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8830461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8830461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88304611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88304611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6f1409d0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6f1409d0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6f1409d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6f1409d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6f1409d0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6f1409d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6f1409d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6f1409d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883043f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883043f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6f1409d0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86f1409d0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6f1409d0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6f1409d0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86f1409d0_0_3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86f1409d0_0_3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42450" y="850475"/>
            <a:ext cx="76881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WELCOME</a:t>
            </a:r>
            <a:endParaRPr sz="4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16202" y="4366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Topic : People count using AI</a:t>
            </a:r>
            <a:endParaRPr sz="220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2893" l="0" r="0" t="0"/>
          <a:stretch/>
        </p:blipFill>
        <p:spPr>
          <a:xfrm>
            <a:off x="2668063" y="1861813"/>
            <a:ext cx="3236874" cy="23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ctrTitle"/>
          </p:nvPr>
        </p:nvSpPr>
        <p:spPr>
          <a:xfrm>
            <a:off x="2191775" y="1506800"/>
            <a:ext cx="49947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Question’s and Answer’s</a:t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2717900"/>
            <a:ext cx="3397422" cy="21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ctrTitle"/>
          </p:nvPr>
        </p:nvSpPr>
        <p:spPr>
          <a:xfrm>
            <a:off x="2191775" y="1506800"/>
            <a:ext cx="49947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3427" l="10378" r="0" t="3678"/>
          <a:stretch/>
        </p:blipFill>
        <p:spPr>
          <a:xfrm>
            <a:off x="3646125" y="2502300"/>
            <a:ext cx="1979876" cy="22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7850" y="2106100"/>
            <a:ext cx="7554300" cy="19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⇒Human Vs Ai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⇒Method of Working</a:t>
            </a:r>
            <a:endParaRPr sz="22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⇒Features</a:t>
            </a:r>
            <a:endParaRPr sz="22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⇒ Future development’s</a:t>
            </a:r>
            <a:endParaRPr sz="22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⇒Question and Answer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585850" y="1322450"/>
            <a:ext cx="33360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Agenda</a:t>
            </a:r>
            <a:endParaRPr sz="40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1785025" y="1552600"/>
            <a:ext cx="6055500" cy="11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/>
              <a:t>What do u mean by people count ?</a:t>
            </a:r>
            <a:endParaRPr sz="37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825" y="2999800"/>
            <a:ext cx="2569534" cy="17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58375" y="1202000"/>
            <a:ext cx="55047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Vs Ai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375" y="2503125"/>
            <a:ext cx="2715351" cy="18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2725175" y="973400"/>
            <a:ext cx="3036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675" y="2001675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813175" y="1019725"/>
            <a:ext cx="12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 : 17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Time : 10sec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2725175" y="973400"/>
            <a:ext cx="3036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100" y="1835475"/>
            <a:ext cx="5258389" cy="29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813175" y="1019725"/>
            <a:ext cx="12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 : 15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Time : 2sec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1957450" y="1356850"/>
            <a:ext cx="520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Lato"/>
                <a:ea typeface="Lato"/>
                <a:cs typeface="Lato"/>
                <a:sym typeface="Lato"/>
              </a:rPr>
              <a:t>Method of Working</a:t>
            </a:r>
            <a:endParaRPr b="1" sz="4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1392325" y="2259825"/>
            <a:ext cx="1834900" cy="2315200"/>
            <a:chOff x="1083025" y="1574025"/>
            <a:chExt cx="1834900" cy="2315200"/>
          </a:xfrm>
        </p:grpSpPr>
        <p:sp>
          <p:nvSpPr>
            <p:cNvPr id="127" name="Google Shape;127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Video Sample: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Upload video or img file through offline or by using IP Cam’s.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3101274" y="2259825"/>
            <a:ext cx="1834900" cy="2315200"/>
            <a:chOff x="1083025" y="1574025"/>
            <a:chExt cx="1834900" cy="2315200"/>
          </a:xfrm>
        </p:grpSpPr>
        <p:sp>
          <p:nvSpPr>
            <p:cNvPr id="134" name="Google Shape;134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Analyse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Analysing Video: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 video is been analysed and changed into img/pixels.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" name="Google Shape;137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9"/>
          <p:cNvGrpSpPr/>
          <p:nvPr/>
        </p:nvGrpSpPr>
        <p:grpSpPr>
          <a:xfrm>
            <a:off x="4813119" y="2259114"/>
            <a:ext cx="1834900" cy="2315200"/>
            <a:chOff x="1083025" y="1574025"/>
            <a:chExt cx="1834900" cy="2315200"/>
          </a:xfrm>
        </p:grpSpPr>
        <p:sp>
          <p:nvSpPr>
            <p:cNvPr id="141" name="Google Shape;141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Count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Count people’s: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Pixel video was been processed and no.of people’s was been counted.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" name="Google Shape;144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6526383" y="2259103"/>
            <a:ext cx="1834900" cy="2315200"/>
            <a:chOff x="1083025" y="1574025"/>
            <a:chExt cx="1834900" cy="2315200"/>
          </a:xfrm>
        </p:grpSpPr>
        <p:sp>
          <p:nvSpPr>
            <p:cNvPr id="148" name="Google Shape;148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Display count: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Total no.of people’s was been counted and displayed.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1" name="Google Shape;15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ctrTitle"/>
          </p:nvPr>
        </p:nvSpPr>
        <p:spPr>
          <a:xfrm>
            <a:off x="3106175" y="668600"/>
            <a:ext cx="3036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385038" y="1928775"/>
            <a:ext cx="3558375" cy="924600"/>
            <a:chOff x="308838" y="1242975"/>
            <a:chExt cx="3558375" cy="924600"/>
          </a:xfrm>
        </p:grpSpPr>
        <p:cxnSp>
          <p:nvCxnSpPr>
            <p:cNvPr id="160" name="Google Shape;160;p20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1" name="Google Shape;161;p20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Using of Graphical User Interface to run and use the program.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385038" y="3331925"/>
            <a:ext cx="3263100" cy="924600"/>
            <a:chOff x="308838" y="2646125"/>
            <a:chExt cx="3263100" cy="924600"/>
          </a:xfrm>
        </p:grpSpPr>
        <p:cxnSp>
          <p:nvCxnSpPr>
            <p:cNvPr id="163" name="Google Shape;163;p20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4" name="Google Shape;164;p20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Good UI &amp; UX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Better User Interface and User Experience to develop project for both technical and non-technical peoples.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20"/>
          <p:cNvGrpSpPr/>
          <p:nvPr/>
        </p:nvGrpSpPr>
        <p:grpSpPr>
          <a:xfrm>
            <a:off x="4733938" y="4077500"/>
            <a:ext cx="4162750" cy="924600"/>
            <a:chOff x="4657738" y="3391700"/>
            <a:chExt cx="4162750" cy="924600"/>
          </a:xfrm>
        </p:grpSpPr>
        <p:cxnSp>
          <p:nvCxnSpPr>
            <p:cNvPr id="166" name="Google Shape;166;p20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7" name="Google Shape;167;p20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Security features: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The program will be tested with P1-P5 of security and with all security authentication.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20"/>
          <p:cNvGrpSpPr/>
          <p:nvPr/>
        </p:nvGrpSpPr>
        <p:grpSpPr>
          <a:xfrm>
            <a:off x="5286038" y="1928775"/>
            <a:ext cx="3610650" cy="924600"/>
            <a:chOff x="5209838" y="1242975"/>
            <a:chExt cx="3610650" cy="924600"/>
          </a:xfrm>
        </p:grpSpPr>
        <p:sp>
          <p:nvSpPr>
            <p:cNvPr id="169" name="Google Shape;169;p20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Remove of Duplicate count: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     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Same person was not been counted as an new user or new count.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0" name="Google Shape;170;p20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1" name="Google Shape;171;p20"/>
          <p:cNvGrpSpPr/>
          <p:nvPr/>
        </p:nvGrpSpPr>
        <p:grpSpPr>
          <a:xfrm>
            <a:off x="5686488" y="2999150"/>
            <a:ext cx="3210200" cy="924600"/>
            <a:chOff x="5610288" y="2313350"/>
            <a:chExt cx="3210200" cy="924600"/>
          </a:xfrm>
        </p:grpSpPr>
        <p:cxnSp>
          <p:nvCxnSpPr>
            <p:cNvPr id="172" name="Google Shape;172;p20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73" name="Google Shape;173;p20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Both offline and online: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Using of both Offline and Online videos. (i.e)Recorded videos, IpCam connected videos etc…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0"/>
          <p:cNvGrpSpPr/>
          <p:nvPr/>
        </p:nvGrpSpPr>
        <p:grpSpPr>
          <a:xfrm>
            <a:off x="2677436" y="1340751"/>
            <a:ext cx="3922200" cy="3915924"/>
            <a:chOff x="2610905" y="610653"/>
            <a:chExt cx="3922200" cy="3922200"/>
          </a:xfrm>
        </p:grpSpPr>
        <p:sp>
          <p:nvSpPr>
            <p:cNvPr id="175" name="Google Shape;175;p20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0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ctrTitle"/>
          </p:nvPr>
        </p:nvSpPr>
        <p:spPr>
          <a:xfrm>
            <a:off x="2572775" y="821000"/>
            <a:ext cx="45057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Development’s</a:t>
            </a:r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201" name="Google Shape;201;p2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Google Shape;202;p21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203" name="Google Shape;203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04" name="Google Shape;204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5" name="Google Shape;205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6" name="Google Shape;206;p21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7" name="Google Shape;207;p21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Upgrades: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Upgraded to WebApps, Applications with new features in devops.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8" name="Google Shape;208;p21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209" name="Google Shape;209;p2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211" name="Google Shape;211;p2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12" name="Google Shape;212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3" name="Google Shape;213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4" name="Google Shape;214;p21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5" name="Google Shape;215;p21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Wait for future enhancement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6" name="Google Shape;216;p21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217" name="Google Shape;217;p2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219" name="Google Shape;219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0" name="Google Shape;220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21" name="Google Shape;221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2" name="Google Shape;222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3" name="Google Shape;223;p21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Bug reductions and feature 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enhancement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: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Some of security and ui or ux bug was been patched and featured with new developments.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4" name="Google Shape;224;p21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225" name="Google Shape;225;p2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21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227" name="Google Shape;227;p21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8" name="Google Shape;228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9" name="Google Shape;229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0" name="Google Shape;230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1" name="Google Shape;231;p2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Facial Recon’s: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It will be chained with Facial recognition, Person detection’s etc…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