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15"/>
  </p:notes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422" autoAdjust="0"/>
  </p:normalViewPr>
  <p:slideViewPr>
    <p:cSldViewPr>
      <p:cViewPr varScale="1">
        <p:scale>
          <a:sx n="38" d="100"/>
          <a:sy n="38" d="100"/>
        </p:scale>
        <p:origin x="-135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1CBD8A-E992-4C22-92DC-E2B2108AAF0B}" type="datetimeFigureOut">
              <a:rPr lang="en-US" smtClean="0"/>
              <a:t>26-Jun-13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F6E76A-A9BA-433A-9125-F1DED9ED7BCE}" type="slidenum">
              <a:rPr lang="en-US" smtClean="0"/>
              <a:t>‹#›</a:t>
            </a:fld>
            <a:endParaRPr lang="en-US"/>
          </a:p>
        </p:txBody>
      </p:sp>
    </p:spTree>
    <p:extLst>
      <p:ext uri="{BB962C8B-B14F-4D97-AF65-F5344CB8AC3E}">
        <p14:creationId xmlns:p14="http://schemas.microsoft.com/office/powerpoint/2010/main" val="2467258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138F65-6420-4F76-93DA-EC711FD04A47}" type="datetimeFigureOut">
              <a:rPr lang="en-US" smtClean="0"/>
              <a:t>26-Jun-13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2802317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38F65-6420-4F76-93DA-EC711FD04A47}" type="datetimeFigureOut">
              <a:rPr lang="en-US" smtClean="0"/>
              <a:t>26-Jun-13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22979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38F65-6420-4F76-93DA-EC711FD04A47}" type="datetimeFigureOut">
              <a:rPr lang="en-US" smtClean="0"/>
              <a:t>26-Jun-13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57041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9220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8727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5794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932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168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4399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10979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88806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138F65-6420-4F76-93DA-EC711FD04A47}" type="datetimeFigureOut">
              <a:rPr lang="en-US" smtClean="0"/>
              <a:t>26-Jun-13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1207389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87719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19625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8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138F65-6420-4F76-93DA-EC711FD04A47}" type="datetimeFigureOut">
              <a:rPr lang="en-US" smtClean="0"/>
              <a:t>26-Jun-13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2969518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138F65-6420-4F76-93DA-EC711FD04A47}" type="datetimeFigureOut">
              <a:rPr lang="en-US" smtClean="0"/>
              <a:t>26-Jun-13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25678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138F65-6420-4F76-93DA-EC711FD04A47}" type="datetimeFigureOut">
              <a:rPr lang="en-US" smtClean="0"/>
              <a:t>26-Jun-13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865988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138F65-6420-4F76-93DA-EC711FD04A47}" type="datetimeFigureOut">
              <a:rPr lang="en-US" smtClean="0"/>
              <a:t>26-Jun-13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130108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38F65-6420-4F76-93DA-EC711FD04A47}" type="datetimeFigureOut">
              <a:rPr lang="en-US" smtClean="0"/>
              <a:t>26-Jun-13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142462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38F65-6420-4F76-93DA-EC711FD04A47}" type="datetimeFigureOut">
              <a:rPr lang="en-US" smtClean="0"/>
              <a:t>26-Jun-13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426972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138F65-6420-4F76-93DA-EC711FD04A47}" type="datetimeFigureOut">
              <a:rPr lang="en-US" smtClean="0"/>
              <a:t>26-Jun-13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066D31-64B2-47D1-8561-16460B35A1F8}" type="slidenum">
              <a:rPr lang="en-US" smtClean="0"/>
              <a:t>‹#›</a:t>
            </a:fld>
            <a:endParaRPr lang="en-US"/>
          </a:p>
        </p:txBody>
      </p:sp>
    </p:spTree>
    <p:extLst>
      <p:ext uri="{BB962C8B-B14F-4D97-AF65-F5344CB8AC3E}">
        <p14:creationId xmlns:p14="http://schemas.microsoft.com/office/powerpoint/2010/main" val="3628649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38F65-6420-4F76-93DA-EC711FD04A47}" type="datetimeFigureOut">
              <a:rPr lang="en-US" smtClean="0"/>
              <a:t>26-Jun-13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066D31-64B2-47D1-8561-16460B35A1F8}" type="slidenum">
              <a:rPr lang="en-US" smtClean="0"/>
              <a:t>‹#›</a:t>
            </a:fld>
            <a:endParaRPr lang="en-US"/>
          </a:p>
        </p:txBody>
      </p:sp>
    </p:spTree>
    <p:extLst>
      <p:ext uri="{BB962C8B-B14F-4D97-AF65-F5344CB8AC3E}">
        <p14:creationId xmlns:p14="http://schemas.microsoft.com/office/powerpoint/2010/main" val="27005923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26-Jun-13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939399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3" name="Rectangle 22"/>
          <p:cNvSpPr/>
          <p:nvPr/>
        </p:nvSpPr>
        <p:spPr>
          <a:xfrm>
            <a:off x="0" y="2618663"/>
            <a:ext cx="5334000" cy="1877137"/>
          </a:xfrm>
          <a:prstGeom prst="rect">
            <a:avLst/>
          </a:prstGeom>
          <a:solidFill>
            <a:srgbClr val="0086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endParaRPr lang="en-US" sz="4000" dirty="0">
              <a:effectLst>
                <a:outerShdw blurRad="50800" dist="38100" dir="2700000" algn="tl" rotWithShape="0">
                  <a:prstClr val="black">
                    <a:alpha val="40000"/>
                  </a:prstClr>
                </a:outerShdw>
              </a:effectLst>
              <a:latin typeface="Century Gothic" pitchFamily="34" charset="0"/>
            </a:endParaRPr>
          </a:p>
        </p:txBody>
      </p:sp>
      <p:sp>
        <p:nvSpPr>
          <p:cNvPr id="6" name="Rectangle 5"/>
          <p:cNvSpPr/>
          <p:nvPr/>
        </p:nvSpPr>
        <p:spPr>
          <a:xfrm>
            <a:off x="6096000" y="609600"/>
            <a:ext cx="2133600" cy="2133600"/>
          </a:xfrm>
          <a:prstGeom prst="rect">
            <a:avLst/>
          </a:prstGeom>
          <a:solidFill>
            <a:schemeClr val="bg1">
              <a:lumMod val="85000"/>
            </a:schemeClr>
          </a:solidFill>
          <a:ln w="1492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75000"/>
                    <a:lumOff val="25000"/>
                  </a:schemeClr>
                </a:solidFill>
              </a:rPr>
              <a:t>Your Photo Here</a:t>
            </a:r>
            <a:endParaRPr lang="en-US" sz="2800" dirty="0">
              <a:solidFill>
                <a:schemeClr val="tx1">
                  <a:lumMod val="75000"/>
                  <a:lumOff val="25000"/>
                </a:schemeClr>
              </a:solidFill>
            </a:endParaRPr>
          </a:p>
        </p:txBody>
      </p:sp>
      <p:sp>
        <p:nvSpPr>
          <p:cNvPr id="8" name="TextBox 7"/>
          <p:cNvSpPr txBox="1"/>
          <p:nvPr/>
        </p:nvSpPr>
        <p:spPr>
          <a:xfrm>
            <a:off x="572445" y="2817396"/>
            <a:ext cx="1506566" cy="461665"/>
          </a:xfrm>
          <a:prstGeom prst="rect">
            <a:avLst/>
          </a:prstGeom>
          <a:noFill/>
        </p:spPr>
        <p:txBody>
          <a:bodyPr wrap="none" rtlCol="0">
            <a:spAutoFit/>
          </a:bodyPr>
          <a:lstStyle/>
          <a:p>
            <a:r>
              <a:rPr lang="en-US" sz="2400" dirty="0" smtClean="0">
                <a:solidFill>
                  <a:schemeClr val="bg1"/>
                </a:solidFill>
                <a:effectLst>
                  <a:outerShdw blurRad="50800" dist="38100" dir="2700000" algn="tl" rotWithShape="0">
                    <a:prstClr val="black">
                      <a:alpha val="40000"/>
                    </a:prstClr>
                  </a:outerShdw>
                </a:effectLst>
              </a:rPr>
              <a:t>Resume of</a:t>
            </a:r>
            <a:endParaRPr lang="en-US" sz="2400" dirty="0">
              <a:solidFill>
                <a:schemeClr val="bg1"/>
              </a:solidFill>
              <a:effectLst>
                <a:outerShdw blurRad="50800" dist="38100" dir="2700000" algn="tl" rotWithShape="0">
                  <a:prstClr val="black">
                    <a:alpha val="40000"/>
                  </a:prstClr>
                </a:outerShdw>
              </a:effectLst>
            </a:endParaRPr>
          </a:p>
        </p:txBody>
      </p:sp>
      <p:sp>
        <p:nvSpPr>
          <p:cNvPr id="9" name="TextBox 8"/>
          <p:cNvSpPr txBox="1"/>
          <p:nvPr/>
        </p:nvSpPr>
        <p:spPr>
          <a:xfrm>
            <a:off x="572445" y="3265042"/>
            <a:ext cx="2178802" cy="646331"/>
          </a:xfrm>
          <a:prstGeom prst="rect">
            <a:avLst/>
          </a:prstGeom>
          <a:noFill/>
        </p:spPr>
        <p:txBody>
          <a:bodyPr wrap="none" rtlCol="0">
            <a:spAutoFit/>
          </a:bodyPr>
          <a:lstStyle/>
          <a:p>
            <a:r>
              <a:rPr lang="en-US" sz="3600" b="1" dirty="0" smtClean="0">
                <a:solidFill>
                  <a:schemeClr val="bg1"/>
                </a:solidFill>
                <a:effectLst>
                  <a:outerShdw blurRad="50800" dist="38100" dir="2700000" algn="tl" rotWithShape="0">
                    <a:prstClr val="black">
                      <a:alpha val="40000"/>
                    </a:prstClr>
                  </a:outerShdw>
                </a:effectLst>
                <a:latin typeface="+mj-lt"/>
              </a:rPr>
              <a:t>JOHN DOE</a:t>
            </a:r>
            <a:endParaRPr lang="en-US" sz="3600" b="1" dirty="0">
              <a:solidFill>
                <a:schemeClr val="bg1"/>
              </a:solidFill>
              <a:effectLst>
                <a:outerShdw blurRad="50800" dist="38100" dir="2700000" algn="tl" rotWithShape="0">
                  <a:prstClr val="black">
                    <a:alpha val="40000"/>
                  </a:prstClr>
                </a:outerShdw>
              </a:effectLst>
              <a:latin typeface="+mj-lt"/>
            </a:endParaRPr>
          </a:p>
        </p:txBody>
      </p:sp>
      <p:sp>
        <p:nvSpPr>
          <p:cNvPr id="10" name="TextBox 9"/>
          <p:cNvSpPr txBox="1"/>
          <p:nvPr/>
        </p:nvSpPr>
        <p:spPr>
          <a:xfrm>
            <a:off x="7077102" y="3110987"/>
            <a:ext cx="1261884"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Phone</a:t>
            </a:r>
          </a:p>
          <a:p>
            <a:pPr algn="r"/>
            <a:r>
              <a:rPr lang="en-US" sz="1600" dirty="0" smtClean="0">
                <a:solidFill>
                  <a:schemeClr val="tx1">
                    <a:lumMod val="75000"/>
                    <a:lumOff val="25000"/>
                  </a:schemeClr>
                </a:solidFill>
                <a:latin typeface="+mj-lt"/>
              </a:rPr>
              <a:t>012 34 56 78</a:t>
            </a:r>
            <a:endParaRPr lang="en-US" sz="1600" dirty="0">
              <a:solidFill>
                <a:schemeClr val="tx1">
                  <a:lumMod val="75000"/>
                  <a:lumOff val="25000"/>
                </a:schemeClr>
              </a:solidFill>
              <a:latin typeface="+mj-lt"/>
            </a:endParaRPr>
          </a:p>
        </p:txBody>
      </p:sp>
      <p:sp>
        <p:nvSpPr>
          <p:cNvPr id="11" name="TextBox 10"/>
          <p:cNvSpPr txBox="1"/>
          <p:nvPr/>
        </p:nvSpPr>
        <p:spPr>
          <a:xfrm>
            <a:off x="6265213" y="3886200"/>
            <a:ext cx="2073773"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Email</a:t>
            </a:r>
          </a:p>
          <a:p>
            <a:pPr algn="r"/>
            <a:r>
              <a:rPr lang="en-US" sz="1600" dirty="0" smtClean="0">
                <a:solidFill>
                  <a:schemeClr val="tx1">
                    <a:lumMod val="75000"/>
                    <a:lumOff val="25000"/>
                  </a:schemeClr>
                </a:solidFill>
                <a:latin typeface="+mj-lt"/>
              </a:rPr>
              <a:t>john@slidehunter.com</a:t>
            </a:r>
            <a:endParaRPr lang="en-US" sz="1600" dirty="0">
              <a:solidFill>
                <a:schemeClr val="tx1">
                  <a:lumMod val="75000"/>
                  <a:lumOff val="25000"/>
                </a:schemeClr>
              </a:solidFill>
              <a:latin typeface="+mj-lt"/>
            </a:endParaRPr>
          </a:p>
        </p:txBody>
      </p:sp>
      <p:sp>
        <p:nvSpPr>
          <p:cNvPr id="12" name="TextBox 11"/>
          <p:cNvSpPr txBox="1"/>
          <p:nvPr/>
        </p:nvSpPr>
        <p:spPr>
          <a:xfrm>
            <a:off x="6096000" y="4724400"/>
            <a:ext cx="2242986" cy="861774"/>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Address</a:t>
            </a:r>
          </a:p>
          <a:p>
            <a:pPr algn="r"/>
            <a:r>
              <a:rPr lang="en-US" sz="1600" dirty="0" smtClean="0">
                <a:solidFill>
                  <a:schemeClr val="tx1">
                    <a:lumMod val="75000"/>
                    <a:lumOff val="25000"/>
                  </a:schemeClr>
                </a:solidFill>
                <a:latin typeface="+mj-lt"/>
              </a:rPr>
              <a:t>4568 ANY Street,</a:t>
            </a:r>
          </a:p>
          <a:p>
            <a:pPr algn="r"/>
            <a:r>
              <a:rPr lang="en-US" sz="1600" dirty="0" err="1" smtClean="0">
                <a:solidFill>
                  <a:schemeClr val="tx1">
                    <a:lumMod val="75000"/>
                    <a:lumOff val="25000"/>
                  </a:schemeClr>
                </a:solidFill>
                <a:latin typeface="+mj-lt"/>
              </a:rPr>
              <a:t>Slidehunter</a:t>
            </a:r>
            <a:r>
              <a:rPr lang="en-US" sz="1600" dirty="0" smtClean="0">
                <a:solidFill>
                  <a:schemeClr val="tx1">
                    <a:lumMod val="75000"/>
                    <a:lumOff val="25000"/>
                  </a:schemeClr>
                </a:solidFill>
                <a:latin typeface="+mj-lt"/>
              </a:rPr>
              <a:t>, </a:t>
            </a:r>
            <a:r>
              <a:rPr lang="en-US" sz="1600" dirty="0" err="1" smtClean="0">
                <a:solidFill>
                  <a:schemeClr val="tx1">
                    <a:lumMod val="75000"/>
                    <a:lumOff val="25000"/>
                  </a:schemeClr>
                </a:solidFill>
                <a:latin typeface="+mj-lt"/>
              </a:rPr>
              <a:t>Powerpoint</a:t>
            </a:r>
            <a:r>
              <a:rPr lang="en-US" sz="1600" dirty="0" smtClean="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sp>
        <p:nvSpPr>
          <p:cNvPr id="13" name="TextBox 12"/>
          <p:cNvSpPr txBox="1"/>
          <p:nvPr/>
        </p:nvSpPr>
        <p:spPr>
          <a:xfrm>
            <a:off x="572445" y="3897353"/>
            <a:ext cx="3618555" cy="369332"/>
          </a:xfrm>
          <a:prstGeom prst="rect">
            <a:avLst/>
          </a:prstGeom>
          <a:noFill/>
        </p:spPr>
        <p:txBody>
          <a:bodyPr wrap="none" rtlCol="0">
            <a:spAutoFit/>
          </a:bodyPr>
          <a:lstStyle/>
          <a:p>
            <a:r>
              <a:rPr lang="en-US" i="1" dirty="0" smtClean="0">
                <a:solidFill>
                  <a:schemeClr val="bg1"/>
                </a:solidFill>
                <a:effectLst>
                  <a:outerShdw blurRad="50800" dist="38100" dir="2700000" algn="tl" rotWithShape="0">
                    <a:prstClr val="black">
                      <a:alpha val="40000"/>
                    </a:prstClr>
                  </a:outerShdw>
                </a:effectLst>
                <a:latin typeface="+mj-lt"/>
              </a:rPr>
              <a:t>This is a sample text for your job title</a:t>
            </a:r>
            <a:endParaRPr lang="en-US" i="1" dirty="0">
              <a:solidFill>
                <a:schemeClr val="bg1"/>
              </a:solidFill>
              <a:effectLst>
                <a:outerShdw blurRad="50800" dist="38100" dir="2700000" algn="tl" rotWithShape="0">
                  <a:prstClr val="black">
                    <a:alpha val="40000"/>
                  </a:prstClr>
                </a:outerShdw>
              </a:effectLst>
              <a:latin typeface="+mj-lt"/>
            </a:endParaRPr>
          </a:p>
        </p:txBody>
      </p:sp>
      <p:sp>
        <p:nvSpPr>
          <p:cNvPr id="14" name="TextBox 13"/>
          <p:cNvSpPr txBox="1"/>
          <p:nvPr/>
        </p:nvSpPr>
        <p:spPr>
          <a:xfrm>
            <a:off x="572445" y="4885492"/>
            <a:ext cx="130266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Date of Birth:</a:t>
            </a:r>
            <a:endParaRPr lang="en-US" sz="1600" dirty="0">
              <a:solidFill>
                <a:schemeClr val="tx1">
                  <a:lumMod val="75000"/>
                  <a:lumOff val="25000"/>
                </a:schemeClr>
              </a:solidFill>
              <a:latin typeface="+mj-lt"/>
            </a:endParaRPr>
          </a:p>
        </p:txBody>
      </p:sp>
      <p:sp>
        <p:nvSpPr>
          <p:cNvPr id="15" name="TextBox 14"/>
          <p:cNvSpPr txBox="1"/>
          <p:nvPr/>
        </p:nvSpPr>
        <p:spPr>
          <a:xfrm>
            <a:off x="572445" y="5141580"/>
            <a:ext cx="135005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Place of Birth:</a:t>
            </a:r>
            <a:endParaRPr lang="en-US" sz="1600" dirty="0">
              <a:solidFill>
                <a:schemeClr val="tx1">
                  <a:lumMod val="75000"/>
                  <a:lumOff val="25000"/>
                </a:schemeClr>
              </a:solidFill>
              <a:latin typeface="+mj-lt"/>
            </a:endParaRPr>
          </a:p>
        </p:txBody>
      </p:sp>
      <p:sp>
        <p:nvSpPr>
          <p:cNvPr id="16" name="TextBox 15"/>
          <p:cNvSpPr txBox="1"/>
          <p:nvPr/>
        </p:nvSpPr>
        <p:spPr>
          <a:xfrm>
            <a:off x="572445" y="5397668"/>
            <a:ext cx="115256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Nationality:</a:t>
            </a:r>
            <a:endParaRPr lang="en-US" sz="1600" dirty="0">
              <a:solidFill>
                <a:schemeClr val="tx1">
                  <a:lumMod val="75000"/>
                  <a:lumOff val="25000"/>
                </a:schemeClr>
              </a:solidFill>
              <a:latin typeface="+mj-lt"/>
            </a:endParaRPr>
          </a:p>
        </p:txBody>
      </p:sp>
      <p:sp>
        <p:nvSpPr>
          <p:cNvPr id="17" name="TextBox 16"/>
          <p:cNvSpPr txBox="1"/>
          <p:nvPr/>
        </p:nvSpPr>
        <p:spPr>
          <a:xfrm>
            <a:off x="572445" y="5909846"/>
            <a:ext cx="242284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Present resident in London</a:t>
            </a:r>
            <a:endParaRPr lang="en-US" sz="1600" dirty="0">
              <a:solidFill>
                <a:schemeClr val="tx1">
                  <a:lumMod val="75000"/>
                  <a:lumOff val="25000"/>
                </a:schemeClr>
              </a:solidFill>
              <a:latin typeface="+mj-lt"/>
            </a:endParaRPr>
          </a:p>
        </p:txBody>
      </p:sp>
      <p:sp>
        <p:nvSpPr>
          <p:cNvPr id="18" name="TextBox 17"/>
          <p:cNvSpPr txBox="1"/>
          <p:nvPr/>
        </p:nvSpPr>
        <p:spPr>
          <a:xfrm>
            <a:off x="2093796" y="4885492"/>
            <a:ext cx="180049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19 December, 1982</a:t>
            </a:r>
            <a:endParaRPr lang="en-US" sz="1600" dirty="0">
              <a:solidFill>
                <a:schemeClr val="tx1">
                  <a:lumMod val="75000"/>
                  <a:lumOff val="25000"/>
                </a:schemeClr>
              </a:solidFill>
              <a:latin typeface="+mj-lt"/>
            </a:endParaRPr>
          </a:p>
        </p:txBody>
      </p:sp>
      <p:sp>
        <p:nvSpPr>
          <p:cNvPr id="19" name="TextBox 18"/>
          <p:cNvSpPr txBox="1"/>
          <p:nvPr/>
        </p:nvSpPr>
        <p:spPr>
          <a:xfrm>
            <a:off x="2093796" y="5141580"/>
            <a:ext cx="767069"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Boston</a:t>
            </a:r>
            <a:endParaRPr lang="en-US" sz="1600" dirty="0">
              <a:solidFill>
                <a:schemeClr val="tx1">
                  <a:lumMod val="75000"/>
                  <a:lumOff val="25000"/>
                </a:schemeClr>
              </a:solidFill>
              <a:latin typeface="+mj-lt"/>
            </a:endParaRPr>
          </a:p>
        </p:txBody>
      </p:sp>
      <p:sp>
        <p:nvSpPr>
          <p:cNvPr id="20" name="TextBox 19"/>
          <p:cNvSpPr txBox="1"/>
          <p:nvPr/>
        </p:nvSpPr>
        <p:spPr>
          <a:xfrm>
            <a:off x="2093796" y="5397668"/>
            <a:ext cx="978025"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American</a:t>
            </a:r>
            <a:endParaRPr lang="en-US" sz="1600" dirty="0">
              <a:solidFill>
                <a:schemeClr val="tx1">
                  <a:lumMod val="75000"/>
                  <a:lumOff val="25000"/>
                </a:schemeClr>
              </a:solidFill>
              <a:latin typeface="+mj-lt"/>
            </a:endParaRPr>
          </a:p>
        </p:txBody>
      </p:sp>
      <p:sp>
        <p:nvSpPr>
          <p:cNvPr id="21" name="TextBox 20"/>
          <p:cNvSpPr txBox="1"/>
          <p:nvPr/>
        </p:nvSpPr>
        <p:spPr>
          <a:xfrm>
            <a:off x="572445" y="5653757"/>
            <a:ext cx="140083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Marital Status:</a:t>
            </a:r>
            <a:endParaRPr lang="en-US" sz="1600" dirty="0">
              <a:solidFill>
                <a:schemeClr val="tx1">
                  <a:lumMod val="75000"/>
                  <a:lumOff val="25000"/>
                </a:schemeClr>
              </a:solidFill>
              <a:latin typeface="+mj-lt"/>
            </a:endParaRPr>
          </a:p>
        </p:txBody>
      </p:sp>
      <p:sp>
        <p:nvSpPr>
          <p:cNvPr id="22" name="TextBox 21"/>
          <p:cNvSpPr txBox="1"/>
          <p:nvPr/>
        </p:nvSpPr>
        <p:spPr>
          <a:xfrm>
            <a:off x="2093796" y="5653757"/>
            <a:ext cx="108555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Unmarried</a:t>
            </a:r>
            <a:endParaRPr lang="en-US" sz="1600" dirty="0">
              <a:solidFill>
                <a:schemeClr val="tx1">
                  <a:lumMod val="75000"/>
                  <a:lumOff val="25000"/>
                </a:schemeClr>
              </a:solidFill>
              <a:latin typeface="+mj-lt"/>
            </a:endParaRPr>
          </a:p>
        </p:txBody>
      </p:sp>
      <p:pic>
        <p:nvPicPr>
          <p:cNvPr id="24" name="Picture 23"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7102" y="6079123"/>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3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3" name="Rectangle 22"/>
          <p:cNvSpPr/>
          <p:nvPr/>
        </p:nvSpPr>
        <p:spPr>
          <a:xfrm>
            <a:off x="0" y="2618663"/>
            <a:ext cx="5334000" cy="1877137"/>
          </a:xfrm>
          <a:prstGeom prst="rect">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endParaRPr lang="en-US" sz="4000" dirty="0">
              <a:effectLst>
                <a:outerShdw blurRad="50800" dist="38100" dir="2700000" algn="tl" rotWithShape="0">
                  <a:prstClr val="black">
                    <a:alpha val="40000"/>
                  </a:prstClr>
                </a:outerShdw>
              </a:effectLst>
              <a:latin typeface="Century Gothic" pitchFamily="34" charset="0"/>
            </a:endParaRPr>
          </a:p>
        </p:txBody>
      </p:sp>
      <p:sp>
        <p:nvSpPr>
          <p:cNvPr id="6" name="Rectangle 5"/>
          <p:cNvSpPr/>
          <p:nvPr/>
        </p:nvSpPr>
        <p:spPr>
          <a:xfrm>
            <a:off x="6096000" y="609600"/>
            <a:ext cx="2133600" cy="2133600"/>
          </a:xfrm>
          <a:prstGeom prst="rect">
            <a:avLst/>
          </a:prstGeom>
          <a:solidFill>
            <a:schemeClr val="bg1">
              <a:lumMod val="85000"/>
            </a:schemeClr>
          </a:solidFill>
          <a:ln w="1492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75000"/>
                    <a:lumOff val="25000"/>
                  </a:schemeClr>
                </a:solidFill>
              </a:rPr>
              <a:t>Your Photo Here</a:t>
            </a:r>
            <a:endParaRPr lang="en-US" sz="2800" dirty="0">
              <a:solidFill>
                <a:schemeClr val="tx1">
                  <a:lumMod val="75000"/>
                  <a:lumOff val="25000"/>
                </a:schemeClr>
              </a:solidFill>
            </a:endParaRPr>
          </a:p>
        </p:txBody>
      </p:sp>
      <p:sp>
        <p:nvSpPr>
          <p:cNvPr id="8" name="TextBox 7"/>
          <p:cNvSpPr txBox="1"/>
          <p:nvPr/>
        </p:nvSpPr>
        <p:spPr>
          <a:xfrm>
            <a:off x="572445" y="2817396"/>
            <a:ext cx="1506566" cy="461665"/>
          </a:xfrm>
          <a:prstGeom prst="rect">
            <a:avLst/>
          </a:prstGeom>
          <a:noFill/>
        </p:spPr>
        <p:txBody>
          <a:bodyPr wrap="none" rtlCol="0">
            <a:spAutoFit/>
          </a:bodyPr>
          <a:lstStyle/>
          <a:p>
            <a:r>
              <a:rPr lang="en-US" sz="2400" dirty="0" smtClean="0">
                <a:solidFill>
                  <a:schemeClr val="bg1"/>
                </a:solidFill>
                <a:effectLst>
                  <a:outerShdw blurRad="50800" dist="38100" dir="2700000" algn="tl" rotWithShape="0">
                    <a:prstClr val="black">
                      <a:alpha val="40000"/>
                    </a:prstClr>
                  </a:outerShdw>
                </a:effectLst>
              </a:rPr>
              <a:t>Resume of</a:t>
            </a:r>
            <a:endParaRPr lang="en-US" sz="2400" dirty="0">
              <a:solidFill>
                <a:schemeClr val="bg1"/>
              </a:solidFill>
              <a:effectLst>
                <a:outerShdw blurRad="50800" dist="38100" dir="2700000" algn="tl" rotWithShape="0">
                  <a:prstClr val="black">
                    <a:alpha val="40000"/>
                  </a:prstClr>
                </a:outerShdw>
              </a:effectLst>
            </a:endParaRPr>
          </a:p>
        </p:txBody>
      </p:sp>
      <p:sp>
        <p:nvSpPr>
          <p:cNvPr id="9" name="TextBox 8"/>
          <p:cNvSpPr txBox="1"/>
          <p:nvPr/>
        </p:nvSpPr>
        <p:spPr>
          <a:xfrm>
            <a:off x="572445" y="3265042"/>
            <a:ext cx="2178802" cy="646331"/>
          </a:xfrm>
          <a:prstGeom prst="rect">
            <a:avLst/>
          </a:prstGeom>
          <a:noFill/>
        </p:spPr>
        <p:txBody>
          <a:bodyPr wrap="none" rtlCol="0">
            <a:spAutoFit/>
          </a:bodyPr>
          <a:lstStyle/>
          <a:p>
            <a:r>
              <a:rPr lang="en-US" sz="3600" b="1" dirty="0" smtClean="0">
                <a:solidFill>
                  <a:schemeClr val="bg1"/>
                </a:solidFill>
                <a:effectLst>
                  <a:outerShdw blurRad="50800" dist="38100" dir="2700000" algn="tl" rotWithShape="0">
                    <a:prstClr val="black">
                      <a:alpha val="40000"/>
                    </a:prstClr>
                  </a:outerShdw>
                </a:effectLst>
                <a:latin typeface="+mj-lt"/>
              </a:rPr>
              <a:t>JOHN DOE</a:t>
            </a:r>
            <a:endParaRPr lang="en-US" sz="3600" b="1" dirty="0">
              <a:solidFill>
                <a:schemeClr val="bg1"/>
              </a:solidFill>
              <a:effectLst>
                <a:outerShdw blurRad="50800" dist="38100" dir="2700000" algn="tl" rotWithShape="0">
                  <a:prstClr val="black">
                    <a:alpha val="40000"/>
                  </a:prstClr>
                </a:outerShdw>
              </a:effectLst>
              <a:latin typeface="+mj-lt"/>
            </a:endParaRPr>
          </a:p>
        </p:txBody>
      </p:sp>
      <p:sp>
        <p:nvSpPr>
          <p:cNvPr id="10" name="TextBox 9"/>
          <p:cNvSpPr txBox="1"/>
          <p:nvPr/>
        </p:nvSpPr>
        <p:spPr>
          <a:xfrm>
            <a:off x="7077102" y="3110987"/>
            <a:ext cx="1261884"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Phone</a:t>
            </a:r>
          </a:p>
          <a:p>
            <a:pPr algn="r"/>
            <a:r>
              <a:rPr lang="en-US" sz="1600" dirty="0" smtClean="0">
                <a:solidFill>
                  <a:schemeClr val="tx1">
                    <a:lumMod val="75000"/>
                    <a:lumOff val="25000"/>
                  </a:schemeClr>
                </a:solidFill>
                <a:latin typeface="+mj-lt"/>
              </a:rPr>
              <a:t>012 34 56 78</a:t>
            </a:r>
            <a:endParaRPr lang="en-US" sz="1600" dirty="0">
              <a:solidFill>
                <a:schemeClr val="tx1">
                  <a:lumMod val="75000"/>
                  <a:lumOff val="25000"/>
                </a:schemeClr>
              </a:solidFill>
              <a:latin typeface="+mj-lt"/>
            </a:endParaRPr>
          </a:p>
        </p:txBody>
      </p:sp>
      <p:sp>
        <p:nvSpPr>
          <p:cNvPr id="11" name="TextBox 10"/>
          <p:cNvSpPr txBox="1"/>
          <p:nvPr/>
        </p:nvSpPr>
        <p:spPr>
          <a:xfrm>
            <a:off x="6265213" y="3886200"/>
            <a:ext cx="2073773"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Email</a:t>
            </a:r>
          </a:p>
          <a:p>
            <a:pPr algn="r"/>
            <a:r>
              <a:rPr lang="en-US" sz="1600" dirty="0" smtClean="0">
                <a:solidFill>
                  <a:schemeClr val="tx1">
                    <a:lumMod val="75000"/>
                    <a:lumOff val="25000"/>
                  </a:schemeClr>
                </a:solidFill>
                <a:latin typeface="+mj-lt"/>
              </a:rPr>
              <a:t>john@slidehunter.com</a:t>
            </a:r>
            <a:endParaRPr lang="en-US" sz="1600" dirty="0">
              <a:solidFill>
                <a:schemeClr val="tx1">
                  <a:lumMod val="75000"/>
                  <a:lumOff val="25000"/>
                </a:schemeClr>
              </a:solidFill>
              <a:latin typeface="+mj-lt"/>
            </a:endParaRPr>
          </a:p>
        </p:txBody>
      </p:sp>
      <p:sp>
        <p:nvSpPr>
          <p:cNvPr id="12" name="TextBox 11"/>
          <p:cNvSpPr txBox="1"/>
          <p:nvPr/>
        </p:nvSpPr>
        <p:spPr>
          <a:xfrm>
            <a:off x="6096000" y="4724400"/>
            <a:ext cx="2242986" cy="861774"/>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Address</a:t>
            </a:r>
          </a:p>
          <a:p>
            <a:pPr algn="r"/>
            <a:r>
              <a:rPr lang="en-US" sz="1600" dirty="0" smtClean="0">
                <a:solidFill>
                  <a:schemeClr val="tx1">
                    <a:lumMod val="75000"/>
                    <a:lumOff val="25000"/>
                  </a:schemeClr>
                </a:solidFill>
                <a:latin typeface="+mj-lt"/>
              </a:rPr>
              <a:t>4568 ANY Street,</a:t>
            </a:r>
          </a:p>
          <a:p>
            <a:pPr algn="r"/>
            <a:r>
              <a:rPr lang="en-US" sz="1600" dirty="0" err="1" smtClean="0">
                <a:solidFill>
                  <a:schemeClr val="tx1">
                    <a:lumMod val="75000"/>
                    <a:lumOff val="25000"/>
                  </a:schemeClr>
                </a:solidFill>
                <a:latin typeface="+mj-lt"/>
              </a:rPr>
              <a:t>Slidehunter</a:t>
            </a:r>
            <a:r>
              <a:rPr lang="en-US" sz="1600" dirty="0" smtClean="0">
                <a:solidFill>
                  <a:schemeClr val="tx1">
                    <a:lumMod val="75000"/>
                    <a:lumOff val="25000"/>
                  </a:schemeClr>
                </a:solidFill>
                <a:latin typeface="+mj-lt"/>
              </a:rPr>
              <a:t>, </a:t>
            </a:r>
            <a:r>
              <a:rPr lang="en-US" sz="1600" dirty="0" err="1" smtClean="0">
                <a:solidFill>
                  <a:schemeClr val="tx1">
                    <a:lumMod val="75000"/>
                    <a:lumOff val="25000"/>
                  </a:schemeClr>
                </a:solidFill>
                <a:latin typeface="+mj-lt"/>
              </a:rPr>
              <a:t>Powerpoint</a:t>
            </a:r>
            <a:r>
              <a:rPr lang="en-US" sz="1600" dirty="0" smtClean="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sp>
        <p:nvSpPr>
          <p:cNvPr id="13" name="TextBox 12"/>
          <p:cNvSpPr txBox="1"/>
          <p:nvPr/>
        </p:nvSpPr>
        <p:spPr>
          <a:xfrm>
            <a:off x="572445" y="3897353"/>
            <a:ext cx="3618555" cy="369332"/>
          </a:xfrm>
          <a:prstGeom prst="rect">
            <a:avLst/>
          </a:prstGeom>
          <a:noFill/>
        </p:spPr>
        <p:txBody>
          <a:bodyPr wrap="none" rtlCol="0">
            <a:spAutoFit/>
          </a:bodyPr>
          <a:lstStyle/>
          <a:p>
            <a:r>
              <a:rPr lang="en-US" i="1" dirty="0" smtClean="0">
                <a:solidFill>
                  <a:schemeClr val="bg1"/>
                </a:solidFill>
                <a:effectLst>
                  <a:outerShdw blurRad="50800" dist="38100" dir="2700000" algn="tl" rotWithShape="0">
                    <a:prstClr val="black">
                      <a:alpha val="40000"/>
                    </a:prstClr>
                  </a:outerShdw>
                </a:effectLst>
                <a:latin typeface="+mj-lt"/>
              </a:rPr>
              <a:t>This is a sample text for your job title</a:t>
            </a:r>
            <a:endParaRPr lang="en-US" i="1" dirty="0">
              <a:solidFill>
                <a:schemeClr val="bg1"/>
              </a:solidFill>
              <a:effectLst>
                <a:outerShdw blurRad="50800" dist="38100" dir="2700000" algn="tl" rotWithShape="0">
                  <a:prstClr val="black">
                    <a:alpha val="40000"/>
                  </a:prstClr>
                </a:outerShdw>
              </a:effectLst>
              <a:latin typeface="+mj-lt"/>
            </a:endParaRPr>
          </a:p>
        </p:txBody>
      </p:sp>
      <p:sp>
        <p:nvSpPr>
          <p:cNvPr id="14" name="TextBox 13"/>
          <p:cNvSpPr txBox="1"/>
          <p:nvPr/>
        </p:nvSpPr>
        <p:spPr>
          <a:xfrm>
            <a:off x="572445" y="4885492"/>
            <a:ext cx="130266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Date of Birth:</a:t>
            </a:r>
            <a:endParaRPr lang="en-US" sz="1600" dirty="0">
              <a:solidFill>
                <a:schemeClr val="tx1">
                  <a:lumMod val="75000"/>
                  <a:lumOff val="25000"/>
                </a:schemeClr>
              </a:solidFill>
              <a:latin typeface="+mj-lt"/>
            </a:endParaRPr>
          </a:p>
        </p:txBody>
      </p:sp>
      <p:sp>
        <p:nvSpPr>
          <p:cNvPr id="15" name="TextBox 14"/>
          <p:cNvSpPr txBox="1"/>
          <p:nvPr/>
        </p:nvSpPr>
        <p:spPr>
          <a:xfrm>
            <a:off x="572445" y="5141580"/>
            <a:ext cx="135005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Place of Birth:</a:t>
            </a:r>
            <a:endParaRPr lang="en-US" sz="1600" dirty="0">
              <a:solidFill>
                <a:schemeClr val="tx1">
                  <a:lumMod val="75000"/>
                  <a:lumOff val="25000"/>
                </a:schemeClr>
              </a:solidFill>
              <a:latin typeface="+mj-lt"/>
            </a:endParaRPr>
          </a:p>
        </p:txBody>
      </p:sp>
      <p:sp>
        <p:nvSpPr>
          <p:cNvPr id="16" name="TextBox 15"/>
          <p:cNvSpPr txBox="1"/>
          <p:nvPr/>
        </p:nvSpPr>
        <p:spPr>
          <a:xfrm>
            <a:off x="572445" y="5397668"/>
            <a:ext cx="115256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Nationality:</a:t>
            </a:r>
            <a:endParaRPr lang="en-US" sz="1600" dirty="0">
              <a:solidFill>
                <a:schemeClr val="tx1">
                  <a:lumMod val="75000"/>
                  <a:lumOff val="25000"/>
                </a:schemeClr>
              </a:solidFill>
              <a:latin typeface="+mj-lt"/>
            </a:endParaRPr>
          </a:p>
        </p:txBody>
      </p:sp>
      <p:sp>
        <p:nvSpPr>
          <p:cNvPr id="17" name="TextBox 16"/>
          <p:cNvSpPr txBox="1"/>
          <p:nvPr/>
        </p:nvSpPr>
        <p:spPr>
          <a:xfrm>
            <a:off x="572445" y="5909846"/>
            <a:ext cx="242284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Present resident in London</a:t>
            </a:r>
            <a:endParaRPr lang="en-US" sz="1600" dirty="0">
              <a:solidFill>
                <a:schemeClr val="tx1">
                  <a:lumMod val="75000"/>
                  <a:lumOff val="25000"/>
                </a:schemeClr>
              </a:solidFill>
              <a:latin typeface="+mj-lt"/>
            </a:endParaRPr>
          </a:p>
        </p:txBody>
      </p:sp>
      <p:sp>
        <p:nvSpPr>
          <p:cNvPr id="18" name="TextBox 17"/>
          <p:cNvSpPr txBox="1"/>
          <p:nvPr/>
        </p:nvSpPr>
        <p:spPr>
          <a:xfrm>
            <a:off x="2093796" y="4885492"/>
            <a:ext cx="180049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19 December, 1982</a:t>
            </a:r>
            <a:endParaRPr lang="en-US" sz="1600" dirty="0">
              <a:solidFill>
                <a:schemeClr val="tx1">
                  <a:lumMod val="75000"/>
                  <a:lumOff val="25000"/>
                </a:schemeClr>
              </a:solidFill>
              <a:latin typeface="+mj-lt"/>
            </a:endParaRPr>
          </a:p>
        </p:txBody>
      </p:sp>
      <p:sp>
        <p:nvSpPr>
          <p:cNvPr id="19" name="TextBox 18"/>
          <p:cNvSpPr txBox="1"/>
          <p:nvPr/>
        </p:nvSpPr>
        <p:spPr>
          <a:xfrm>
            <a:off x="2093796" y="5141580"/>
            <a:ext cx="767069"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Boston</a:t>
            </a:r>
            <a:endParaRPr lang="en-US" sz="1600" dirty="0">
              <a:solidFill>
                <a:schemeClr val="tx1">
                  <a:lumMod val="75000"/>
                  <a:lumOff val="25000"/>
                </a:schemeClr>
              </a:solidFill>
              <a:latin typeface="+mj-lt"/>
            </a:endParaRPr>
          </a:p>
        </p:txBody>
      </p:sp>
      <p:sp>
        <p:nvSpPr>
          <p:cNvPr id="20" name="TextBox 19"/>
          <p:cNvSpPr txBox="1"/>
          <p:nvPr/>
        </p:nvSpPr>
        <p:spPr>
          <a:xfrm>
            <a:off x="2093796" y="5397668"/>
            <a:ext cx="978025"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American</a:t>
            </a:r>
            <a:endParaRPr lang="en-US" sz="1600" dirty="0">
              <a:solidFill>
                <a:schemeClr val="tx1">
                  <a:lumMod val="75000"/>
                  <a:lumOff val="25000"/>
                </a:schemeClr>
              </a:solidFill>
              <a:latin typeface="+mj-lt"/>
            </a:endParaRPr>
          </a:p>
        </p:txBody>
      </p:sp>
      <p:sp>
        <p:nvSpPr>
          <p:cNvPr id="21" name="TextBox 20"/>
          <p:cNvSpPr txBox="1"/>
          <p:nvPr/>
        </p:nvSpPr>
        <p:spPr>
          <a:xfrm>
            <a:off x="572445" y="5653757"/>
            <a:ext cx="140083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Marital Status:</a:t>
            </a:r>
            <a:endParaRPr lang="en-US" sz="1600" dirty="0">
              <a:solidFill>
                <a:schemeClr val="tx1">
                  <a:lumMod val="75000"/>
                  <a:lumOff val="25000"/>
                </a:schemeClr>
              </a:solidFill>
              <a:latin typeface="+mj-lt"/>
            </a:endParaRPr>
          </a:p>
        </p:txBody>
      </p:sp>
      <p:sp>
        <p:nvSpPr>
          <p:cNvPr id="22" name="TextBox 21"/>
          <p:cNvSpPr txBox="1"/>
          <p:nvPr/>
        </p:nvSpPr>
        <p:spPr>
          <a:xfrm>
            <a:off x="2093796" y="5653757"/>
            <a:ext cx="108555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Unmarried</a:t>
            </a:r>
            <a:endParaRPr lang="en-US" sz="1600" dirty="0">
              <a:solidFill>
                <a:schemeClr val="tx1">
                  <a:lumMod val="75000"/>
                  <a:lumOff val="25000"/>
                </a:schemeClr>
              </a:solidFill>
              <a:latin typeface="+mj-lt"/>
            </a:endParaRPr>
          </a:p>
        </p:txBody>
      </p:sp>
      <p:pic>
        <p:nvPicPr>
          <p:cNvPr id="24" name="Picture 23"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60198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36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85800"/>
            <a:ext cx="7543800" cy="1143000"/>
          </a:xfrm>
          <a:prstGeom prst="rect">
            <a:avLst/>
          </a:prstGeom>
          <a:solidFill>
            <a:schemeClr val="accent6">
              <a:lumMod val="75000"/>
            </a:schemeClr>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Orange Template</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8" name="Rectangle 7"/>
          <p:cNvSpPr/>
          <p:nvPr/>
        </p:nvSpPr>
        <p:spPr>
          <a:xfrm>
            <a:off x="1029929" y="2362200"/>
            <a:ext cx="5791200" cy="830997"/>
          </a:xfrm>
          <a:prstGeom prst="rect">
            <a:avLst/>
          </a:prstGeom>
        </p:spPr>
        <p:txBody>
          <a:bodyPr wrap="square">
            <a:spAutoFit/>
          </a:bodyPr>
          <a:lstStyle/>
          <a:p>
            <a:pPr lvl="0" algn="just">
              <a:defRPr/>
            </a:pPr>
            <a:r>
              <a:rPr lang="en-US" sz="2400" kern="0" dirty="0" smtClean="0">
                <a:solidFill>
                  <a:prstClr val="black">
                    <a:lumMod val="75000"/>
                    <a:lumOff val="25000"/>
                  </a:prstClr>
                </a:solidFill>
                <a:cs typeface="Arial" pitchFamily="34" charset="0"/>
              </a:rPr>
              <a:t>You can copy the content from above slides here if you want to use this version.</a:t>
            </a:r>
            <a:endParaRPr lang="en-US" sz="2400" kern="0" dirty="0">
              <a:solidFill>
                <a:prstClr val="black">
                  <a:lumMod val="75000"/>
                  <a:lumOff val="25000"/>
                </a:prstClr>
              </a:solidFill>
              <a:cs typeface="Arial" pitchFamily="34" charset="0"/>
            </a:endParaRPr>
          </a:p>
        </p:txBody>
      </p:sp>
    </p:spTree>
    <p:extLst>
      <p:ext uri="{BB962C8B-B14F-4D97-AF65-F5344CB8AC3E}">
        <p14:creationId xmlns:p14="http://schemas.microsoft.com/office/powerpoint/2010/main" val="2130194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943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11430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Objective</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27" name="Rectangle 26"/>
          <p:cNvSpPr/>
          <p:nvPr/>
        </p:nvSpPr>
        <p:spPr>
          <a:xfrm>
            <a:off x="784310" y="2819400"/>
            <a:ext cx="5464090" cy="2057400"/>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smtClean="0">
                <a:ln>
                  <a:noFill/>
                </a:ln>
                <a:solidFill>
                  <a:schemeClr val="tx1">
                    <a:lumMod val="75000"/>
                    <a:lumOff val="25000"/>
                  </a:schemeClr>
                </a:solidFill>
                <a:effectLst/>
                <a:uLnTx/>
                <a:uFillTx/>
                <a:cs typeface="Arial" pitchFamily="34" charset="0"/>
              </a:rPr>
              <a:t>This is a sample text. Insert your desired text here. Again, this is a dummy text, enter your own text here. </a:t>
            </a:r>
            <a:r>
              <a:rPr kumimoji="0" lang="en-US" i="0" u="none" strike="noStrike" kern="0" cap="none" spc="0" normalizeH="0" baseline="0" noProof="0" dirty="0">
                <a:ln>
                  <a:noFill/>
                </a:ln>
                <a:solidFill>
                  <a:schemeClr val="tx1">
                    <a:lumMod val="75000"/>
                    <a:lumOff val="25000"/>
                  </a:schemeClr>
                </a:solidFill>
                <a:effectLst/>
                <a:uLnTx/>
                <a:uFillTx/>
                <a:cs typeface="Arial" pitchFamily="34" charset="0"/>
              </a:rPr>
              <a:t>This is a sample text. Insert your desired text here</a:t>
            </a:r>
            <a:r>
              <a:rPr kumimoji="0" lang="en-US" i="0" u="none" strike="noStrike" kern="0" cap="none" spc="0" normalizeH="0" baseline="0" noProof="0" dirty="0" smtClean="0">
                <a:ln>
                  <a:noFill/>
                </a:ln>
                <a:solidFill>
                  <a:schemeClr val="tx1">
                    <a:lumMod val="75000"/>
                    <a:lumOff val="25000"/>
                  </a:schemeClr>
                </a:solidFill>
                <a:effectLst/>
                <a:uLnTx/>
                <a:uFillTx/>
                <a:cs typeface="Arial" pitchFamily="34" charset="0"/>
              </a:rPr>
              <a:t>.</a:t>
            </a:r>
          </a:p>
          <a:p>
            <a:pPr marL="0" marR="0" lvl="0" indent="0" algn="just" defTabSz="914400" eaLnBrk="1" fontAlgn="auto" latinLnBrk="0" hangingPunct="1">
              <a:lnSpc>
                <a:spcPct val="100000"/>
              </a:lnSpc>
              <a:spcBef>
                <a:spcPts val="0"/>
              </a:spcBef>
              <a:spcAft>
                <a:spcPts val="0"/>
              </a:spcAft>
              <a:buClrTx/>
              <a:buSzTx/>
              <a:buFontTx/>
              <a:buNone/>
              <a:tabLst/>
              <a:defRPr/>
            </a:pPr>
            <a:r>
              <a:rPr lang="en-US" kern="0" dirty="0" smtClean="0">
                <a:solidFill>
                  <a:schemeClr val="tx1">
                    <a:lumMod val="75000"/>
                    <a:lumOff val="25000"/>
                  </a:schemeClr>
                </a:solidFill>
                <a:cs typeface="Arial" pitchFamily="34" charset="0"/>
              </a:rPr>
              <a:t>Objective may include bulleted list like:</a:t>
            </a:r>
          </a:p>
          <a:p>
            <a:pPr marL="280988" marR="0" lvl="0" indent="-280988" algn="just" defTabSz="914400" eaLnBrk="1" fontAlgn="auto" latinLnBrk="0" hangingPunct="1">
              <a:lnSpc>
                <a:spcPct val="100000"/>
              </a:lnSpc>
              <a:spcBef>
                <a:spcPts val="0"/>
              </a:spcBef>
              <a:spcAft>
                <a:spcPts val="0"/>
              </a:spcAft>
              <a:buClrTx/>
              <a:buSzTx/>
              <a:buFont typeface="Wingdings" pitchFamily="2" charset="2"/>
              <a:buChar char="v"/>
              <a:tabLst/>
              <a:defRPr/>
            </a:pPr>
            <a:r>
              <a:rPr lang="en-US" kern="0" dirty="0" smtClean="0">
                <a:solidFill>
                  <a:schemeClr val="tx1">
                    <a:lumMod val="75000"/>
                    <a:lumOff val="25000"/>
                  </a:schemeClr>
                </a:solidFill>
                <a:cs typeface="Arial" pitchFamily="34" charset="0"/>
              </a:rPr>
              <a:t>Item one</a:t>
            </a:r>
          </a:p>
          <a:p>
            <a:pPr marL="280988" marR="0" lvl="0" indent="-280988" algn="just" defTabSz="914400" eaLnBrk="1" fontAlgn="auto" latinLnBrk="0" hangingPunct="1">
              <a:lnSpc>
                <a:spcPct val="100000"/>
              </a:lnSpc>
              <a:spcBef>
                <a:spcPts val="0"/>
              </a:spcBef>
              <a:spcAft>
                <a:spcPts val="0"/>
              </a:spcAft>
              <a:buClrTx/>
              <a:buSzTx/>
              <a:buFont typeface="Wingdings" pitchFamily="2" charset="2"/>
              <a:buChar char="v"/>
              <a:tabLst/>
              <a:defRPr/>
            </a:pPr>
            <a:r>
              <a:rPr lang="en-US" kern="0" dirty="0" smtClean="0">
                <a:solidFill>
                  <a:schemeClr val="tx1">
                    <a:lumMod val="75000"/>
                    <a:lumOff val="25000"/>
                  </a:schemeClr>
                </a:solidFill>
                <a:cs typeface="Arial" pitchFamily="34" charset="0"/>
              </a:rPr>
              <a:t>Item two</a:t>
            </a:r>
          </a:p>
          <a:p>
            <a:pPr marL="280988" marR="0" lvl="0" indent="-280988" algn="just" defTabSz="914400" eaLnBrk="1" fontAlgn="auto" latinLnBrk="0" hangingPunct="1">
              <a:lnSpc>
                <a:spcPct val="100000"/>
              </a:lnSpc>
              <a:spcBef>
                <a:spcPts val="0"/>
              </a:spcBef>
              <a:spcAft>
                <a:spcPts val="0"/>
              </a:spcAft>
              <a:buClrTx/>
              <a:buSzTx/>
              <a:buFont typeface="Wingdings" pitchFamily="2" charset="2"/>
              <a:buChar char="v"/>
              <a:tabLst/>
              <a:defRPr/>
            </a:pPr>
            <a:r>
              <a:rPr lang="en-US" kern="0" dirty="0" smtClean="0">
                <a:solidFill>
                  <a:schemeClr val="tx1">
                    <a:lumMod val="75000"/>
                    <a:lumOff val="25000"/>
                  </a:schemeClr>
                </a:solidFill>
                <a:cs typeface="Arial" pitchFamily="34" charset="0"/>
              </a:rPr>
              <a:t>Item three</a:t>
            </a:r>
            <a:endParaRPr lang="en-US" kern="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86097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7620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a:effectLst>
                  <a:outerShdw blurRad="50800" dist="38100" dir="2700000" algn="tl" rotWithShape="0">
                    <a:prstClr val="black">
                      <a:alpha val="40000"/>
                    </a:prstClr>
                  </a:outerShdw>
                </a:effectLst>
                <a:latin typeface="Century Gothic" pitchFamily="34" charset="0"/>
              </a:rPr>
              <a:t>Work Experience</a:t>
            </a:r>
          </a:p>
        </p:txBody>
      </p:sp>
      <p:sp>
        <p:nvSpPr>
          <p:cNvPr id="23" name="TextBox 22"/>
          <p:cNvSpPr txBox="1"/>
          <p:nvPr/>
        </p:nvSpPr>
        <p:spPr>
          <a:xfrm>
            <a:off x="784310" y="2209800"/>
            <a:ext cx="2293641" cy="461665"/>
          </a:xfrm>
          <a:prstGeom prst="rect">
            <a:avLst/>
          </a:prstGeom>
          <a:noFill/>
        </p:spPr>
        <p:txBody>
          <a:bodyPr wrap="none" rtlCol="0">
            <a:spAutoFit/>
          </a:bodyPr>
          <a:lstStyle/>
          <a:p>
            <a:r>
              <a:rPr lang="en-US" sz="2400" b="1" dirty="0" smtClean="0">
                <a:solidFill>
                  <a:schemeClr val="tx1">
                    <a:lumMod val="75000"/>
                    <a:lumOff val="25000"/>
                  </a:schemeClr>
                </a:solidFill>
                <a:latin typeface="+mj-lt"/>
              </a:rPr>
              <a:t>XYZ Systems Inc.</a:t>
            </a:r>
            <a:endParaRPr lang="en-US" sz="2400" b="1" dirty="0">
              <a:solidFill>
                <a:schemeClr val="tx1">
                  <a:lumMod val="75000"/>
                  <a:lumOff val="25000"/>
                </a:schemeClr>
              </a:solidFill>
              <a:latin typeface="+mj-lt"/>
            </a:endParaRPr>
          </a:p>
        </p:txBody>
      </p:sp>
      <p:sp>
        <p:nvSpPr>
          <p:cNvPr id="24" name="TextBox 23"/>
          <p:cNvSpPr txBox="1"/>
          <p:nvPr/>
        </p:nvSpPr>
        <p:spPr>
          <a:xfrm>
            <a:off x="784310" y="2638959"/>
            <a:ext cx="965329" cy="369332"/>
          </a:xfrm>
          <a:prstGeom prst="rect">
            <a:avLst/>
          </a:prstGeom>
          <a:noFill/>
        </p:spPr>
        <p:txBody>
          <a:bodyPr wrap="none" rtlCol="0">
            <a:spAutoFit/>
          </a:bodyPr>
          <a:lstStyle/>
          <a:p>
            <a:r>
              <a:rPr lang="en-US" dirty="0" smtClean="0">
                <a:solidFill>
                  <a:schemeClr val="tx1">
                    <a:lumMod val="65000"/>
                    <a:lumOff val="35000"/>
                  </a:schemeClr>
                </a:solidFill>
                <a:latin typeface="+mj-lt"/>
              </a:rPr>
              <a:t>Job Title</a:t>
            </a:r>
            <a:endParaRPr lang="en-US" dirty="0">
              <a:solidFill>
                <a:schemeClr val="tx1">
                  <a:lumMod val="65000"/>
                  <a:lumOff val="35000"/>
                </a:schemeClr>
              </a:solidFill>
              <a:latin typeface="+mj-lt"/>
            </a:endParaRPr>
          </a:p>
        </p:txBody>
      </p:sp>
      <p:sp>
        <p:nvSpPr>
          <p:cNvPr id="25" name="TextBox 24"/>
          <p:cNvSpPr txBox="1"/>
          <p:nvPr/>
        </p:nvSpPr>
        <p:spPr>
          <a:xfrm>
            <a:off x="4375067" y="2255966"/>
            <a:ext cx="1915011" cy="369332"/>
          </a:xfrm>
          <a:prstGeom prst="rect">
            <a:avLst/>
          </a:prstGeom>
          <a:noFill/>
        </p:spPr>
        <p:txBody>
          <a:bodyPr wrap="none" rtlCol="0">
            <a:spAutoFit/>
          </a:bodyPr>
          <a:lstStyle/>
          <a:p>
            <a:pPr algn="r"/>
            <a:r>
              <a:rPr lang="en-US" i="1" dirty="0" smtClean="0">
                <a:solidFill>
                  <a:srgbClr val="0086D0"/>
                </a:solidFill>
                <a:latin typeface="+mj-lt"/>
              </a:rPr>
              <a:t>Feb 2011 - Present</a:t>
            </a:r>
            <a:endParaRPr lang="en-US" i="1" dirty="0">
              <a:solidFill>
                <a:srgbClr val="0086D0"/>
              </a:solidFill>
              <a:latin typeface="+mj-lt"/>
            </a:endParaRPr>
          </a:p>
        </p:txBody>
      </p:sp>
      <p:sp>
        <p:nvSpPr>
          <p:cNvPr id="27" name="Rectangle 26"/>
          <p:cNvSpPr/>
          <p:nvPr/>
        </p:nvSpPr>
        <p:spPr>
          <a:xfrm>
            <a:off x="784310" y="3034123"/>
            <a:ext cx="5464090" cy="69967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chemeClr val="tx1">
                    <a:lumMod val="95000"/>
                    <a:lumOff val="5000"/>
                  </a:scheme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a:t>
            </a:r>
          </a:p>
        </p:txBody>
      </p:sp>
      <p:cxnSp>
        <p:nvCxnSpPr>
          <p:cNvPr id="4" name="Straight Connector 3"/>
          <p:cNvCxnSpPr/>
          <p:nvPr/>
        </p:nvCxnSpPr>
        <p:spPr>
          <a:xfrm>
            <a:off x="784310" y="3886200"/>
            <a:ext cx="5768890" cy="0"/>
          </a:xfrm>
          <a:prstGeom prst="line">
            <a:avLst/>
          </a:prstGeom>
          <a:ln w="19050" cap="rnd">
            <a:gradFill flip="none" rotWithShape="1">
              <a:gsLst>
                <a:gs pos="0">
                  <a:schemeClr val="tx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4310" y="4038600"/>
            <a:ext cx="2340000" cy="461665"/>
          </a:xfrm>
          <a:prstGeom prst="rect">
            <a:avLst/>
          </a:prstGeom>
          <a:noFill/>
        </p:spPr>
        <p:txBody>
          <a:bodyPr wrap="none" rtlCol="0">
            <a:spAutoFit/>
          </a:bodyPr>
          <a:lstStyle/>
          <a:p>
            <a:r>
              <a:rPr lang="en-US" sz="2400" b="1" dirty="0" smtClean="0">
                <a:solidFill>
                  <a:schemeClr val="tx1">
                    <a:lumMod val="75000"/>
                    <a:lumOff val="25000"/>
                  </a:schemeClr>
                </a:solidFill>
                <a:latin typeface="+mj-lt"/>
              </a:rPr>
              <a:t>ABC Systems Inc.</a:t>
            </a:r>
            <a:endParaRPr lang="en-US" sz="2400" b="1" dirty="0">
              <a:solidFill>
                <a:schemeClr val="tx1">
                  <a:lumMod val="75000"/>
                  <a:lumOff val="25000"/>
                </a:schemeClr>
              </a:solidFill>
              <a:latin typeface="+mj-lt"/>
            </a:endParaRPr>
          </a:p>
        </p:txBody>
      </p:sp>
      <p:sp>
        <p:nvSpPr>
          <p:cNvPr id="29" name="TextBox 28"/>
          <p:cNvSpPr txBox="1"/>
          <p:nvPr/>
        </p:nvSpPr>
        <p:spPr>
          <a:xfrm>
            <a:off x="784310" y="4467759"/>
            <a:ext cx="965329" cy="369332"/>
          </a:xfrm>
          <a:prstGeom prst="rect">
            <a:avLst/>
          </a:prstGeom>
          <a:noFill/>
        </p:spPr>
        <p:txBody>
          <a:bodyPr wrap="none" rtlCol="0">
            <a:spAutoFit/>
          </a:bodyPr>
          <a:lstStyle/>
          <a:p>
            <a:r>
              <a:rPr lang="en-US" dirty="0" smtClean="0">
                <a:solidFill>
                  <a:schemeClr val="tx1">
                    <a:lumMod val="65000"/>
                    <a:lumOff val="35000"/>
                  </a:schemeClr>
                </a:solidFill>
                <a:latin typeface="+mj-lt"/>
              </a:rPr>
              <a:t>Job Title</a:t>
            </a:r>
            <a:endParaRPr lang="en-US" dirty="0">
              <a:solidFill>
                <a:schemeClr val="tx1">
                  <a:lumMod val="65000"/>
                  <a:lumOff val="35000"/>
                </a:schemeClr>
              </a:solidFill>
              <a:latin typeface="+mj-lt"/>
            </a:endParaRPr>
          </a:p>
        </p:txBody>
      </p:sp>
      <p:sp>
        <p:nvSpPr>
          <p:cNvPr id="30" name="TextBox 29"/>
          <p:cNvSpPr txBox="1"/>
          <p:nvPr/>
        </p:nvSpPr>
        <p:spPr>
          <a:xfrm>
            <a:off x="4206110" y="4084766"/>
            <a:ext cx="2083968" cy="369332"/>
          </a:xfrm>
          <a:prstGeom prst="rect">
            <a:avLst/>
          </a:prstGeom>
          <a:noFill/>
        </p:spPr>
        <p:txBody>
          <a:bodyPr wrap="none" rtlCol="0">
            <a:spAutoFit/>
          </a:bodyPr>
          <a:lstStyle/>
          <a:p>
            <a:pPr algn="r"/>
            <a:r>
              <a:rPr lang="en-US" i="1" dirty="0" smtClean="0">
                <a:solidFill>
                  <a:srgbClr val="0086D0"/>
                </a:solidFill>
                <a:latin typeface="+mj-lt"/>
              </a:rPr>
              <a:t>Feb 2008 - Dec 2010</a:t>
            </a:r>
            <a:endParaRPr lang="en-US" i="1" dirty="0">
              <a:solidFill>
                <a:srgbClr val="0086D0"/>
              </a:solidFill>
              <a:latin typeface="+mj-lt"/>
            </a:endParaRPr>
          </a:p>
        </p:txBody>
      </p:sp>
      <p:sp>
        <p:nvSpPr>
          <p:cNvPr id="31" name="Rectangle 30"/>
          <p:cNvSpPr/>
          <p:nvPr/>
        </p:nvSpPr>
        <p:spPr>
          <a:xfrm>
            <a:off x="784310" y="4862923"/>
            <a:ext cx="5464090" cy="69967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chemeClr val="tx1">
                    <a:lumMod val="95000"/>
                    <a:lumOff val="5000"/>
                  </a:scheme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a:t>
            </a:r>
          </a:p>
        </p:txBody>
      </p:sp>
      <p:pic>
        <p:nvPicPr>
          <p:cNvPr id="33" name="Picture 32"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60198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908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858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a:effectLst>
                  <a:outerShdw blurRad="50800" dist="38100" dir="2700000" algn="tl" rotWithShape="0">
                    <a:prstClr val="black">
                      <a:alpha val="40000"/>
                    </a:prstClr>
                  </a:outerShdw>
                </a:effectLst>
                <a:latin typeface="Century Gothic" pitchFamily="34" charset="0"/>
              </a:rPr>
              <a:t>Professional Skills</a:t>
            </a:r>
          </a:p>
        </p:txBody>
      </p:sp>
      <p:sp>
        <p:nvSpPr>
          <p:cNvPr id="23" name="TextBox 22"/>
          <p:cNvSpPr txBox="1"/>
          <p:nvPr/>
        </p:nvSpPr>
        <p:spPr>
          <a:xfrm>
            <a:off x="784310" y="1981200"/>
            <a:ext cx="1842236" cy="400110"/>
          </a:xfrm>
          <a:prstGeom prst="rect">
            <a:avLst/>
          </a:prstGeom>
          <a:noFill/>
        </p:spPr>
        <p:txBody>
          <a:bodyPr wrap="none" rtlCol="0">
            <a:spAutoFit/>
          </a:bodyPr>
          <a:lstStyle/>
          <a:p>
            <a:r>
              <a:rPr lang="en-US" sz="2000" b="1" dirty="0" smtClean="0">
                <a:solidFill>
                  <a:schemeClr val="tx1">
                    <a:lumMod val="75000"/>
                    <a:lumOff val="25000"/>
                  </a:schemeClr>
                </a:solidFill>
                <a:latin typeface="+mj-lt"/>
              </a:rPr>
              <a:t>Computer Skills</a:t>
            </a:r>
            <a:endParaRPr lang="en-US" sz="2000" b="1" dirty="0">
              <a:solidFill>
                <a:schemeClr val="tx1">
                  <a:lumMod val="75000"/>
                  <a:lumOff val="25000"/>
                </a:schemeClr>
              </a:solidFill>
              <a:latin typeface="+mj-lt"/>
            </a:endParaRPr>
          </a:p>
        </p:txBody>
      </p:sp>
      <p:cxnSp>
        <p:nvCxnSpPr>
          <p:cNvPr id="4" name="Straight Connector 3"/>
          <p:cNvCxnSpPr/>
          <p:nvPr/>
        </p:nvCxnSpPr>
        <p:spPr>
          <a:xfrm>
            <a:off x="860510" y="3448110"/>
            <a:ext cx="3330490" cy="0"/>
          </a:xfrm>
          <a:prstGeom prst="line">
            <a:avLst/>
          </a:prstGeom>
          <a:ln w="19050" cap="rnd">
            <a:gradFill flip="none" rotWithShape="1">
              <a:gsLst>
                <a:gs pos="0">
                  <a:schemeClr val="tx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84310" y="2305110"/>
            <a:ext cx="4572000" cy="923330"/>
          </a:xfrm>
          <a:prstGeom prst="rect">
            <a:avLst/>
          </a:prstGeom>
        </p:spPr>
        <p:txBody>
          <a:bodyPr>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sp>
        <p:nvSpPr>
          <p:cNvPr id="14" name="TextBox 13"/>
          <p:cNvSpPr txBox="1"/>
          <p:nvPr/>
        </p:nvSpPr>
        <p:spPr>
          <a:xfrm>
            <a:off x="784310" y="3581400"/>
            <a:ext cx="1295996" cy="400110"/>
          </a:xfrm>
          <a:prstGeom prst="rect">
            <a:avLst/>
          </a:prstGeom>
          <a:noFill/>
        </p:spPr>
        <p:txBody>
          <a:bodyPr wrap="none" rtlCol="0">
            <a:spAutoFit/>
          </a:bodyPr>
          <a:lstStyle/>
          <a:p>
            <a:r>
              <a:rPr lang="en-US" sz="2000" b="1" dirty="0" smtClean="0">
                <a:solidFill>
                  <a:schemeClr val="tx1">
                    <a:lumMod val="75000"/>
                    <a:lumOff val="25000"/>
                  </a:schemeClr>
                </a:solidFill>
                <a:latin typeface="+mj-lt"/>
              </a:rPr>
              <a:t>Languages</a:t>
            </a:r>
            <a:endParaRPr lang="en-US" sz="2000" b="1" dirty="0">
              <a:solidFill>
                <a:schemeClr val="tx1">
                  <a:lumMod val="75000"/>
                  <a:lumOff val="25000"/>
                </a:schemeClr>
              </a:solidFill>
              <a:latin typeface="+mj-lt"/>
            </a:endParaRPr>
          </a:p>
        </p:txBody>
      </p:sp>
      <p:sp>
        <p:nvSpPr>
          <p:cNvPr id="15" name="Rectangle 14"/>
          <p:cNvSpPr/>
          <p:nvPr/>
        </p:nvSpPr>
        <p:spPr>
          <a:xfrm>
            <a:off x="784310" y="3972580"/>
            <a:ext cx="4572000" cy="923330"/>
          </a:xfrm>
          <a:prstGeom prst="rect">
            <a:avLst/>
          </a:prstGeom>
        </p:spPr>
        <p:txBody>
          <a:bodyPr>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cxnSp>
        <p:nvCxnSpPr>
          <p:cNvPr id="16" name="Straight Connector 15"/>
          <p:cNvCxnSpPr/>
          <p:nvPr/>
        </p:nvCxnSpPr>
        <p:spPr>
          <a:xfrm>
            <a:off x="860510" y="5029200"/>
            <a:ext cx="3330490" cy="0"/>
          </a:xfrm>
          <a:prstGeom prst="line">
            <a:avLst/>
          </a:prstGeom>
          <a:ln w="19050" cap="rnd">
            <a:gradFill flip="none" rotWithShape="1">
              <a:gsLst>
                <a:gs pos="0">
                  <a:schemeClr val="tx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84310" y="5162490"/>
            <a:ext cx="1398140" cy="400110"/>
          </a:xfrm>
          <a:prstGeom prst="rect">
            <a:avLst/>
          </a:prstGeom>
          <a:noFill/>
        </p:spPr>
        <p:txBody>
          <a:bodyPr wrap="none" rtlCol="0">
            <a:spAutoFit/>
          </a:bodyPr>
          <a:lstStyle/>
          <a:p>
            <a:r>
              <a:rPr lang="en-US" sz="2000" b="1" dirty="0" smtClean="0">
                <a:solidFill>
                  <a:schemeClr val="tx1">
                    <a:lumMod val="75000"/>
                    <a:lumOff val="25000"/>
                  </a:schemeClr>
                </a:solidFill>
                <a:latin typeface="+mj-lt"/>
              </a:rPr>
              <a:t>Other Skills</a:t>
            </a:r>
            <a:endParaRPr lang="en-US" sz="2000" b="1" dirty="0">
              <a:solidFill>
                <a:schemeClr val="tx1">
                  <a:lumMod val="75000"/>
                  <a:lumOff val="25000"/>
                </a:schemeClr>
              </a:solidFill>
              <a:latin typeface="+mj-lt"/>
            </a:endParaRPr>
          </a:p>
        </p:txBody>
      </p:sp>
      <p:sp>
        <p:nvSpPr>
          <p:cNvPr id="18" name="Rectangle 17"/>
          <p:cNvSpPr/>
          <p:nvPr/>
        </p:nvSpPr>
        <p:spPr>
          <a:xfrm>
            <a:off x="784310" y="5553670"/>
            <a:ext cx="4572000" cy="923330"/>
          </a:xfrm>
          <a:prstGeom prst="rect">
            <a:avLst/>
          </a:prstGeom>
        </p:spPr>
        <p:txBody>
          <a:bodyPr>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spTree>
    <p:extLst>
      <p:ext uri="{BB962C8B-B14F-4D97-AF65-F5344CB8AC3E}">
        <p14:creationId xmlns:p14="http://schemas.microsoft.com/office/powerpoint/2010/main" val="1526529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7620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Education</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23" name="TextBox 22"/>
          <p:cNvSpPr txBox="1"/>
          <p:nvPr/>
        </p:nvSpPr>
        <p:spPr>
          <a:xfrm>
            <a:off x="784310" y="2209800"/>
            <a:ext cx="2309991" cy="461665"/>
          </a:xfrm>
          <a:prstGeom prst="rect">
            <a:avLst/>
          </a:prstGeom>
          <a:noFill/>
        </p:spPr>
        <p:txBody>
          <a:bodyPr wrap="none" rtlCol="0">
            <a:spAutoFit/>
          </a:bodyPr>
          <a:lstStyle/>
          <a:p>
            <a:r>
              <a:rPr lang="en-US" sz="2400" b="1" dirty="0" smtClean="0">
                <a:solidFill>
                  <a:schemeClr val="tx1">
                    <a:lumMod val="75000"/>
                    <a:lumOff val="25000"/>
                  </a:schemeClr>
                </a:solidFill>
                <a:latin typeface="+mj-lt"/>
              </a:rPr>
              <a:t>University Name</a:t>
            </a:r>
            <a:endParaRPr lang="en-US" sz="2400" b="1" dirty="0">
              <a:solidFill>
                <a:schemeClr val="tx1">
                  <a:lumMod val="75000"/>
                  <a:lumOff val="25000"/>
                </a:schemeClr>
              </a:solidFill>
              <a:latin typeface="+mj-lt"/>
            </a:endParaRPr>
          </a:p>
        </p:txBody>
      </p:sp>
      <p:sp>
        <p:nvSpPr>
          <p:cNvPr id="24" name="TextBox 23"/>
          <p:cNvSpPr txBox="1"/>
          <p:nvPr/>
        </p:nvSpPr>
        <p:spPr>
          <a:xfrm>
            <a:off x="784310" y="2638959"/>
            <a:ext cx="1771639" cy="369332"/>
          </a:xfrm>
          <a:prstGeom prst="rect">
            <a:avLst/>
          </a:prstGeom>
          <a:noFill/>
        </p:spPr>
        <p:txBody>
          <a:bodyPr wrap="none" rtlCol="0">
            <a:spAutoFit/>
          </a:bodyPr>
          <a:lstStyle/>
          <a:p>
            <a:r>
              <a:rPr lang="en-US" dirty="0" smtClean="0">
                <a:solidFill>
                  <a:schemeClr val="tx1">
                    <a:lumMod val="65000"/>
                    <a:lumOff val="35000"/>
                  </a:schemeClr>
                </a:solidFill>
                <a:latin typeface="+mj-lt"/>
              </a:rPr>
              <a:t>Degree Achieved</a:t>
            </a:r>
            <a:endParaRPr lang="en-US" dirty="0">
              <a:solidFill>
                <a:schemeClr val="tx1">
                  <a:lumMod val="65000"/>
                  <a:lumOff val="35000"/>
                </a:schemeClr>
              </a:solidFill>
              <a:latin typeface="+mj-lt"/>
            </a:endParaRPr>
          </a:p>
        </p:txBody>
      </p:sp>
      <p:sp>
        <p:nvSpPr>
          <p:cNvPr id="25" name="TextBox 24"/>
          <p:cNvSpPr txBox="1"/>
          <p:nvPr/>
        </p:nvSpPr>
        <p:spPr>
          <a:xfrm>
            <a:off x="4206110" y="2255966"/>
            <a:ext cx="2083968" cy="369332"/>
          </a:xfrm>
          <a:prstGeom prst="rect">
            <a:avLst/>
          </a:prstGeom>
          <a:noFill/>
        </p:spPr>
        <p:txBody>
          <a:bodyPr wrap="none" rtlCol="0">
            <a:spAutoFit/>
          </a:bodyPr>
          <a:lstStyle/>
          <a:p>
            <a:pPr algn="r"/>
            <a:r>
              <a:rPr lang="en-US" i="1" dirty="0" smtClean="0">
                <a:solidFill>
                  <a:srgbClr val="0086D0"/>
                </a:solidFill>
                <a:latin typeface="+mj-lt"/>
              </a:rPr>
              <a:t>Feb 2008 - Dec 2010</a:t>
            </a:r>
            <a:endParaRPr lang="en-US" i="1" dirty="0">
              <a:solidFill>
                <a:srgbClr val="0086D0"/>
              </a:solidFill>
              <a:latin typeface="+mj-lt"/>
            </a:endParaRPr>
          </a:p>
        </p:txBody>
      </p:sp>
      <p:sp>
        <p:nvSpPr>
          <p:cNvPr id="27" name="Rectangle 26"/>
          <p:cNvSpPr/>
          <p:nvPr/>
        </p:nvSpPr>
        <p:spPr>
          <a:xfrm>
            <a:off x="784310" y="3034123"/>
            <a:ext cx="5464090" cy="69967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chemeClr val="tx1">
                    <a:lumMod val="95000"/>
                    <a:lumOff val="5000"/>
                  </a:scheme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a:t>
            </a:r>
          </a:p>
        </p:txBody>
      </p:sp>
      <p:cxnSp>
        <p:nvCxnSpPr>
          <p:cNvPr id="4" name="Straight Connector 3"/>
          <p:cNvCxnSpPr/>
          <p:nvPr/>
        </p:nvCxnSpPr>
        <p:spPr>
          <a:xfrm>
            <a:off x="784310" y="3886200"/>
            <a:ext cx="5768890" cy="0"/>
          </a:xfrm>
          <a:prstGeom prst="line">
            <a:avLst/>
          </a:prstGeom>
          <a:ln w="19050" cap="rnd">
            <a:gradFill flip="none" rotWithShape="1">
              <a:gsLst>
                <a:gs pos="0">
                  <a:schemeClr val="tx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84310" y="4038600"/>
            <a:ext cx="1946238" cy="461665"/>
          </a:xfrm>
          <a:prstGeom prst="rect">
            <a:avLst/>
          </a:prstGeom>
          <a:noFill/>
        </p:spPr>
        <p:txBody>
          <a:bodyPr wrap="none" rtlCol="0">
            <a:spAutoFit/>
          </a:bodyPr>
          <a:lstStyle/>
          <a:p>
            <a:r>
              <a:rPr lang="en-US" sz="2400" b="1" dirty="0" smtClean="0">
                <a:solidFill>
                  <a:schemeClr val="tx1">
                    <a:lumMod val="75000"/>
                    <a:lumOff val="25000"/>
                  </a:schemeClr>
                </a:solidFill>
                <a:latin typeface="+mj-lt"/>
              </a:rPr>
              <a:t>College Name</a:t>
            </a:r>
            <a:endParaRPr lang="en-US" sz="2400" b="1" dirty="0">
              <a:solidFill>
                <a:schemeClr val="tx1">
                  <a:lumMod val="75000"/>
                  <a:lumOff val="25000"/>
                </a:schemeClr>
              </a:solidFill>
              <a:latin typeface="+mj-lt"/>
            </a:endParaRPr>
          </a:p>
        </p:txBody>
      </p:sp>
      <p:sp>
        <p:nvSpPr>
          <p:cNvPr id="29" name="TextBox 28"/>
          <p:cNvSpPr txBox="1"/>
          <p:nvPr/>
        </p:nvSpPr>
        <p:spPr>
          <a:xfrm>
            <a:off x="784310" y="4467759"/>
            <a:ext cx="1771639" cy="369332"/>
          </a:xfrm>
          <a:prstGeom prst="rect">
            <a:avLst/>
          </a:prstGeom>
          <a:noFill/>
        </p:spPr>
        <p:txBody>
          <a:bodyPr wrap="none" rtlCol="0">
            <a:spAutoFit/>
          </a:bodyPr>
          <a:lstStyle/>
          <a:p>
            <a:r>
              <a:rPr lang="en-US" dirty="0" smtClean="0">
                <a:solidFill>
                  <a:schemeClr val="tx1">
                    <a:lumMod val="65000"/>
                    <a:lumOff val="35000"/>
                  </a:schemeClr>
                </a:solidFill>
                <a:latin typeface="+mj-lt"/>
              </a:rPr>
              <a:t>Degree Achieved</a:t>
            </a:r>
            <a:endParaRPr lang="en-US" dirty="0">
              <a:solidFill>
                <a:schemeClr val="tx1">
                  <a:lumMod val="65000"/>
                  <a:lumOff val="35000"/>
                </a:schemeClr>
              </a:solidFill>
              <a:latin typeface="+mj-lt"/>
            </a:endParaRPr>
          </a:p>
        </p:txBody>
      </p:sp>
      <p:sp>
        <p:nvSpPr>
          <p:cNvPr id="30" name="TextBox 29"/>
          <p:cNvSpPr txBox="1"/>
          <p:nvPr/>
        </p:nvSpPr>
        <p:spPr>
          <a:xfrm>
            <a:off x="4206110" y="4084766"/>
            <a:ext cx="2083968" cy="369332"/>
          </a:xfrm>
          <a:prstGeom prst="rect">
            <a:avLst/>
          </a:prstGeom>
          <a:noFill/>
        </p:spPr>
        <p:txBody>
          <a:bodyPr wrap="none" rtlCol="0">
            <a:spAutoFit/>
          </a:bodyPr>
          <a:lstStyle/>
          <a:p>
            <a:pPr algn="r"/>
            <a:r>
              <a:rPr lang="en-US" i="1" dirty="0" smtClean="0">
                <a:solidFill>
                  <a:srgbClr val="0086D0"/>
                </a:solidFill>
                <a:latin typeface="+mj-lt"/>
              </a:rPr>
              <a:t>Feb 2008 - Dec 2010</a:t>
            </a:r>
            <a:endParaRPr lang="en-US" i="1" dirty="0">
              <a:solidFill>
                <a:srgbClr val="0086D0"/>
              </a:solidFill>
              <a:latin typeface="+mj-lt"/>
            </a:endParaRPr>
          </a:p>
        </p:txBody>
      </p:sp>
      <p:sp>
        <p:nvSpPr>
          <p:cNvPr id="31" name="Rectangle 30"/>
          <p:cNvSpPr/>
          <p:nvPr/>
        </p:nvSpPr>
        <p:spPr>
          <a:xfrm>
            <a:off x="784310" y="4862923"/>
            <a:ext cx="5464090" cy="699677"/>
          </a:xfrm>
          <a:prstGeom prst="rect">
            <a:avLst/>
          </a:prstGeom>
          <a:noFill/>
          <a:ln w="12700" cap="flat" cmpd="sng" algn="ctr">
            <a:noFill/>
            <a:prstDash val="solid"/>
          </a:ln>
          <a:effectLst/>
        </p:spPr>
        <p:txBody>
          <a:bodyPr lIns="91440" tIns="0" rIns="91440" bIns="0" rtlCol="0" anchor="t"/>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 </a:t>
            </a:r>
            <a:r>
              <a:rPr kumimoji="0" lang="en-US" sz="1400" b="0" i="0" u="none" strike="noStrike" kern="0" cap="none" spc="0" normalizeH="0" baseline="0" noProof="0" dirty="0">
                <a:ln>
                  <a:noFill/>
                </a:ln>
                <a:solidFill>
                  <a:schemeClr val="tx1">
                    <a:lumMod val="95000"/>
                    <a:lumOff val="5000"/>
                  </a:schemeClr>
                </a:solidFill>
                <a:effectLst/>
                <a:uLnTx/>
                <a:uFillTx/>
                <a:latin typeface="Arial" pitchFamily="34" charset="0"/>
                <a:cs typeface="Arial" pitchFamily="34" charset="0"/>
              </a:rPr>
              <a:t>This is a sample text. Insert your desired text here</a:t>
            </a: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a:t>
            </a:r>
          </a:p>
        </p:txBody>
      </p:sp>
    </p:spTree>
    <p:extLst>
      <p:ext uri="{BB962C8B-B14F-4D97-AF65-F5344CB8AC3E}">
        <p14:creationId xmlns:p14="http://schemas.microsoft.com/office/powerpoint/2010/main" val="110476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858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Awards and Certifications</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23" name="TextBox 22"/>
          <p:cNvSpPr txBox="1"/>
          <p:nvPr/>
        </p:nvSpPr>
        <p:spPr>
          <a:xfrm>
            <a:off x="803051" y="2514600"/>
            <a:ext cx="983474" cy="400110"/>
          </a:xfrm>
          <a:prstGeom prst="rect">
            <a:avLst/>
          </a:prstGeom>
          <a:noFill/>
        </p:spPr>
        <p:txBody>
          <a:bodyPr wrap="none" rtlCol="0">
            <a:spAutoFit/>
          </a:bodyPr>
          <a:lstStyle/>
          <a:p>
            <a:r>
              <a:rPr lang="en-US" sz="2000" b="1" dirty="0" smtClean="0">
                <a:solidFill>
                  <a:schemeClr val="tx1">
                    <a:lumMod val="75000"/>
                    <a:lumOff val="25000"/>
                  </a:schemeClr>
                </a:solidFill>
                <a:latin typeface="+mj-lt"/>
              </a:rPr>
              <a:t>Awards</a:t>
            </a:r>
            <a:endParaRPr lang="en-US" sz="2000" b="1" dirty="0">
              <a:solidFill>
                <a:schemeClr val="tx1">
                  <a:lumMod val="75000"/>
                  <a:lumOff val="25000"/>
                </a:schemeClr>
              </a:solidFill>
              <a:latin typeface="+mj-lt"/>
            </a:endParaRPr>
          </a:p>
        </p:txBody>
      </p:sp>
      <p:cxnSp>
        <p:nvCxnSpPr>
          <p:cNvPr id="4" name="Straight Connector 3"/>
          <p:cNvCxnSpPr/>
          <p:nvPr/>
        </p:nvCxnSpPr>
        <p:spPr>
          <a:xfrm>
            <a:off x="3962400" y="2201472"/>
            <a:ext cx="0" cy="3369456"/>
          </a:xfrm>
          <a:prstGeom prst="line">
            <a:avLst/>
          </a:prstGeom>
          <a:ln w="19050" cap="rnd">
            <a:gradFill flip="none" rotWithShape="1">
              <a:gsLst>
                <a:gs pos="0">
                  <a:schemeClr val="bg1"/>
                </a:gs>
                <a:gs pos="50000">
                  <a:schemeClr val="tx1"/>
                </a:gs>
                <a:gs pos="100000">
                  <a:schemeClr val="bg1">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03051" y="2962870"/>
            <a:ext cx="2968849" cy="923330"/>
          </a:xfrm>
          <a:prstGeom prst="rect">
            <a:avLst/>
          </a:prstGeom>
        </p:spPr>
        <p:txBody>
          <a:bodyPr wrap="square">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sp>
        <p:nvSpPr>
          <p:cNvPr id="14" name="TextBox 13"/>
          <p:cNvSpPr txBox="1"/>
          <p:nvPr/>
        </p:nvSpPr>
        <p:spPr>
          <a:xfrm>
            <a:off x="4572000" y="2514600"/>
            <a:ext cx="1596271" cy="400110"/>
          </a:xfrm>
          <a:prstGeom prst="rect">
            <a:avLst/>
          </a:prstGeom>
          <a:noFill/>
        </p:spPr>
        <p:txBody>
          <a:bodyPr wrap="none" rtlCol="0">
            <a:spAutoFit/>
          </a:bodyPr>
          <a:lstStyle/>
          <a:p>
            <a:r>
              <a:rPr lang="en-US" sz="2000" b="1" dirty="0" smtClean="0">
                <a:solidFill>
                  <a:schemeClr val="tx1">
                    <a:lumMod val="75000"/>
                    <a:lumOff val="25000"/>
                  </a:schemeClr>
                </a:solidFill>
                <a:latin typeface="+mj-lt"/>
              </a:rPr>
              <a:t>Certifications</a:t>
            </a:r>
            <a:endParaRPr lang="en-US" sz="2000" b="1" dirty="0">
              <a:solidFill>
                <a:schemeClr val="tx1">
                  <a:lumMod val="75000"/>
                  <a:lumOff val="25000"/>
                </a:schemeClr>
              </a:solidFill>
              <a:latin typeface="+mj-lt"/>
            </a:endParaRPr>
          </a:p>
        </p:txBody>
      </p:sp>
      <p:sp>
        <p:nvSpPr>
          <p:cNvPr id="15" name="Rectangle 14"/>
          <p:cNvSpPr/>
          <p:nvPr/>
        </p:nvSpPr>
        <p:spPr>
          <a:xfrm>
            <a:off x="4572000" y="2962870"/>
            <a:ext cx="2819400" cy="923330"/>
          </a:xfrm>
          <a:prstGeom prst="rect">
            <a:avLst/>
          </a:prstGeom>
        </p:spPr>
        <p:txBody>
          <a:bodyPr wrap="square">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pic>
        <p:nvPicPr>
          <p:cNvPr id="13" name="Picture 12"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60198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679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85800"/>
            <a:ext cx="7543800" cy="1143000"/>
          </a:xfrm>
          <a:prstGeom prst="rect">
            <a:avLst/>
          </a:prstGeom>
          <a:solidFill>
            <a:srgbClr val="0086D0"/>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Interests</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3" name="Rectangle 2"/>
          <p:cNvSpPr/>
          <p:nvPr/>
        </p:nvSpPr>
        <p:spPr>
          <a:xfrm>
            <a:off x="1066800" y="2501205"/>
            <a:ext cx="2968849" cy="923330"/>
          </a:xfrm>
          <a:prstGeom prst="rect">
            <a:avLst/>
          </a:prstGeom>
        </p:spPr>
        <p:txBody>
          <a:bodyPr wrap="square">
            <a:spAutoFit/>
          </a:bodyPr>
          <a:lstStyle/>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one</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two</a:t>
            </a:r>
          </a:p>
          <a:p>
            <a:pPr marL="280988" lvl="0" indent="-280988" algn="just">
              <a:buFont typeface="Wingdings" pitchFamily="2" charset="2"/>
              <a:buChar char="v"/>
              <a:defRPr/>
            </a:pPr>
            <a:r>
              <a:rPr lang="en-US" kern="0" dirty="0">
                <a:solidFill>
                  <a:prstClr val="black">
                    <a:lumMod val="75000"/>
                    <a:lumOff val="25000"/>
                  </a:prstClr>
                </a:solidFill>
                <a:cs typeface="Arial" pitchFamily="34" charset="0"/>
              </a:rPr>
              <a:t>Item three</a:t>
            </a:r>
            <a:endParaRPr lang="en-US" kern="0" dirty="0">
              <a:solidFill>
                <a:prstClr val="black">
                  <a:lumMod val="75000"/>
                  <a:lumOff val="25000"/>
                </a:prstClr>
              </a:solidFill>
              <a:cs typeface="Arial" pitchFamily="34" charset="0"/>
            </a:endParaRPr>
          </a:p>
        </p:txBody>
      </p:sp>
      <p:sp>
        <p:nvSpPr>
          <p:cNvPr id="8" name="Rectangle 7"/>
          <p:cNvSpPr/>
          <p:nvPr/>
        </p:nvSpPr>
        <p:spPr>
          <a:xfrm>
            <a:off x="1066800" y="4648200"/>
            <a:ext cx="5791200" cy="1600438"/>
          </a:xfrm>
          <a:prstGeom prst="rect">
            <a:avLst/>
          </a:prstGeom>
        </p:spPr>
        <p:txBody>
          <a:bodyPr wrap="square">
            <a:spAutoFit/>
          </a:bodyPr>
          <a:lstStyle/>
          <a:p>
            <a:pPr lvl="0" algn="just">
              <a:defRPr/>
            </a:pPr>
            <a:r>
              <a:rPr lang="en-US" sz="1600" kern="0" dirty="0">
                <a:solidFill>
                  <a:prstClr val="black">
                    <a:lumMod val="75000"/>
                    <a:lumOff val="25000"/>
                  </a:prstClr>
                </a:solidFill>
                <a:cs typeface="Arial" pitchFamily="34" charset="0"/>
              </a:rPr>
              <a:t>This is a sample text. Insert your desired text here. Again, this is a dummy text, enter your own text here. This is a sample text. Insert your desired text here. This is a sample text. Insert your desired text here. Again, this is a dummy text, enter your own text here. This is a sample text. Insert your desired text here.</a:t>
            </a:r>
          </a:p>
          <a:p>
            <a:pPr lvl="0" algn="just">
              <a:defRPr/>
            </a:pPr>
            <a:endParaRPr lang="en-US" sz="1600" kern="0" dirty="0">
              <a:solidFill>
                <a:prstClr val="black">
                  <a:lumMod val="75000"/>
                  <a:lumOff val="25000"/>
                </a:prstClr>
              </a:solidFill>
              <a:cs typeface="Arial" pitchFamily="34" charset="0"/>
            </a:endParaRPr>
          </a:p>
        </p:txBody>
      </p:sp>
    </p:spTree>
    <p:extLst>
      <p:ext uri="{BB962C8B-B14F-4D97-AF65-F5344CB8AC3E}">
        <p14:creationId xmlns:p14="http://schemas.microsoft.com/office/powerpoint/2010/main" val="20450750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3" name="Rectangle 22"/>
          <p:cNvSpPr/>
          <p:nvPr/>
        </p:nvSpPr>
        <p:spPr>
          <a:xfrm>
            <a:off x="0" y="2618663"/>
            <a:ext cx="5334000" cy="1877137"/>
          </a:xfrm>
          <a:prstGeom prst="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endParaRPr lang="en-US" sz="4000" dirty="0">
              <a:effectLst>
                <a:outerShdw blurRad="50800" dist="38100" dir="2700000" algn="tl" rotWithShape="0">
                  <a:prstClr val="black">
                    <a:alpha val="40000"/>
                  </a:prstClr>
                </a:outerShdw>
              </a:effectLst>
              <a:latin typeface="Century Gothic" pitchFamily="34" charset="0"/>
            </a:endParaRPr>
          </a:p>
        </p:txBody>
      </p:sp>
      <p:sp>
        <p:nvSpPr>
          <p:cNvPr id="6" name="Rectangle 5"/>
          <p:cNvSpPr/>
          <p:nvPr/>
        </p:nvSpPr>
        <p:spPr>
          <a:xfrm>
            <a:off x="6096000" y="609600"/>
            <a:ext cx="2133600" cy="2133600"/>
          </a:xfrm>
          <a:prstGeom prst="rect">
            <a:avLst/>
          </a:prstGeom>
          <a:solidFill>
            <a:schemeClr val="bg1">
              <a:lumMod val="85000"/>
            </a:schemeClr>
          </a:solidFill>
          <a:ln w="1492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75000"/>
                    <a:lumOff val="25000"/>
                  </a:schemeClr>
                </a:solidFill>
              </a:rPr>
              <a:t>Your Photo Here</a:t>
            </a:r>
            <a:endParaRPr lang="en-US" sz="2800" dirty="0">
              <a:solidFill>
                <a:schemeClr val="tx1">
                  <a:lumMod val="75000"/>
                  <a:lumOff val="25000"/>
                </a:schemeClr>
              </a:solidFill>
            </a:endParaRPr>
          </a:p>
        </p:txBody>
      </p:sp>
      <p:sp>
        <p:nvSpPr>
          <p:cNvPr id="8" name="TextBox 7"/>
          <p:cNvSpPr txBox="1"/>
          <p:nvPr/>
        </p:nvSpPr>
        <p:spPr>
          <a:xfrm>
            <a:off x="572445" y="2817396"/>
            <a:ext cx="1506566" cy="461665"/>
          </a:xfrm>
          <a:prstGeom prst="rect">
            <a:avLst/>
          </a:prstGeom>
          <a:noFill/>
        </p:spPr>
        <p:txBody>
          <a:bodyPr wrap="none" rtlCol="0">
            <a:spAutoFit/>
          </a:bodyPr>
          <a:lstStyle/>
          <a:p>
            <a:r>
              <a:rPr lang="en-US" sz="2400" dirty="0" smtClean="0">
                <a:solidFill>
                  <a:schemeClr val="bg1"/>
                </a:solidFill>
                <a:effectLst>
                  <a:outerShdw blurRad="50800" dist="38100" dir="2700000" algn="tl" rotWithShape="0">
                    <a:prstClr val="black">
                      <a:alpha val="40000"/>
                    </a:prstClr>
                  </a:outerShdw>
                </a:effectLst>
              </a:rPr>
              <a:t>Resume of</a:t>
            </a:r>
            <a:endParaRPr lang="en-US" sz="2400" dirty="0">
              <a:solidFill>
                <a:schemeClr val="bg1"/>
              </a:solidFill>
              <a:effectLst>
                <a:outerShdw blurRad="50800" dist="38100" dir="2700000" algn="tl" rotWithShape="0">
                  <a:prstClr val="black">
                    <a:alpha val="40000"/>
                  </a:prstClr>
                </a:outerShdw>
              </a:effectLst>
            </a:endParaRPr>
          </a:p>
        </p:txBody>
      </p:sp>
      <p:sp>
        <p:nvSpPr>
          <p:cNvPr id="9" name="TextBox 8"/>
          <p:cNvSpPr txBox="1"/>
          <p:nvPr/>
        </p:nvSpPr>
        <p:spPr>
          <a:xfrm>
            <a:off x="572445" y="3265042"/>
            <a:ext cx="2178802" cy="646331"/>
          </a:xfrm>
          <a:prstGeom prst="rect">
            <a:avLst/>
          </a:prstGeom>
          <a:noFill/>
        </p:spPr>
        <p:txBody>
          <a:bodyPr wrap="none" rtlCol="0">
            <a:spAutoFit/>
          </a:bodyPr>
          <a:lstStyle/>
          <a:p>
            <a:r>
              <a:rPr lang="en-US" sz="3600" b="1" dirty="0" smtClean="0">
                <a:solidFill>
                  <a:schemeClr val="bg1"/>
                </a:solidFill>
                <a:effectLst>
                  <a:outerShdw blurRad="50800" dist="38100" dir="2700000" algn="tl" rotWithShape="0">
                    <a:prstClr val="black">
                      <a:alpha val="40000"/>
                    </a:prstClr>
                  </a:outerShdw>
                </a:effectLst>
                <a:latin typeface="+mj-lt"/>
              </a:rPr>
              <a:t>JOHN DOE</a:t>
            </a:r>
            <a:endParaRPr lang="en-US" sz="3600" b="1" dirty="0">
              <a:solidFill>
                <a:schemeClr val="bg1"/>
              </a:solidFill>
              <a:effectLst>
                <a:outerShdw blurRad="50800" dist="38100" dir="2700000" algn="tl" rotWithShape="0">
                  <a:prstClr val="black">
                    <a:alpha val="40000"/>
                  </a:prstClr>
                </a:outerShdw>
              </a:effectLst>
              <a:latin typeface="+mj-lt"/>
            </a:endParaRPr>
          </a:p>
        </p:txBody>
      </p:sp>
      <p:sp>
        <p:nvSpPr>
          <p:cNvPr id="10" name="TextBox 9"/>
          <p:cNvSpPr txBox="1"/>
          <p:nvPr/>
        </p:nvSpPr>
        <p:spPr>
          <a:xfrm>
            <a:off x="7077102" y="3110987"/>
            <a:ext cx="1261884"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Phone</a:t>
            </a:r>
          </a:p>
          <a:p>
            <a:pPr algn="r"/>
            <a:r>
              <a:rPr lang="en-US" sz="1600" dirty="0" smtClean="0">
                <a:solidFill>
                  <a:schemeClr val="tx1">
                    <a:lumMod val="75000"/>
                    <a:lumOff val="25000"/>
                  </a:schemeClr>
                </a:solidFill>
                <a:latin typeface="+mj-lt"/>
              </a:rPr>
              <a:t>012 34 56 78</a:t>
            </a:r>
            <a:endParaRPr lang="en-US" sz="1600" dirty="0">
              <a:solidFill>
                <a:schemeClr val="tx1">
                  <a:lumMod val="75000"/>
                  <a:lumOff val="25000"/>
                </a:schemeClr>
              </a:solidFill>
              <a:latin typeface="+mj-lt"/>
            </a:endParaRPr>
          </a:p>
        </p:txBody>
      </p:sp>
      <p:sp>
        <p:nvSpPr>
          <p:cNvPr id="11" name="TextBox 10"/>
          <p:cNvSpPr txBox="1"/>
          <p:nvPr/>
        </p:nvSpPr>
        <p:spPr>
          <a:xfrm>
            <a:off x="6265213" y="3886200"/>
            <a:ext cx="2073773" cy="615553"/>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Email</a:t>
            </a:r>
          </a:p>
          <a:p>
            <a:pPr algn="r"/>
            <a:r>
              <a:rPr lang="en-US" sz="1600" dirty="0" smtClean="0">
                <a:solidFill>
                  <a:schemeClr val="tx1">
                    <a:lumMod val="75000"/>
                    <a:lumOff val="25000"/>
                  </a:schemeClr>
                </a:solidFill>
                <a:latin typeface="+mj-lt"/>
              </a:rPr>
              <a:t>john@slidehunter.com</a:t>
            </a:r>
            <a:endParaRPr lang="en-US" sz="1600" dirty="0">
              <a:solidFill>
                <a:schemeClr val="tx1">
                  <a:lumMod val="75000"/>
                  <a:lumOff val="25000"/>
                </a:schemeClr>
              </a:solidFill>
              <a:latin typeface="+mj-lt"/>
            </a:endParaRPr>
          </a:p>
        </p:txBody>
      </p:sp>
      <p:sp>
        <p:nvSpPr>
          <p:cNvPr id="12" name="TextBox 11"/>
          <p:cNvSpPr txBox="1"/>
          <p:nvPr/>
        </p:nvSpPr>
        <p:spPr>
          <a:xfrm>
            <a:off x="6096000" y="4724400"/>
            <a:ext cx="2242986" cy="861774"/>
          </a:xfrm>
          <a:prstGeom prst="rect">
            <a:avLst/>
          </a:prstGeom>
          <a:noFill/>
        </p:spPr>
        <p:txBody>
          <a:bodyPr wrap="none" rtlCol="0">
            <a:spAutoFit/>
          </a:bodyPr>
          <a:lstStyle/>
          <a:p>
            <a:pPr algn="r"/>
            <a:r>
              <a:rPr lang="en-US" b="1" dirty="0" smtClean="0">
                <a:solidFill>
                  <a:schemeClr val="tx1">
                    <a:lumMod val="75000"/>
                    <a:lumOff val="25000"/>
                  </a:schemeClr>
                </a:solidFill>
                <a:latin typeface="+mj-lt"/>
              </a:rPr>
              <a:t>Address</a:t>
            </a:r>
          </a:p>
          <a:p>
            <a:pPr algn="r"/>
            <a:r>
              <a:rPr lang="en-US" sz="1600" dirty="0" smtClean="0">
                <a:solidFill>
                  <a:schemeClr val="tx1">
                    <a:lumMod val="75000"/>
                    <a:lumOff val="25000"/>
                  </a:schemeClr>
                </a:solidFill>
                <a:latin typeface="+mj-lt"/>
              </a:rPr>
              <a:t>4568 ANY Street,</a:t>
            </a:r>
          </a:p>
          <a:p>
            <a:pPr algn="r"/>
            <a:r>
              <a:rPr lang="en-US" sz="1600" dirty="0" err="1" smtClean="0">
                <a:solidFill>
                  <a:schemeClr val="tx1">
                    <a:lumMod val="75000"/>
                    <a:lumOff val="25000"/>
                  </a:schemeClr>
                </a:solidFill>
                <a:latin typeface="+mj-lt"/>
              </a:rPr>
              <a:t>Slidehunter</a:t>
            </a:r>
            <a:r>
              <a:rPr lang="en-US" sz="1600" dirty="0" smtClean="0">
                <a:solidFill>
                  <a:schemeClr val="tx1">
                    <a:lumMod val="75000"/>
                    <a:lumOff val="25000"/>
                  </a:schemeClr>
                </a:solidFill>
                <a:latin typeface="+mj-lt"/>
              </a:rPr>
              <a:t>, </a:t>
            </a:r>
            <a:r>
              <a:rPr lang="en-US" sz="1600" dirty="0" err="1" smtClean="0">
                <a:solidFill>
                  <a:schemeClr val="tx1">
                    <a:lumMod val="75000"/>
                    <a:lumOff val="25000"/>
                  </a:schemeClr>
                </a:solidFill>
                <a:latin typeface="+mj-lt"/>
              </a:rPr>
              <a:t>Powerpoint</a:t>
            </a:r>
            <a:r>
              <a:rPr lang="en-US" sz="1600" dirty="0" smtClean="0">
                <a:solidFill>
                  <a:schemeClr val="tx1">
                    <a:lumMod val="75000"/>
                    <a:lumOff val="25000"/>
                  </a:schemeClr>
                </a:solidFill>
                <a:latin typeface="+mj-lt"/>
              </a:rPr>
              <a:t>.</a:t>
            </a:r>
            <a:endParaRPr lang="en-US" sz="1600" dirty="0">
              <a:solidFill>
                <a:schemeClr val="tx1">
                  <a:lumMod val="75000"/>
                  <a:lumOff val="25000"/>
                </a:schemeClr>
              </a:solidFill>
              <a:latin typeface="+mj-lt"/>
            </a:endParaRPr>
          </a:p>
        </p:txBody>
      </p:sp>
      <p:sp>
        <p:nvSpPr>
          <p:cNvPr id="13" name="TextBox 12"/>
          <p:cNvSpPr txBox="1"/>
          <p:nvPr/>
        </p:nvSpPr>
        <p:spPr>
          <a:xfrm>
            <a:off x="572445" y="3897353"/>
            <a:ext cx="3618555" cy="369332"/>
          </a:xfrm>
          <a:prstGeom prst="rect">
            <a:avLst/>
          </a:prstGeom>
          <a:noFill/>
        </p:spPr>
        <p:txBody>
          <a:bodyPr wrap="none" rtlCol="0">
            <a:spAutoFit/>
          </a:bodyPr>
          <a:lstStyle/>
          <a:p>
            <a:r>
              <a:rPr lang="en-US" i="1" dirty="0" smtClean="0">
                <a:solidFill>
                  <a:schemeClr val="bg1"/>
                </a:solidFill>
                <a:effectLst>
                  <a:outerShdw blurRad="50800" dist="38100" dir="2700000" algn="tl" rotWithShape="0">
                    <a:prstClr val="black">
                      <a:alpha val="40000"/>
                    </a:prstClr>
                  </a:outerShdw>
                </a:effectLst>
                <a:latin typeface="+mj-lt"/>
              </a:rPr>
              <a:t>This is a sample text for your job title</a:t>
            </a:r>
            <a:endParaRPr lang="en-US" i="1" dirty="0">
              <a:solidFill>
                <a:schemeClr val="bg1"/>
              </a:solidFill>
              <a:effectLst>
                <a:outerShdw blurRad="50800" dist="38100" dir="2700000" algn="tl" rotWithShape="0">
                  <a:prstClr val="black">
                    <a:alpha val="40000"/>
                  </a:prstClr>
                </a:outerShdw>
              </a:effectLst>
              <a:latin typeface="+mj-lt"/>
            </a:endParaRPr>
          </a:p>
        </p:txBody>
      </p:sp>
      <p:sp>
        <p:nvSpPr>
          <p:cNvPr id="14" name="TextBox 13"/>
          <p:cNvSpPr txBox="1"/>
          <p:nvPr/>
        </p:nvSpPr>
        <p:spPr>
          <a:xfrm>
            <a:off x="572445" y="4885492"/>
            <a:ext cx="130266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Date of Birth:</a:t>
            </a:r>
            <a:endParaRPr lang="en-US" sz="1600" dirty="0">
              <a:solidFill>
                <a:schemeClr val="tx1">
                  <a:lumMod val="75000"/>
                  <a:lumOff val="25000"/>
                </a:schemeClr>
              </a:solidFill>
              <a:latin typeface="+mj-lt"/>
            </a:endParaRPr>
          </a:p>
        </p:txBody>
      </p:sp>
      <p:sp>
        <p:nvSpPr>
          <p:cNvPr id="15" name="TextBox 14"/>
          <p:cNvSpPr txBox="1"/>
          <p:nvPr/>
        </p:nvSpPr>
        <p:spPr>
          <a:xfrm>
            <a:off x="572445" y="5141580"/>
            <a:ext cx="135005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Place of Birth:</a:t>
            </a:r>
            <a:endParaRPr lang="en-US" sz="1600" dirty="0">
              <a:solidFill>
                <a:schemeClr val="tx1">
                  <a:lumMod val="75000"/>
                  <a:lumOff val="25000"/>
                </a:schemeClr>
              </a:solidFill>
              <a:latin typeface="+mj-lt"/>
            </a:endParaRPr>
          </a:p>
        </p:txBody>
      </p:sp>
      <p:sp>
        <p:nvSpPr>
          <p:cNvPr id="16" name="TextBox 15"/>
          <p:cNvSpPr txBox="1"/>
          <p:nvPr/>
        </p:nvSpPr>
        <p:spPr>
          <a:xfrm>
            <a:off x="572445" y="5397668"/>
            <a:ext cx="1152560"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Nationality:</a:t>
            </a:r>
            <a:endParaRPr lang="en-US" sz="1600" dirty="0">
              <a:solidFill>
                <a:schemeClr val="tx1">
                  <a:lumMod val="75000"/>
                  <a:lumOff val="25000"/>
                </a:schemeClr>
              </a:solidFill>
              <a:latin typeface="+mj-lt"/>
            </a:endParaRPr>
          </a:p>
        </p:txBody>
      </p:sp>
      <p:sp>
        <p:nvSpPr>
          <p:cNvPr id="17" name="TextBox 16"/>
          <p:cNvSpPr txBox="1"/>
          <p:nvPr/>
        </p:nvSpPr>
        <p:spPr>
          <a:xfrm>
            <a:off x="572445" y="5909846"/>
            <a:ext cx="242284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Present resident in London</a:t>
            </a:r>
            <a:endParaRPr lang="en-US" sz="1600" dirty="0">
              <a:solidFill>
                <a:schemeClr val="tx1">
                  <a:lumMod val="75000"/>
                  <a:lumOff val="25000"/>
                </a:schemeClr>
              </a:solidFill>
              <a:latin typeface="+mj-lt"/>
            </a:endParaRPr>
          </a:p>
        </p:txBody>
      </p:sp>
      <p:sp>
        <p:nvSpPr>
          <p:cNvPr id="18" name="TextBox 17"/>
          <p:cNvSpPr txBox="1"/>
          <p:nvPr/>
        </p:nvSpPr>
        <p:spPr>
          <a:xfrm>
            <a:off x="2093796" y="4885492"/>
            <a:ext cx="180049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19 December, 1982</a:t>
            </a:r>
            <a:endParaRPr lang="en-US" sz="1600" dirty="0">
              <a:solidFill>
                <a:schemeClr val="tx1">
                  <a:lumMod val="75000"/>
                  <a:lumOff val="25000"/>
                </a:schemeClr>
              </a:solidFill>
              <a:latin typeface="+mj-lt"/>
            </a:endParaRPr>
          </a:p>
        </p:txBody>
      </p:sp>
      <p:sp>
        <p:nvSpPr>
          <p:cNvPr id="19" name="TextBox 18"/>
          <p:cNvSpPr txBox="1"/>
          <p:nvPr/>
        </p:nvSpPr>
        <p:spPr>
          <a:xfrm>
            <a:off x="2093796" y="5141580"/>
            <a:ext cx="767069"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Boston</a:t>
            </a:r>
            <a:endParaRPr lang="en-US" sz="1600" dirty="0">
              <a:solidFill>
                <a:schemeClr val="tx1">
                  <a:lumMod val="75000"/>
                  <a:lumOff val="25000"/>
                </a:schemeClr>
              </a:solidFill>
              <a:latin typeface="+mj-lt"/>
            </a:endParaRPr>
          </a:p>
        </p:txBody>
      </p:sp>
      <p:sp>
        <p:nvSpPr>
          <p:cNvPr id="20" name="TextBox 19"/>
          <p:cNvSpPr txBox="1"/>
          <p:nvPr/>
        </p:nvSpPr>
        <p:spPr>
          <a:xfrm>
            <a:off x="2093796" y="5397668"/>
            <a:ext cx="978025"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American</a:t>
            </a:r>
            <a:endParaRPr lang="en-US" sz="1600" dirty="0">
              <a:solidFill>
                <a:schemeClr val="tx1">
                  <a:lumMod val="75000"/>
                  <a:lumOff val="25000"/>
                </a:schemeClr>
              </a:solidFill>
              <a:latin typeface="+mj-lt"/>
            </a:endParaRPr>
          </a:p>
        </p:txBody>
      </p:sp>
      <p:sp>
        <p:nvSpPr>
          <p:cNvPr id="21" name="TextBox 20"/>
          <p:cNvSpPr txBox="1"/>
          <p:nvPr/>
        </p:nvSpPr>
        <p:spPr>
          <a:xfrm>
            <a:off x="572445" y="5653757"/>
            <a:ext cx="1400833"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Marital Status:</a:t>
            </a:r>
            <a:endParaRPr lang="en-US" sz="1600" dirty="0">
              <a:solidFill>
                <a:schemeClr val="tx1">
                  <a:lumMod val="75000"/>
                  <a:lumOff val="25000"/>
                </a:schemeClr>
              </a:solidFill>
              <a:latin typeface="+mj-lt"/>
            </a:endParaRPr>
          </a:p>
        </p:txBody>
      </p:sp>
      <p:sp>
        <p:nvSpPr>
          <p:cNvPr id="22" name="TextBox 21"/>
          <p:cNvSpPr txBox="1"/>
          <p:nvPr/>
        </p:nvSpPr>
        <p:spPr>
          <a:xfrm>
            <a:off x="2093796" y="5653757"/>
            <a:ext cx="1085554" cy="338554"/>
          </a:xfrm>
          <a:prstGeom prst="rect">
            <a:avLst/>
          </a:prstGeom>
          <a:noFill/>
        </p:spPr>
        <p:txBody>
          <a:bodyPr wrap="none" rtlCol="0">
            <a:spAutoFit/>
          </a:bodyPr>
          <a:lstStyle/>
          <a:p>
            <a:r>
              <a:rPr lang="en-US" sz="1600" dirty="0" smtClean="0">
                <a:solidFill>
                  <a:schemeClr val="tx1">
                    <a:lumMod val="75000"/>
                    <a:lumOff val="25000"/>
                  </a:schemeClr>
                </a:solidFill>
                <a:latin typeface="+mj-lt"/>
              </a:rPr>
              <a:t>Unmarried</a:t>
            </a:r>
            <a:endParaRPr lang="en-US" sz="1600" dirty="0">
              <a:solidFill>
                <a:schemeClr val="tx1">
                  <a:lumMod val="75000"/>
                  <a:lumOff val="25000"/>
                </a:schemeClr>
              </a:solidFill>
              <a:latin typeface="+mj-lt"/>
            </a:endParaRPr>
          </a:p>
        </p:txBody>
      </p:sp>
      <p:pic>
        <p:nvPicPr>
          <p:cNvPr id="24" name="Picture 23"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6019800"/>
            <a:ext cx="1790700" cy="518361"/>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3258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85800"/>
            <a:ext cx="7543800" cy="1143000"/>
          </a:xfrm>
          <a:prstGeom prst="rect">
            <a:avLst/>
          </a:prstGeom>
          <a:solidFill>
            <a:schemeClr val="accent3">
              <a:lumMod val="75000"/>
            </a:schemeClr>
          </a:solidFill>
          <a:ln>
            <a:noFill/>
          </a:ln>
          <a:effectLst>
            <a:outerShdw blurRad="254000" dist="63500" dir="5400000" algn="t" rotWithShape="0">
              <a:prstClr val="black">
                <a:alpha val="71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40080" rtlCol="0" anchor="ctr"/>
          <a:lstStyle/>
          <a:p>
            <a:r>
              <a:rPr lang="en-US" sz="4000" dirty="0" smtClean="0">
                <a:effectLst>
                  <a:outerShdw blurRad="50800" dist="38100" dir="2700000" algn="tl" rotWithShape="0">
                    <a:prstClr val="black">
                      <a:alpha val="40000"/>
                    </a:prstClr>
                  </a:outerShdw>
                </a:effectLst>
                <a:latin typeface="Century Gothic" pitchFamily="34" charset="0"/>
              </a:rPr>
              <a:t>Olive Green Template</a:t>
            </a:r>
            <a:endParaRPr lang="en-US" sz="4000" dirty="0">
              <a:effectLst>
                <a:outerShdw blurRad="50800" dist="38100" dir="2700000" algn="tl" rotWithShape="0">
                  <a:prstClr val="black">
                    <a:alpha val="40000"/>
                  </a:prstClr>
                </a:outerShdw>
              </a:effectLst>
              <a:latin typeface="Century Gothic" pitchFamily="34" charset="0"/>
            </a:endParaRPr>
          </a:p>
        </p:txBody>
      </p:sp>
      <p:sp>
        <p:nvSpPr>
          <p:cNvPr id="8" name="Rectangle 7"/>
          <p:cNvSpPr/>
          <p:nvPr/>
        </p:nvSpPr>
        <p:spPr>
          <a:xfrm>
            <a:off x="1029929" y="2362200"/>
            <a:ext cx="5791200" cy="830997"/>
          </a:xfrm>
          <a:prstGeom prst="rect">
            <a:avLst/>
          </a:prstGeom>
        </p:spPr>
        <p:txBody>
          <a:bodyPr wrap="square">
            <a:spAutoFit/>
          </a:bodyPr>
          <a:lstStyle/>
          <a:p>
            <a:pPr lvl="0" algn="just">
              <a:defRPr/>
            </a:pPr>
            <a:r>
              <a:rPr lang="en-US" sz="2400" kern="0" dirty="0" smtClean="0">
                <a:solidFill>
                  <a:prstClr val="black">
                    <a:lumMod val="75000"/>
                    <a:lumOff val="25000"/>
                  </a:prstClr>
                </a:solidFill>
                <a:cs typeface="Arial" pitchFamily="34" charset="0"/>
              </a:rPr>
              <a:t>You can copy the content from above slides here if you want to use this version.</a:t>
            </a:r>
            <a:endParaRPr lang="en-US" sz="2400" kern="0" dirty="0">
              <a:solidFill>
                <a:prstClr val="black">
                  <a:lumMod val="75000"/>
                  <a:lumOff val="25000"/>
                </a:prstClr>
              </a:solidFill>
              <a:cs typeface="Arial" pitchFamily="34" charset="0"/>
            </a:endParaRPr>
          </a:p>
        </p:txBody>
      </p:sp>
    </p:spTree>
    <p:extLst>
      <p:ext uri="{BB962C8B-B14F-4D97-AF65-F5344CB8AC3E}">
        <p14:creationId xmlns:p14="http://schemas.microsoft.com/office/powerpoint/2010/main" val="21786623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692</Words>
  <Application>Microsoft Office PowerPoint</Application>
  <PresentationFormat>On-screen Show (4:3)</PresentationFormat>
  <Paragraphs>130</Paragraphs>
  <Slides>12</Slides>
  <Notes>1</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SlideHunter</cp:lastModifiedBy>
  <cp:revision>15</cp:revision>
  <dcterms:created xsi:type="dcterms:W3CDTF">2013-06-25T19:44:33Z</dcterms:created>
  <dcterms:modified xsi:type="dcterms:W3CDTF">2013-06-25T21:01:06Z</dcterms:modified>
</cp:coreProperties>
</file>