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770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EE5E-361F-4B94-946A-ABD96649FEE2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E5B42-D52A-49DA-814C-55B072C19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6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a chance to switch batches twice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E5B42-D52A-49DA-814C-55B072C19B8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11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E5B42-D52A-49DA-814C-55B072C19B8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5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040E-EC93-4B26-BA32-08CF2FF5A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94503-C4A0-4B8A-A9BD-C5B30A906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13C7-0F62-4980-84ED-AD1E2ED8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1EEBA-F47A-466D-9FE5-93504378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D6D7-4920-496B-A1C4-C81D9DA2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8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018F-0FA2-43A6-A824-2D6BFA37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D4722-7055-42F1-AFB5-B0F8161D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A7FD-6FFA-4838-A6EF-8AE7A2BB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07EDE-4B9A-4118-BE46-C01D277C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0E0D-D83F-4A09-ACB0-6A432F5D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8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9FBD8-C553-4342-B653-B4515D00A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8309A-A4BE-4F45-AC7E-9EBCC8C2D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5FB6-C671-43E9-80A9-D814123F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44DE-4470-48E9-8468-3DBE056F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D268-3975-461A-8AB2-40B55FE8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6641-7098-46E1-BD8B-CBAF4188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3F18-E804-4A32-B58F-7C962DAA6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FC57-BF92-4608-BE47-D7BE374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5589-BEBC-482A-8DD9-8D2462B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AC05-499C-44CA-B5B8-EDD748DA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931A-339E-47EE-93A6-28D6961E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78818-CB67-481E-BD71-CA8D90AB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1EBA-DB25-4219-B0BE-A50C2438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28EFE-829A-4002-975B-8F9E7CAE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0989C-905E-4164-9878-24E76A72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2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BB91-4DA1-4604-BB75-D3C3F035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6291-B14E-4A3C-B214-7E21D3E55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27DB-FB8F-4D4D-A8DD-A7448F6D0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CE8C-7E88-429B-80C8-C48667D4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257DE-D38A-4E82-AC0F-5CE55FB0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2C88-BE36-4DCA-BF54-5AB37F75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73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051D-5A6A-44CC-8CB7-AA4A75F9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3D04A-2EE8-472A-93E5-1648F907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DC27A-9C00-4ACF-85B3-E58946D4F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0AFC9-0575-4F81-BD74-4424637B9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5CEBB-3DB7-4C91-9BD7-EA5AF102A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B981B-4198-406A-92E5-E30EEE53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E4BE2-3182-4EFD-B26F-E0A83828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F57BC-FC0E-48E9-AAFB-84CB320B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2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037A-3C75-4989-AD1E-E2245F79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A3B7-E15D-4CF2-842A-44D1D2FD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DA9CD-72C5-4E17-B04C-C3E8188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3CB5A-0A68-4280-942E-D52F5D1E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63D31-A2EE-484C-85F1-F20029A7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26EB0-22FA-48B7-ABA7-215768BC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98FF9-EC1C-4738-A17D-08553D47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95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B29E-2F33-4659-8513-C21D7DF3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46E9-C304-49B6-8F4A-9289A9082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C2C7F-B725-4907-B89D-413E1A1D2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CF356-03EF-406A-B2CB-553FF4841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DC73-68C6-4DC9-969F-051EC475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6733-BA5C-4824-A242-D33B3ABD7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1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7253-5632-407D-8B7F-B032D344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D5F3-6723-41D7-88A3-12647F5CA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47D3-5967-4569-8A08-3E8868314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C0B09-7B54-4AEA-BDFE-2CF63041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37314-64EE-4CA3-B9BA-EFCDFC06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1B6C-62DC-4776-BF63-14118CB8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54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072EF-0958-4A88-A09A-633BF1F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E40B-4FC0-4887-9041-ED6B614C5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E31C-13C0-48CC-B274-051309D8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97A1-0DCD-4AC0-8DC7-CA551855A14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1BBE-9858-4E92-BE5A-C5538FAC9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4AAB-0BDB-458E-AF69-E455915EC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CB32-3368-4D17-8237-0BBBE1C0F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9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03A2F3-469F-410D-8422-2116516A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9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1451A-0B02-44D4-990B-83780375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5" y="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8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4BA3E7-39A7-42C4-BFEB-D3AAC584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0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EDCA15-8F95-42AD-8693-AB4156D7E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3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CB4620-94C6-4633-841F-370ABCF5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CEFB9C-0D93-4703-949F-D5092972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4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5524C-8A8D-4980-A283-1415341503AC}"/>
              </a:ext>
            </a:extLst>
          </p:cNvPr>
          <p:cNvSpPr txBox="1"/>
          <p:nvPr/>
        </p:nvSpPr>
        <p:spPr>
          <a:xfrm>
            <a:off x="649357" y="463826"/>
            <a:ext cx="2579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Week End – 8AM – 11AM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E4C266-00D7-493B-A2F7-E96C3816635C}"/>
              </a:ext>
            </a:extLst>
          </p:cNvPr>
          <p:cNvSpPr txBox="1"/>
          <p:nvPr/>
        </p:nvSpPr>
        <p:spPr>
          <a:xfrm>
            <a:off x="649357" y="1133061"/>
            <a:ext cx="182120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20 ~ 25 per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904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C4302-D702-4EDB-9522-40508C54A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75BC7-1107-4EB7-B491-2025A6609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4A49EC-4334-4991-A2EB-239C1957C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28D6D4-D77A-4C78-B2CB-497642A4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C5A989-6E80-4FD4-82EA-7006F4D0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9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CBEEDF-2C30-4F7B-BF24-368041D1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7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A923BD-9342-4C6B-A6BD-DFD11448F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6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17E618-72DD-4917-982E-DBA0C696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2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Widescreen</PresentationFormat>
  <Paragraphs>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</cp:revision>
  <dcterms:created xsi:type="dcterms:W3CDTF">2024-03-06T04:38:47Z</dcterms:created>
  <dcterms:modified xsi:type="dcterms:W3CDTF">2024-03-06T04:59:17Z</dcterms:modified>
</cp:coreProperties>
</file>