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1" r:id="rId4"/>
    <p:sldId id="268" r:id="rId5"/>
    <p:sldId id="269" r:id="rId6"/>
    <p:sldId id="272" r:id="rId7"/>
    <p:sldId id="273" r:id="rId8"/>
    <p:sldId id="270" r:id="rId9"/>
    <p:sldId id="271" r:id="rId10"/>
    <p:sldId id="257" r:id="rId11"/>
    <p:sldId id="274" r:id="rId12"/>
    <p:sldId id="258" r:id="rId13"/>
    <p:sldId id="259" r:id="rId14"/>
    <p:sldId id="260" r:id="rId15"/>
    <p:sldId id="262" r:id="rId16"/>
    <p:sldId id="263" r:id="rId17"/>
    <p:sldId id="26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2388-F387-42A6-B5D8-16302786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762F9-238E-4899-AAC0-71BE2F14F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D224-E53A-47F1-A0B9-C6EB0FEB3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510F-AFF9-48A7-A093-23EF177B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85BB-F2B3-496E-BADB-07531EDF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9D0C-32B1-4AB6-A165-620A05E2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285F5-602A-4B29-B6AA-983B06360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D110-B289-49E3-87BF-2ED6B422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9D09-8445-4482-B596-7B36E75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2542-E511-495F-A3C5-89773FEB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4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53332-9F86-4373-9921-7CC6F496D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12DFE-77E6-4DDA-B28F-8E899618A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881C-A1DB-4BB7-8AC7-3C82CE2D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CE94-4B6E-4024-8792-99AFDFE60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D9DE-D1FD-45FB-B79B-D55ED953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52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92F9-7B54-4663-8199-4FCD975D5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0FC2-FEB1-48DD-86FD-E6929D70D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0BBE-DE64-4FB5-A661-D0A41542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AD4CA-F135-424F-BDD8-FE9D4738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F721-CBEE-4EC0-A232-A1B5EC42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3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6DA7-FCAB-4D2A-92CE-4E652A2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3810A-63D8-4E1E-A85F-B756E4FC8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9B47C-9354-4A20-8FDA-29F9154F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EB6A-634F-4A6C-95A8-F6C598D0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3A48-3173-40A8-B0F9-DBFD309D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30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D2D9-FC09-42FA-AE5C-9DE89FA2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696F-CCD2-4892-AE66-D0B968F05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C4DD5-534D-4E6B-A718-395D029D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7939E-B7A7-4364-8FBC-4DC73DEF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C0D7D-D0E2-4BC3-99D4-28478AC9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4E2C7-D6FA-4F13-8FC4-0E95B324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0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BD76-836C-43F6-852B-1403879D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28420-36C3-4C53-AD73-4895BAFEC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82043-6C94-481F-8E61-E55B2583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248C93-5718-45B7-8253-323D61A26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C654C-B570-4E2F-808A-32D4BF896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24B09-C76F-448F-9FDB-2B6A9A24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B1483-9997-46AD-A24C-F1C88C1E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9865E-38B1-4D78-BA0F-CC6360D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2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EE52-5012-4236-8227-3AD7D947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2EF8-0895-49F4-BB83-370B6730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2FF9-9930-402C-8923-D8EBF68DA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01B20-D23A-4923-B00E-E96A66F3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9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BE71F-33CA-40DA-840D-33E2ACD5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2B0EE-3A08-4228-B427-603D3BE4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421BD-254B-4176-9AD9-A2B23901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6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EADA-510D-4829-AC5C-7C5480F6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8D19-6FFF-4451-9034-C5043ACA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EB1D5-F50A-483E-94E1-FF0FCEA7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C2232-2F58-42CB-9AF1-2E620DF6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C759C-32F4-4546-A7D7-BB76B842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F638E-180D-4ADC-AFD2-F69B3661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0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BD01-8F8C-4B99-9C74-00C57242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BEFC7A-842C-4D45-8AFF-0D9527A01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77B0E-DE40-4C84-8B02-C011EADA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2195-CD60-4860-B6C5-F103533BE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C0A0-2455-4609-8417-E2F2BB1A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9AF73-57DB-433D-AF86-14ADC3A9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44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3A1BB-0401-49A2-AEC0-5D0F7DD5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A6820-7D2C-4530-A548-F45642934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E4435-0C30-4258-A408-BAC5012BE5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8751C-2323-43AF-A024-0BC1FC450476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98DC-1651-436A-950F-8A695228D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F8A6-2C05-4CA0-99C7-E0BE517A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731C-3E4E-4F53-B37F-4A74E8EDA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A3B65A-2622-4D33-91F2-00E027F0E311}"/>
              </a:ext>
            </a:extLst>
          </p:cNvPr>
          <p:cNvSpPr txBox="1"/>
          <p:nvPr/>
        </p:nvSpPr>
        <p:spPr>
          <a:xfrm>
            <a:off x="0" y="154745"/>
            <a:ext cx="355912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Mentor:  Sanjay {technical mentor}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AFBF5-89F4-45F7-BE5E-C7E8EC5ED843}"/>
              </a:ext>
            </a:extLst>
          </p:cNvPr>
          <p:cNvSpPr txBox="1"/>
          <p:nvPr/>
        </p:nvSpPr>
        <p:spPr>
          <a:xfrm>
            <a:off x="2700996" y="801076"/>
            <a:ext cx="84828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Consistency + Planning(Preparation - Practice) + Hard Work + FAQ preparation== Result  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FBF43-6B31-44D6-80E3-DB8E1E8896AD}"/>
              </a:ext>
            </a:extLst>
          </p:cNvPr>
          <p:cNvSpPr txBox="1"/>
          <p:nvPr/>
        </p:nvSpPr>
        <p:spPr>
          <a:xfrm>
            <a:off x="0" y="801076"/>
            <a:ext cx="240557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AWS Cloud Practioner</a:t>
            </a:r>
            <a:endParaRPr lang="en-IN" b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2824E7-C47F-49E8-BEF6-E003B0835151}"/>
              </a:ext>
            </a:extLst>
          </p:cNvPr>
          <p:cNvCxnSpPr/>
          <p:nvPr/>
        </p:nvCxnSpPr>
        <p:spPr>
          <a:xfrm flipV="1">
            <a:off x="0" y="1239005"/>
            <a:ext cx="12192000" cy="1125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7A8E887-82A0-4205-817C-8FBCC7C5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6" y="1420144"/>
            <a:ext cx="9347983" cy="5321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206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43DC47-2B61-42CB-99D1-B6161C57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0" y="245378"/>
            <a:ext cx="6757639" cy="3749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78BC56-2102-4695-AB7B-808F52CCD004}"/>
              </a:ext>
            </a:extLst>
          </p:cNvPr>
          <p:cNvSpPr txBox="1"/>
          <p:nvPr/>
        </p:nvSpPr>
        <p:spPr>
          <a:xfrm>
            <a:off x="7032668" y="264886"/>
            <a:ext cx="22667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DevOps is very crucial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BF239-24BC-46A7-BCEE-5F3FC3BE68B6}"/>
              </a:ext>
            </a:extLst>
          </p:cNvPr>
          <p:cNvSpPr txBox="1"/>
          <p:nvPr/>
        </p:nvSpPr>
        <p:spPr>
          <a:xfrm>
            <a:off x="7032668" y="846353"/>
            <a:ext cx="477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is DevOps ? Before DevOps, How it works ?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CA003A-F1DB-42AC-A284-6548EF31A0AD}"/>
              </a:ext>
            </a:extLst>
          </p:cNvPr>
          <p:cNvSpPr/>
          <p:nvPr/>
        </p:nvSpPr>
        <p:spPr>
          <a:xfrm>
            <a:off x="7104185" y="2405576"/>
            <a:ext cx="858130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Dev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8D5279-A322-45D2-9B1A-9DE2CBBA264B}"/>
              </a:ext>
            </a:extLst>
          </p:cNvPr>
          <p:cNvSpPr txBox="1"/>
          <p:nvPr/>
        </p:nvSpPr>
        <p:spPr>
          <a:xfrm>
            <a:off x="7060486" y="1313745"/>
            <a:ext cx="6560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Before DevOps, Teams are working alone/separately, </a:t>
            </a:r>
          </a:p>
          <a:p>
            <a:r>
              <a:rPr lang="en-GB" dirty="0"/>
              <a:t>It led communication gap.</a:t>
            </a:r>
          </a:p>
          <a:p>
            <a:r>
              <a:rPr lang="en-GB" dirty="0"/>
              <a:t>Each team working as individual responsibility but </a:t>
            </a:r>
            <a:r>
              <a:rPr lang="en-GB" b="1" dirty="0"/>
              <a:t>not collaboration</a:t>
            </a:r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8514D-E898-4C97-9CA5-B345A9845C97}"/>
              </a:ext>
            </a:extLst>
          </p:cNvPr>
          <p:cNvSpPr/>
          <p:nvPr/>
        </p:nvSpPr>
        <p:spPr>
          <a:xfrm>
            <a:off x="8213527" y="2405576"/>
            <a:ext cx="858130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534AFC-9407-4E18-9976-CCF6609A9950}"/>
              </a:ext>
            </a:extLst>
          </p:cNvPr>
          <p:cNvSpPr/>
          <p:nvPr/>
        </p:nvSpPr>
        <p:spPr>
          <a:xfrm>
            <a:off x="9356032" y="2405576"/>
            <a:ext cx="1898121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</a:t>
            </a:r>
          </a:p>
          <a:p>
            <a:pPr algn="ctr"/>
            <a:r>
              <a:rPr lang="en-GB" dirty="0"/>
              <a:t>Operational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5C2211-E166-4393-85AB-96A9FA08E3CE}"/>
              </a:ext>
            </a:extLst>
          </p:cNvPr>
          <p:cNvSpPr txBox="1"/>
          <p:nvPr/>
        </p:nvSpPr>
        <p:spPr>
          <a:xfrm>
            <a:off x="159046" y="4564444"/>
            <a:ext cx="1197160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DevOps: </a:t>
            </a:r>
            <a:r>
              <a:rPr lang="en-GB" dirty="0"/>
              <a:t>is a setup of standard practices/procedures which are followed in order to achieve smooth deployment in automated way.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8BB3A-CAF3-461D-A989-33883D267929}"/>
              </a:ext>
            </a:extLst>
          </p:cNvPr>
          <p:cNvSpPr txBox="1"/>
          <p:nvPr/>
        </p:nvSpPr>
        <p:spPr>
          <a:xfrm>
            <a:off x="187570" y="5338960"/>
            <a:ext cx="27437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Why this issue occurred ?</a:t>
            </a:r>
          </a:p>
          <a:p>
            <a:r>
              <a:rPr lang="en-GB" b="1" dirty="0"/>
              <a:t>How this issue occurred ?</a:t>
            </a:r>
          </a:p>
          <a:p>
            <a:r>
              <a:rPr lang="en-GB" b="1" dirty="0"/>
              <a:t>When this issue occurred ?</a:t>
            </a:r>
            <a:endParaRPr lang="en-IN" b="1" dirty="0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91F18C1-7E43-44E7-9CB8-71847C1DA00C}"/>
              </a:ext>
            </a:extLst>
          </p:cNvPr>
          <p:cNvSpPr/>
          <p:nvPr/>
        </p:nvSpPr>
        <p:spPr>
          <a:xfrm>
            <a:off x="2931270" y="5690451"/>
            <a:ext cx="909210" cy="2203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FBC48-7539-4F0F-BBF1-A75DD62C3081}"/>
              </a:ext>
            </a:extLst>
          </p:cNvPr>
          <p:cNvSpPr txBox="1"/>
          <p:nvPr/>
        </p:nvSpPr>
        <p:spPr>
          <a:xfrm>
            <a:off x="3840480" y="5615958"/>
            <a:ext cx="135607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Provide RCA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DF57F8-E366-45BD-AD4C-B5F315A9ABA9}"/>
              </a:ext>
            </a:extLst>
          </p:cNvPr>
          <p:cNvSpPr txBox="1"/>
          <p:nvPr/>
        </p:nvSpPr>
        <p:spPr>
          <a:xfrm>
            <a:off x="203343" y="4066928"/>
            <a:ext cx="135607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/>
              <a:t>Provide RCA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2536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5E0CD-CE88-4644-98C3-D26CF6AB2214}"/>
              </a:ext>
            </a:extLst>
          </p:cNvPr>
          <p:cNvSpPr txBox="1"/>
          <p:nvPr/>
        </p:nvSpPr>
        <p:spPr>
          <a:xfrm>
            <a:off x="110197" y="230020"/>
            <a:ext cx="11971606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DevOps: </a:t>
            </a:r>
            <a:r>
              <a:rPr lang="en-GB" dirty="0"/>
              <a:t>is a setup of standard practices/procedures which are followed in order to achieve smooth deployment in automated way.</a:t>
            </a:r>
          </a:p>
          <a:p>
            <a:endParaRPr lang="en-GB" b="1" dirty="0"/>
          </a:p>
          <a:p>
            <a:r>
              <a:rPr lang="en-GB" b="1" dirty="0"/>
              <a:t>Development and Operations. </a:t>
            </a:r>
          </a:p>
          <a:p>
            <a:endParaRPr lang="en-GB" dirty="0"/>
          </a:p>
          <a:p>
            <a:pPr marL="342900" indent="-342900">
              <a:buAutoNum type="arabicParenR"/>
            </a:pPr>
            <a:r>
              <a:rPr lang="en-GB" dirty="0"/>
              <a:t>It is not language or tool.</a:t>
            </a:r>
          </a:p>
          <a:p>
            <a:pPr marL="342900" indent="-342900">
              <a:buAutoNum type="arabicParenR"/>
            </a:pPr>
            <a:r>
              <a:rPr lang="en-GB" dirty="0"/>
              <a:t>It is a standard practice or way to improve collaboration between dev and operations to delivery software from development to user in better and fastest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5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65837F-A1E4-430F-9815-D84FA25A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0" y="251899"/>
            <a:ext cx="6653212" cy="41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4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DFD567-5C75-4E51-8254-94F3AB88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9" y="182880"/>
            <a:ext cx="8699607" cy="4927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14EF0D-53FC-46B4-BE32-ED3DDD2DABDA}"/>
              </a:ext>
            </a:extLst>
          </p:cNvPr>
          <p:cNvSpPr txBox="1"/>
          <p:nvPr/>
        </p:nvSpPr>
        <p:spPr>
          <a:xfrm>
            <a:off x="391109" y="5512749"/>
            <a:ext cx="78708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Operating system is a platform software which is used to run multiple applications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3D21E-1033-44F6-A7FB-B1C510E474E2}"/>
              </a:ext>
            </a:extLst>
          </p:cNvPr>
          <p:cNvSpPr txBox="1"/>
          <p:nvPr/>
        </p:nvSpPr>
        <p:spPr>
          <a:xfrm>
            <a:off x="391109" y="6100073"/>
            <a:ext cx="1047254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Operating system is a responsible to allocate hardware resources for upper layer individual running software's.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49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6842B2-7822-4545-9D25-48AA1D71D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5" y="261203"/>
            <a:ext cx="7142074" cy="3818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78621A-E82E-409F-AF4D-EF7E1061CA17}"/>
              </a:ext>
            </a:extLst>
          </p:cNvPr>
          <p:cNvSpPr txBox="1"/>
          <p:nvPr/>
        </p:nvSpPr>
        <p:spPr>
          <a:xfrm>
            <a:off x="7540283" y="436098"/>
            <a:ext cx="23499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Why Linux is selected 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199CA-293F-4277-971C-92A3B7CF9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51330"/>
            <a:ext cx="5569664" cy="30628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0D8BEE-1BEC-4DD7-95E3-67BBFDD22965}"/>
              </a:ext>
            </a:extLst>
          </p:cNvPr>
          <p:cNvSpPr txBox="1"/>
          <p:nvPr/>
        </p:nvSpPr>
        <p:spPr>
          <a:xfrm>
            <a:off x="6096000" y="4909625"/>
            <a:ext cx="33543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Linux Portability – Runs anywhere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9417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D0094-6416-4403-944A-702CCCE0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" y="349274"/>
            <a:ext cx="7866185" cy="43193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2075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8D845E-E8F8-4962-A971-26D86480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63" y="594507"/>
            <a:ext cx="9837348" cy="545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57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E5CC9-444C-4D40-9EB0-9D0D62F0F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530" y="467165"/>
            <a:ext cx="8733692" cy="49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60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8309B1-0D50-4BDC-9DF3-4A8C241C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1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A07BEC-5837-4DE3-ACC5-EC8A015B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75" y="731813"/>
            <a:ext cx="58197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33A33D-C5FA-4376-9F22-67777CE37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2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38FBD6-2394-4A08-8F29-D8C8949BCE56}"/>
              </a:ext>
            </a:extLst>
          </p:cNvPr>
          <p:cNvSpPr/>
          <p:nvPr/>
        </p:nvSpPr>
        <p:spPr>
          <a:xfrm>
            <a:off x="490987" y="1950106"/>
            <a:ext cx="2015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/>
              <a:t>https://kernel.org/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095CA0-6673-4D33-87DC-DAE5415927A3}"/>
              </a:ext>
            </a:extLst>
          </p:cNvPr>
          <p:cNvSpPr/>
          <p:nvPr/>
        </p:nvSpPr>
        <p:spPr>
          <a:xfrm>
            <a:off x="490986" y="2496402"/>
            <a:ext cx="290310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b="1" dirty="0"/>
              <a:t>GPL – General Public License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30E297-44E5-4DFD-BA4E-3A45A5A290DE}"/>
              </a:ext>
            </a:extLst>
          </p:cNvPr>
          <p:cNvSpPr/>
          <p:nvPr/>
        </p:nvSpPr>
        <p:spPr>
          <a:xfrm>
            <a:off x="490986" y="3059668"/>
            <a:ext cx="61387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IN" dirty="0"/>
              <a:t>https://learn.microsoft.com/en-us/windows/wsl/install-manual</a:t>
            </a:r>
          </a:p>
        </p:txBody>
      </p:sp>
    </p:spTree>
    <p:extLst>
      <p:ext uri="{BB962C8B-B14F-4D97-AF65-F5344CB8AC3E}">
        <p14:creationId xmlns:p14="http://schemas.microsoft.com/office/powerpoint/2010/main" val="128085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B72D0F-FE60-4675-A3DE-29D43BE6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5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17DA62-02D3-4059-BB1B-6DFDC77BD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60" y="635903"/>
            <a:ext cx="4029075" cy="4657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541B3B-A592-4BCB-A7B8-9AA6280E3469}"/>
              </a:ext>
            </a:extLst>
          </p:cNvPr>
          <p:cNvSpPr/>
          <p:nvPr/>
        </p:nvSpPr>
        <p:spPr>
          <a:xfrm>
            <a:off x="6541477" y="3207434"/>
            <a:ext cx="4023360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Laptop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CD7E60-F891-4A18-B3CE-6130F490A6AE}"/>
              </a:ext>
            </a:extLst>
          </p:cNvPr>
          <p:cNvSpPr/>
          <p:nvPr/>
        </p:nvSpPr>
        <p:spPr>
          <a:xfrm>
            <a:off x="6541477" y="2616591"/>
            <a:ext cx="4023360" cy="478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Windows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6A0080-EA96-4498-996E-CA5A412E4B3F}"/>
              </a:ext>
            </a:extLst>
          </p:cNvPr>
          <p:cNvSpPr/>
          <p:nvPr/>
        </p:nvSpPr>
        <p:spPr>
          <a:xfrm>
            <a:off x="6627718" y="1730325"/>
            <a:ext cx="1350498" cy="8862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Ubuntu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0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A14EEB-F80F-430B-BBCB-29FAA7C5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1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747441-F3DB-4B58-9765-0F68C429A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4" y="40538"/>
            <a:ext cx="11321123" cy="16090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151349-E087-4A84-B31B-340734EF1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60" y="1801544"/>
            <a:ext cx="58578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3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9FC227-45AD-4574-A4B2-B83076889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1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B276C0-10C8-49E4-B56A-F4848733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0" y="233728"/>
            <a:ext cx="9552922" cy="49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7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240</Words>
  <Application>Microsoft Office PowerPoint</Application>
  <PresentationFormat>Widescreen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42</cp:revision>
  <dcterms:created xsi:type="dcterms:W3CDTF">2024-03-09T02:37:12Z</dcterms:created>
  <dcterms:modified xsi:type="dcterms:W3CDTF">2024-03-09T16:44:06Z</dcterms:modified>
</cp:coreProperties>
</file>