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C32-C109-46FC-BF8A-5471817AF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162D-47FB-4FAA-8352-5AABFEAD5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422B-CDCB-44C2-BE88-3599E16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CA30-3CC0-448B-A590-1375D536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4E5B-D018-4A0D-A885-AAF9C759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6FB2-C7DC-4CDA-AC2B-A36940B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07E0-AF37-44B8-9259-E4195FF7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CBB9-0716-456C-89C5-D6F8A1D5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33EE-2E87-4ADF-BECA-0FA34A6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1BE1-2AB9-4CAF-BF28-FB36FF8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DBA73-E4FE-4AE7-AE66-919C1C83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E8FE-C324-4299-A526-09571E1A4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30ED-E81D-4633-B12E-B056D59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E4F5-4A82-485D-82DA-AA2643BA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7257-073E-4C27-A6EA-F654F135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0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EBE4-D8DB-4237-AE3E-FBCB1068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99D2-C63D-49EF-A789-CEB1C3B6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39E6-6872-41E9-8A22-25F7E729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3899-0322-4ED7-A891-DFDCE52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3024-07F6-43BB-BE9D-08DC4E0A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4C9-91D8-485F-9197-2171211B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6C515-549E-40FC-8656-1C19B678B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331F-9B29-4B06-AEE8-EE48C30B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1A9E-18CA-4FDA-BDDD-3347C7B3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42A0-D189-4DA6-882E-6D36CAD5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3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4E5C-A206-42A9-A12C-AF270E2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D737-CD60-413A-8650-00F0BA57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F9E9-2C0B-4F08-BDFE-DEB340D7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F47E-CC0E-4B01-B2DA-771ED042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B1E1-4857-4378-A0BA-EDB1B333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8A9F-5442-4820-8DC6-2F49F33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3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E0AF-226E-4AB4-B5AA-20BE0A5B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3C1B-2B3E-4ED8-99BD-C4B2FC67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AFC-5F08-42D3-9BA0-576C7E4C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A8E19-B27A-4E66-BE94-9DCCF9078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5EA61-1195-4551-9166-C77DBD5A8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6AB0B-315B-48A4-9919-AF90A480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9429D-2D77-43FE-8E4B-BAF706E3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F2EEC-F4E7-44CC-94BA-4CB81F3E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9CE0-253F-4CEA-B9CD-17A84988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4675-AFC1-447E-9936-79896A51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C2117-7D02-4001-AB99-F7162AC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430C-B1C7-4703-8C4F-3C344DC1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B0B25-C9E8-4FF2-94B3-474534BF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AD623-921E-400D-B95F-268C9D14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190E1-EFC2-4742-BF01-831813DA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F16-15C9-4B02-A46C-69A69480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4B2D-A0A5-448C-8877-A0F22645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7F42B-842D-4ACA-8A55-94D4D984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0710-171C-4232-85E3-440A44D3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2666-5349-4854-A254-C66CD0D0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A2408-806E-4242-BE21-BCAE4EA6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29F3-6D72-4BE9-AE34-4722346D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F07C3-3128-4349-AD73-41E81DEE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FF7AE-CCF9-4D60-8EFB-A47B5D33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E232-9DA6-4541-AF7C-DB8E33B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1DF91-0295-47B1-B047-F651874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7BC-4161-4AA3-8260-39523BA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A597-0408-47C5-984B-0F73B266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9D3D-00FC-4FC9-8969-DAD5EF9F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78CD-A401-452C-B3CF-6E3D2E34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1FBB-FEE9-4BFC-813B-176E509868C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7E05-B4EA-4F73-8DF2-541C24C6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D4AA-BEAB-4E78-9A42-1E8B88A9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4558-5BFB-43A0-A04E-185CC3D42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CCA84-F3BC-4EB8-B1B3-6F7CE594641E}"/>
              </a:ext>
            </a:extLst>
          </p:cNvPr>
          <p:cNvSpPr txBox="1"/>
          <p:nvPr/>
        </p:nvSpPr>
        <p:spPr>
          <a:xfrm>
            <a:off x="591795" y="140676"/>
            <a:ext cx="45786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Absolute path: full working path from the root.</a:t>
            </a:r>
          </a:p>
          <a:p>
            <a:r>
              <a:rPr lang="en-GB" dirty="0"/>
              <a:t>Relative path: take path from middle.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5F468-171F-4E2B-B024-5DA8F790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5" y="994477"/>
            <a:ext cx="5330703" cy="572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984D0-531C-4593-851D-2D00EDA412F2}"/>
              </a:ext>
            </a:extLst>
          </p:cNvPr>
          <p:cNvSpPr txBox="1"/>
          <p:nvPr/>
        </p:nvSpPr>
        <p:spPr>
          <a:xfrm>
            <a:off x="6315001" y="178550"/>
            <a:ext cx="45566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rmdir</a:t>
            </a:r>
            <a:r>
              <a:rPr lang="en-GB" dirty="0"/>
              <a:t> – is used to delete only  </a:t>
            </a:r>
            <a:r>
              <a:rPr lang="en-GB" b="1" dirty="0"/>
              <a:t>empty</a:t>
            </a:r>
            <a:r>
              <a:rPr lang="en-GB" dirty="0"/>
              <a:t> </a:t>
            </a:r>
            <a:r>
              <a:rPr lang="en-GB" b="1" dirty="0"/>
              <a:t>directory</a:t>
            </a:r>
          </a:p>
          <a:p>
            <a:r>
              <a:rPr lang="en-GB" dirty="0"/>
              <a:t>rm –rf directory name  </a:t>
            </a:r>
          </a:p>
          <a:p>
            <a:r>
              <a:rPr lang="en-GB" dirty="0"/>
              <a:t>   here, rf – </a:t>
            </a:r>
            <a:r>
              <a:rPr lang="en-GB" b="1" dirty="0"/>
              <a:t>recursively</a:t>
            </a:r>
            <a:r>
              <a:rPr lang="en-GB" dirty="0"/>
              <a:t> and </a:t>
            </a:r>
            <a:r>
              <a:rPr lang="en-GB" b="1" dirty="0"/>
              <a:t>forcibly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5569F-C37E-44D8-B622-1E44F956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01" y="1931952"/>
            <a:ext cx="5115951" cy="1282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1F17F-2B6A-405F-8F4E-D2CFEFC6F9E3}"/>
              </a:ext>
            </a:extLst>
          </p:cNvPr>
          <p:cNvSpPr txBox="1"/>
          <p:nvPr/>
        </p:nvSpPr>
        <p:spPr>
          <a:xfrm>
            <a:off x="6315001" y="1477641"/>
            <a:ext cx="3421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How to clear the history. </a:t>
            </a:r>
            <a:r>
              <a:rPr lang="en-GB" b="1" dirty="0"/>
              <a:t>history -c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95BC2-37CE-4091-A6B0-AD2D59446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04" y="4461639"/>
            <a:ext cx="5115951" cy="1968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AF907-0B2B-4836-952A-3B4FF953F31A}"/>
              </a:ext>
            </a:extLst>
          </p:cNvPr>
          <p:cNvSpPr txBox="1"/>
          <p:nvPr/>
        </p:nvSpPr>
        <p:spPr>
          <a:xfrm>
            <a:off x="6269504" y="4044656"/>
            <a:ext cx="5597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Echo – whatever user give within “”, it will print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8B0D49-D144-4D8B-AF25-82A945A8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6" y="262524"/>
            <a:ext cx="7175549" cy="2004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B5110-93A5-425A-A059-BE7963B4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5" y="2387845"/>
            <a:ext cx="7140600" cy="1550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A58DBD-D416-49DC-BD7B-FCCA932F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6" y="4077825"/>
            <a:ext cx="7175549" cy="121553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EED022BE-B803-41A9-8255-D3A941F1068F}"/>
              </a:ext>
            </a:extLst>
          </p:cNvPr>
          <p:cNvSpPr/>
          <p:nvPr/>
        </p:nvSpPr>
        <p:spPr>
          <a:xfrm>
            <a:off x="7301132" y="4590748"/>
            <a:ext cx="801859" cy="29074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FF59-160B-45D5-AB7E-640EDF4484EE}"/>
              </a:ext>
            </a:extLst>
          </p:cNvPr>
          <p:cNvSpPr txBox="1"/>
          <p:nvPr/>
        </p:nvSpPr>
        <p:spPr>
          <a:xfrm>
            <a:off x="8123165" y="4512157"/>
            <a:ext cx="406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give only 2 dots {</a:t>
            </a:r>
            <a:r>
              <a:rPr lang="en-GB" b="1" dirty="0"/>
              <a:t>..</a:t>
            </a:r>
            <a:r>
              <a:rPr lang="en-GB" dirty="0"/>
              <a:t>}</a:t>
            </a:r>
          </a:p>
          <a:p>
            <a:r>
              <a:rPr lang="en-GB" dirty="0"/>
              <a:t>Inside curly brackets -&gt; we need to give only numbers and alphabets.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A0D4-855D-4002-9C5A-3D04F191AF00}"/>
              </a:ext>
            </a:extLst>
          </p:cNvPr>
          <p:cNvSpPr txBox="1"/>
          <p:nvPr/>
        </p:nvSpPr>
        <p:spPr>
          <a:xfrm>
            <a:off x="0" y="5483112"/>
            <a:ext cx="11873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When we copy a file from one path to another path, if target path has same file name, in that case, file content gets replaced.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36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215DF-B025-4189-9D63-B40610E3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87"/>
            <a:ext cx="5649058" cy="1636642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B6048E2-AF77-47EC-B49B-A0DDD948289E}"/>
              </a:ext>
            </a:extLst>
          </p:cNvPr>
          <p:cNvSpPr/>
          <p:nvPr/>
        </p:nvSpPr>
        <p:spPr>
          <a:xfrm>
            <a:off x="4642338" y="928468"/>
            <a:ext cx="112542" cy="23915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0D13-2B88-475C-8964-B55C50F00E06}"/>
              </a:ext>
            </a:extLst>
          </p:cNvPr>
          <p:cNvSpPr txBox="1"/>
          <p:nvPr/>
        </p:nvSpPr>
        <p:spPr>
          <a:xfrm>
            <a:off x="4642338" y="1336431"/>
            <a:ext cx="80631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parent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91C1-DA75-4231-9943-2B1C1540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6364"/>
            <a:ext cx="7279975" cy="3992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2F92D-047C-48B1-89C9-4F3EDFA12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26" y="4152486"/>
            <a:ext cx="5276320" cy="610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E0DE2E-E4D9-4B31-88FB-A1CBB658DEB4}"/>
              </a:ext>
            </a:extLst>
          </p:cNvPr>
          <p:cNvSpPr txBox="1"/>
          <p:nvPr/>
        </p:nvSpPr>
        <p:spPr>
          <a:xfrm>
            <a:off x="4500726" y="4961233"/>
            <a:ext cx="61596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‘grep’ command will apply on the output of previous command.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2D52-E1D4-486E-AA76-A07C943E5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338" y="282636"/>
            <a:ext cx="6473832" cy="1423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F3600-3B4A-4FC1-A255-E79FB0817647}"/>
              </a:ext>
            </a:extLst>
          </p:cNvPr>
          <p:cNvSpPr txBox="1"/>
          <p:nvPr/>
        </p:nvSpPr>
        <p:spPr>
          <a:xfrm>
            <a:off x="7580544" y="2419643"/>
            <a:ext cx="19261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</a:t>
            </a:r>
            <a:r>
              <a:rPr lang="en-GB" b="1" dirty="0"/>
              <a:t>. </a:t>
            </a:r>
            <a:r>
              <a:rPr lang="en-GB" dirty="0"/>
              <a:t>–</a:t>
            </a:r>
            <a:r>
              <a:rPr lang="en-GB" dirty="0" err="1"/>
              <a:t>iname</a:t>
            </a:r>
            <a:r>
              <a:rPr lang="en-GB" dirty="0"/>
              <a:t> *.txt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DB159-A439-4130-88AA-EC83287C3DAB}"/>
              </a:ext>
            </a:extLst>
          </p:cNvPr>
          <p:cNvSpPr txBox="1"/>
          <p:nvPr/>
        </p:nvSpPr>
        <p:spPr>
          <a:xfrm>
            <a:off x="7580544" y="2942800"/>
            <a:ext cx="19325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</a:t>
            </a:r>
            <a:r>
              <a:rPr lang="en-GB" b="1" dirty="0"/>
              <a:t>/ </a:t>
            </a:r>
            <a:r>
              <a:rPr lang="en-GB" dirty="0"/>
              <a:t>–</a:t>
            </a:r>
            <a:r>
              <a:rPr lang="en-GB" dirty="0" err="1"/>
              <a:t>iname</a:t>
            </a:r>
            <a:r>
              <a:rPr lang="en-GB" dirty="0"/>
              <a:t> *.txt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E28C-1E76-474B-BE0F-4DD6A7A8E0E7}"/>
              </a:ext>
            </a:extLst>
          </p:cNvPr>
          <p:cNvSpPr txBox="1"/>
          <p:nvPr/>
        </p:nvSpPr>
        <p:spPr>
          <a:xfrm>
            <a:off x="10116707" y="2419643"/>
            <a:ext cx="137659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.</a:t>
            </a:r>
            <a:r>
              <a:rPr lang="en-GB" dirty="0"/>
              <a:t> </a:t>
            </a:r>
            <a:r>
              <a:rPr lang="en-GB" sz="3200" b="1" dirty="0"/>
              <a:t>==</a:t>
            </a:r>
            <a:r>
              <a:rPr lang="en-GB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./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769B38-B6C0-4143-934E-3D6D0D0A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84536"/>
              </p:ext>
            </p:extLst>
          </p:nvPr>
        </p:nvGraphicFramePr>
        <p:xfrm>
          <a:off x="1013188" y="508387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4290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6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2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1) find a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1) ‘grep’ will search a specific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content/word </a:t>
                      </a:r>
                      <a:r>
                        <a:rPr lang="en-GB" dirty="0"/>
                        <a:t>among  all files.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600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AACBB4-2DE2-4749-ADC6-E019FF54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2516839"/>
            <a:ext cx="8696325" cy="1910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9B60C5-100A-481A-8449-A8422B67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6" y="4728456"/>
            <a:ext cx="8696325" cy="1115697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739B7EB-8B0A-4D01-9FEC-9CD213740BCC}"/>
              </a:ext>
            </a:extLst>
          </p:cNvPr>
          <p:cNvSpPr/>
          <p:nvPr/>
        </p:nvSpPr>
        <p:spPr>
          <a:xfrm>
            <a:off x="8964244" y="5286304"/>
            <a:ext cx="1009748" cy="200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8BDE5-E758-4D6B-929D-517CA6360CD9}"/>
              </a:ext>
            </a:extLst>
          </p:cNvPr>
          <p:cNvSpPr txBox="1"/>
          <p:nvPr/>
        </p:nvSpPr>
        <p:spPr>
          <a:xfrm>
            <a:off x="9369081" y="4916972"/>
            <a:ext cx="26646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global means -&gt; entire file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4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6027E6-C38F-4C6F-8565-0CBED6C2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8" y="111882"/>
            <a:ext cx="8776702" cy="2734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DD563-63D8-4121-9EB5-AB45776E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8" y="2846781"/>
            <a:ext cx="8256197" cy="38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2FA43-97E9-4459-A764-06D366CB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84273"/>
            <a:ext cx="8173329" cy="4527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DCEF2-277E-4EFB-A269-5B5C6ABC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6" y="84273"/>
            <a:ext cx="3289511" cy="2684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ED935-77C3-4452-9D60-428334A0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7" y="4840826"/>
            <a:ext cx="5955323" cy="15685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599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</cp:revision>
  <dcterms:created xsi:type="dcterms:W3CDTF">2024-03-10T02:52:21Z</dcterms:created>
  <dcterms:modified xsi:type="dcterms:W3CDTF">2024-03-10T14:42:12Z</dcterms:modified>
</cp:coreProperties>
</file>