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8A06-5E61-4A30-8A72-AAE8E5A54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644A-E365-44F0-960F-01BBAE8DB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612C7-0EE4-4FDC-8109-177D838E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35451-0BA7-4429-9489-CB8FDC62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9CE8-EE16-4770-9A82-AA18ECA8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241D-FDA7-48B1-AB67-CF79BE29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98D3D-4CA8-40F9-8A80-8FD186916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6464-9572-481E-A145-DE19D08A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054D4-57CF-417C-AE9A-B92F99DD0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E40E-503F-4269-8E6C-1A8F182F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68490-7D3F-4D24-909B-458E412FD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DFD45-ED6F-46F9-A067-7DD2F5B26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8280-6EFB-4EAB-AC1A-8DBE6C5A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746-B643-4A84-981F-C86E0628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B5BCA-591F-4770-843B-2BBB4517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52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F9D0-8205-479E-B877-C069E21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5216-7129-4C2D-8D12-4EDEE51C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4D2CF-9F59-4DA5-8203-E5C8F8B0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8FC7A-5BD0-48D7-A4CE-F3D1A1F1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273D-F53F-47E2-8A68-B1AA0260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7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7C21B-4F81-4D20-A600-E0B87A11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F59C-29D8-4F7F-8412-DD6E10569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B398D-C849-4B98-8739-6E577DE3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1460-3BFB-4A41-B6F6-EE5421E1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803F-C1B9-47CD-91CA-B7DC9E839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11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D705-9231-47D8-A7AA-4B929F28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52F4-EA1B-4CDC-AE99-A252B855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B8020-8A68-4F2F-963C-6BAE35592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34BEE-B812-4583-A565-2860386C3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221FE-E147-475B-9B42-005F343F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E5F9-0937-4E33-B8A2-5C564A7B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82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16A5-B6CB-43D3-B837-4B6754851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016B-8171-423F-88D8-9BFDAA4C2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C4270-230F-4E91-9C34-DB7BC762D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0FD7F-D029-48D5-AED4-7B69A394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5FA8A-43C3-4608-88E4-DA1E94ECE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E32D3-12DA-4831-A994-22AE314E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7533BD-BE5D-4CC0-B6CF-F29166F0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273A1-F67C-46F2-A0C2-EE2BC51D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5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E8E4-9554-4D17-A066-7284BAAC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FA30C-0BCB-4D0D-A72F-1FB18E8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F88A6-531F-4EB8-87CF-34F74D0B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5372-819E-4BDB-9826-773327E6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9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51811-4A69-4372-B3D2-75ED8A7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A82EA-519A-4C28-9481-A9BCD885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45EF-B23D-4B30-9C4C-0BE4107A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79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902F-D022-45C7-B975-8A15B97A7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97C1-29BF-4964-8127-3BC4C603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11F83-DC3D-4CD5-AE54-2EA953F08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E3F8-DB7C-4698-BC69-C5AF59F1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581B-6E0F-40CD-8016-B99CE6AD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1853-08FE-43F0-A0D0-4AD3CEF7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7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6506-C9D5-4FEE-B7DB-34694941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3E14F-7EAB-4EEA-9BDC-8FDAB3DC6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1F759-8F45-4746-8060-8BB955720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703FD-3C00-459A-A583-A04ADE00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43DD-01AF-4089-B70F-C6AEB7DD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89095-3F7D-4806-A357-744D5A46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00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39A8B-F989-4BC6-93AB-EAA68B6F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85AE5-89B8-4CDE-A921-E871BB3C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1897-06E5-45E9-986B-891DA1FD6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6BDB-93D2-4068-A793-8D810B96A66D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329E-251B-45A6-838F-BD689ADFF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698E-74F6-4DDB-9F9C-356CCAC41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AA3AB-6A42-4CFB-BCEB-3DE0619A43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80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D56D52-4240-4523-AA6E-47E24320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9" y="273317"/>
            <a:ext cx="10860259" cy="52141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BD2DF3-5562-4595-B1E0-17C9D1482155}"/>
              </a:ext>
            </a:extLst>
          </p:cNvPr>
          <p:cNvSpPr txBox="1"/>
          <p:nvPr/>
        </p:nvSpPr>
        <p:spPr>
          <a:xfrm>
            <a:off x="225083" y="5753686"/>
            <a:ext cx="3495957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800" b="1" dirty="0" err="1"/>
              <a:t>crontab.guru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047502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61BE0-9205-446C-9EED-DFDF7948D3C5}"/>
              </a:ext>
            </a:extLst>
          </p:cNvPr>
          <p:cNvSpPr txBox="1"/>
          <p:nvPr/>
        </p:nvSpPr>
        <p:spPr>
          <a:xfrm>
            <a:off x="411847" y="365760"/>
            <a:ext cx="1190711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crontab –l</a:t>
            </a:r>
          </a:p>
          <a:p>
            <a:r>
              <a:rPr lang="en-GB" dirty="0"/>
              <a:t>crontab –e</a:t>
            </a:r>
          </a:p>
          <a:p>
            <a:r>
              <a:rPr lang="en-GB" dirty="0"/>
              <a:t>crontab -r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8C59A-B335-4AF6-A298-D180B2B26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86" y="274280"/>
            <a:ext cx="7142504" cy="3154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3C9D2E-C0C5-4D20-979F-7F8A2A33C6C4}"/>
              </a:ext>
            </a:extLst>
          </p:cNvPr>
          <p:cNvSpPr txBox="1"/>
          <p:nvPr/>
        </p:nvSpPr>
        <p:spPr>
          <a:xfrm>
            <a:off x="718991" y="3655255"/>
            <a:ext cx="464248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SDLC -&gt; it is for development.</a:t>
            </a:r>
          </a:p>
          <a:p>
            <a:r>
              <a:rPr lang="en-GB" dirty="0"/>
              <a:t>STLC -&gt; (Software Test Life Cycle) -&gt; it is for test.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7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298957-88C3-4E6A-924C-0AA57440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0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DAD502-3338-48E2-AD98-9F9D5C77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9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06E5B-DD6F-4AA7-871C-F4F39617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4F165-8EB1-4F3A-A6B9-DD204FB8A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0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733F4-60AB-405E-885C-75D2F7F5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1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8169A-90A1-47B7-849B-25C7336D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CE4A8-C496-4D78-922E-A468CE1A0DC9}"/>
              </a:ext>
            </a:extLst>
          </p:cNvPr>
          <p:cNvSpPr txBox="1"/>
          <p:nvPr/>
        </p:nvSpPr>
        <p:spPr>
          <a:xfrm>
            <a:off x="689316" y="295422"/>
            <a:ext cx="2279791" cy="769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4400" b="1" dirty="0"/>
              <a:t>git-hub : </a:t>
            </a:r>
            <a:endParaRPr lang="en-IN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82D88-03E6-472C-AD88-3E617E2371BF}"/>
              </a:ext>
            </a:extLst>
          </p:cNvPr>
          <p:cNvSpPr txBox="1"/>
          <p:nvPr/>
        </p:nvSpPr>
        <p:spPr>
          <a:xfrm>
            <a:off x="689315" y="1320018"/>
            <a:ext cx="20034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/>
              <a:t>Version control:- 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C72BC-39E9-49BB-925D-0F194CCB916C}"/>
              </a:ext>
            </a:extLst>
          </p:cNvPr>
          <p:cNvSpPr txBox="1"/>
          <p:nvPr/>
        </p:nvSpPr>
        <p:spPr>
          <a:xfrm>
            <a:off x="1829211" y="1975283"/>
            <a:ext cx="39735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/>
              <a:t>Record or manage all code changes.</a:t>
            </a:r>
            <a:endParaRPr lang="en-IN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1302A-AA79-4237-A73E-5EE7E293FD07}"/>
              </a:ext>
            </a:extLst>
          </p:cNvPr>
          <p:cNvSpPr txBox="1"/>
          <p:nvPr/>
        </p:nvSpPr>
        <p:spPr>
          <a:xfrm>
            <a:off x="1829211" y="2686708"/>
            <a:ext cx="62883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/>
              <a:t>The place where we save our all code changes – is </a:t>
            </a:r>
            <a:r>
              <a:rPr lang="en-GB" sz="2000" b="1" dirty="0" err="1"/>
              <a:t>github</a:t>
            </a:r>
            <a:r>
              <a:rPr lang="en-GB" sz="2000" b="1" dirty="0"/>
              <a:t>.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65162-3960-4A8D-A683-84AEBA5DE34C}"/>
              </a:ext>
            </a:extLst>
          </p:cNvPr>
          <p:cNvSpPr txBox="1"/>
          <p:nvPr/>
        </p:nvSpPr>
        <p:spPr>
          <a:xfrm>
            <a:off x="2986611" y="1298657"/>
            <a:ext cx="531209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/>
              <a:t>Version wise, maintain or manages the versions.</a:t>
            </a:r>
            <a:endParaRPr lang="en-IN" sz="2000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E65B64C-6205-48BB-A906-DBECFFEAD7F5}"/>
              </a:ext>
            </a:extLst>
          </p:cNvPr>
          <p:cNvSpPr/>
          <p:nvPr/>
        </p:nvSpPr>
        <p:spPr>
          <a:xfrm>
            <a:off x="2969107" y="548640"/>
            <a:ext cx="575951" cy="22508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7AC16D-C0B8-4090-8683-421F69FC92B6}"/>
              </a:ext>
            </a:extLst>
          </p:cNvPr>
          <p:cNvSpPr txBox="1"/>
          <p:nvPr/>
        </p:nvSpPr>
        <p:spPr>
          <a:xfrm>
            <a:off x="3545058" y="463116"/>
            <a:ext cx="213263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b="1" dirty="0"/>
              <a:t>Most widely used.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41716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E2C2A-E30D-43C6-8305-1D6AEFF8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3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56813B-D0B6-4FD3-ADEC-160264F6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E0CB3F-E4CA-4550-A50B-51CB1615B550}"/>
              </a:ext>
            </a:extLst>
          </p:cNvPr>
          <p:cNvSpPr txBox="1"/>
          <p:nvPr/>
        </p:nvSpPr>
        <p:spPr>
          <a:xfrm>
            <a:off x="745588" y="534572"/>
            <a:ext cx="202093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Linux files structure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1BD33-939E-4B7E-8CD3-76CC4A91A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03"/>
            <a:ext cx="12398924" cy="1888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789AA-33F7-4BDB-9C66-B23AA6364ACE}"/>
              </a:ext>
            </a:extLst>
          </p:cNvPr>
          <p:cNvSpPr txBox="1"/>
          <p:nvPr/>
        </p:nvSpPr>
        <p:spPr>
          <a:xfrm>
            <a:off x="138332" y="3421912"/>
            <a:ext cx="49307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bin</a:t>
            </a:r>
            <a:r>
              <a:rPr lang="en-GB" dirty="0"/>
              <a:t> -&gt; all commands are available in binary format.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7250F-0008-423B-BC7D-7E511CD5BB49}"/>
              </a:ext>
            </a:extLst>
          </p:cNvPr>
          <p:cNvSpPr txBox="1"/>
          <p:nvPr/>
        </p:nvSpPr>
        <p:spPr>
          <a:xfrm>
            <a:off x="138332" y="3961733"/>
            <a:ext cx="2184509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dev</a:t>
            </a:r>
            <a:r>
              <a:rPr lang="en-GB" dirty="0"/>
              <a:t> -&gt; all device files.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EE8F9-FEA7-4590-8BA3-D6F2A131733E}"/>
              </a:ext>
            </a:extLst>
          </p:cNvPr>
          <p:cNvSpPr txBox="1"/>
          <p:nvPr/>
        </p:nvSpPr>
        <p:spPr>
          <a:xfrm>
            <a:off x="138332" y="4501554"/>
            <a:ext cx="597343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home</a:t>
            </a:r>
            <a:r>
              <a:rPr lang="en-GB" dirty="0"/>
              <a:t> -&gt; created users will be available under home directory.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885B7-A2B2-4BFE-9754-E7EB8F256E0C}"/>
              </a:ext>
            </a:extLst>
          </p:cNvPr>
          <p:cNvSpPr txBox="1"/>
          <p:nvPr/>
        </p:nvSpPr>
        <p:spPr>
          <a:xfrm>
            <a:off x="138332" y="5041375"/>
            <a:ext cx="35013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/>
              <a:t>tmp</a:t>
            </a:r>
            <a:r>
              <a:rPr lang="en-GB" b="1" dirty="0"/>
              <a:t> (temp)</a:t>
            </a:r>
            <a:r>
              <a:rPr lang="en-GB" dirty="0"/>
              <a:t> -&gt; temporary directory.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25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62AAED-26D6-4178-96AC-E3E4FD7C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55" y="56272"/>
            <a:ext cx="8573599" cy="675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356FED-DAD2-4E3D-AF25-5FF5D630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2" y="226327"/>
            <a:ext cx="9753894" cy="36104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5005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6BFBA4-6767-478A-9142-44B18028C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6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D114A1-2D71-4A4B-A0B3-01DBF5BA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4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E4B3E-C645-4DA6-9CA3-88E7189F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9DED67-EA2A-4281-808A-A52237F92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51" y="262038"/>
            <a:ext cx="8577189" cy="316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6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B1E2B9-A109-43CA-8298-82811AD8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1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109</Words>
  <Application>Microsoft Office PowerPoint</Application>
  <PresentationFormat>Widescreen</PresentationFormat>
  <Paragraphs>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46</cp:revision>
  <dcterms:created xsi:type="dcterms:W3CDTF">2024-03-17T02:38:16Z</dcterms:created>
  <dcterms:modified xsi:type="dcterms:W3CDTF">2024-03-17T05:09:17Z</dcterms:modified>
</cp:coreProperties>
</file>