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9" r:id="rId4"/>
    <p:sldId id="267" r:id="rId5"/>
    <p:sldId id="268" r:id="rId6"/>
    <p:sldId id="256" r:id="rId7"/>
    <p:sldId id="257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8A06-5E61-4A30-8A72-AAE8E5A54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D644A-E365-44F0-960F-01BBAE8DB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12C7-0EE4-4FDC-8109-177D838E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5451-0BA7-4429-9489-CB8FDC62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9CE8-EE16-4770-9A82-AA18ECA8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7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241D-FDA7-48B1-AB67-CF79BE29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98D3D-4CA8-40F9-8A80-8FD18691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96464-9572-481E-A145-DE19D08A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054D4-57CF-417C-AE9A-B92F99DD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E40E-503F-4269-8E6C-1A8F182F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68490-7D3F-4D24-909B-458E412FD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DFD45-ED6F-46F9-A067-7DD2F5B26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8280-6EFB-4EAB-AC1A-8DBE6C5A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8746-B643-4A84-981F-C86E0628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B5BCA-591F-4770-843B-2BBB4517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2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F9D0-8205-479E-B877-C069E21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5216-7129-4C2D-8D12-4EDEE51C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4D2CF-9F59-4DA5-8203-E5C8F8B0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FC7A-5BD0-48D7-A4CE-F3D1A1F1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2273D-F53F-47E2-8A68-B1AA0260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C21B-4F81-4D20-A600-E0B87A11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F59C-29D8-4F7F-8412-DD6E10569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398D-C849-4B98-8739-6E577DE3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1460-3BFB-4A41-B6F6-EE5421E1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803F-C1B9-47CD-91CA-B7DC9E83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D705-9231-47D8-A7AA-4B929F28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52F4-EA1B-4CDC-AE99-A252B855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B8020-8A68-4F2F-963C-6BAE35592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34BEE-B812-4583-A565-2860386C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221FE-E147-475B-9B42-005F343F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E5F9-0937-4E33-B8A2-5C564A7B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2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16A5-B6CB-43D3-B837-4B675485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016B-8171-423F-88D8-9BFDAA4C2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C4270-230F-4E91-9C34-DB7BC762D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FD7F-D029-48D5-AED4-7B69A394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5FA8A-43C3-4608-88E4-DA1E94ECE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E32D3-12DA-4831-A994-22AE314E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533BD-BE5D-4CC0-B6CF-F29166F0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273A1-F67C-46F2-A0C2-EE2BC51D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5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E8E4-9554-4D17-A066-7284BAAC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FA30C-0BCB-4D0D-A72F-1FB18E80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F88A6-531F-4EB8-87CF-34F74D0B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05372-819E-4BDB-9826-773327E6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51811-4A69-4372-B3D2-75ED8A7E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A82EA-519A-4C28-9481-A9BCD885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B45EF-B23D-4B30-9C4C-0BE4107A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7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902F-D022-45C7-B975-8A15B97A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7C1-29BF-4964-8127-3BC4C603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11F83-DC3D-4CD5-AE54-2EA953F08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7E3F8-DB7C-4698-BC69-C5AF59F1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8581B-6E0F-40CD-8016-B99CE6AD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51853-08FE-43F0-A0D0-4AD3CEF7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7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6506-C9D5-4FEE-B7DB-34694941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3E14F-7EAB-4EEA-9BDC-8FDAB3DC6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1F759-8F45-4746-8060-8BB955720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03FD-3C00-459A-A583-A04ADE00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343DD-01AF-4089-B70F-C6AEB7DD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9095-3F7D-4806-A357-744D5A46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0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39A8B-F989-4BC6-93AB-EAA68B6F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85AE5-89B8-4CDE-A921-E871BB3C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1897-06E5-45E9-986B-891DA1FD6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6BDB-93D2-4068-A793-8D810B96A66D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329E-251B-45A6-838F-BD689ADFF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698E-74F6-4DDB-9F9C-356CCAC41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8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1C5BBC-C6D1-43D2-9BF6-4BE4FA65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6785A4-2562-445A-97E2-F9B65313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5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777C30-72D3-418C-B19C-37AE2A13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6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67B929-8B37-48BE-BCAB-190D7F01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3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05DE1A-A29C-4975-AE16-24A9FB8D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5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C05370-2767-4B0B-83B4-79D112BA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1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5F9D76-AB84-4AEC-9C07-D72AB9E86501}"/>
              </a:ext>
            </a:extLst>
          </p:cNvPr>
          <p:cNvSpPr txBox="1"/>
          <p:nvPr/>
        </p:nvSpPr>
        <p:spPr>
          <a:xfrm>
            <a:off x="829994" y="492369"/>
            <a:ext cx="37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Which company started DevOps first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80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1422F-6587-4F49-AAC4-3F77D4D4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7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6C6348-0923-4395-9E22-88E3C9BF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7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217AAC-60D3-42FD-9C98-1C4C175B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6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6A8045-64E9-460D-8DEE-97B573CE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C91A3E-1EBE-4F25-93B8-FA1247EF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0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C7D553-5D88-43D3-95F3-573DC9846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61</cp:revision>
  <dcterms:created xsi:type="dcterms:W3CDTF">2024-03-17T02:38:16Z</dcterms:created>
  <dcterms:modified xsi:type="dcterms:W3CDTF">2024-03-23T03:26:17Z</dcterms:modified>
</cp:coreProperties>
</file>