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75DEA-4340-4D53-88D8-42F3E544BDDF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</dgm:pt>
    <dgm:pt modelId="{74828DD4-3006-40B4-8AAC-1CB323B00374}">
      <dgm:prSet/>
      <dgm:spPr>
        <a:solidFill>
          <a:srgbClr val="92D05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Project Sponsor</a:t>
          </a:r>
        </a:p>
      </dgm:t>
    </dgm:pt>
    <dgm:pt modelId="{6511B045-380A-4FDD-A866-B866CFB23E4E}" type="parTrans" cxnId="{D0B24DBA-CF6A-4281-8F5B-68763549E759}">
      <dgm:prSet/>
      <dgm:spPr/>
      <dgm:t>
        <a:bodyPr/>
        <a:lstStyle/>
        <a:p>
          <a:endParaRPr lang="en-US"/>
        </a:p>
      </dgm:t>
    </dgm:pt>
    <dgm:pt modelId="{F71DD8FD-428D-40A2-8C46-B1F527400590}" type="sibTrans" cxnId="{D0B24DBA-CF6A-4281-8F5B-68763549E759}">
      <dgm:prSet/>
      <dgm:spPr/>
      <dgm:t>
        <a:bodyPr/>
        <a:lstStyle/>
        <a:p>
          <a:endParaRPr lang="en-US"/>
        </a:p>
      </dgm:t>
    </dgm:pt>
    <dgm:pt modelId="{7A48EAD8-35F2-4748-852C-9772FD6F46A8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Leads</a:t>
          </a:r>
        </a:p>
      </dgm:t>
    </dgm:pt>
    <dgm:pt modelId="{B4CA1F68-A38E-450A-ADE5-1F6902C65209}" type="parTrans" cxnId="{0C4A3A3A-19F0-46D4-AD9A-4CE02EE93672}">
      <dgm:prSet/>
      <dgm:spPr/>
      <dgm:t>
        <a:bodyPr/>
        <a:lstStyle/>
        <a:p>
          <a:endParaRPr lang="en-US"/>
        </a:p>
      </dgm:t>
    </dgm:pt>
    <dgm:pt modelId="{D3F99D02-CBD7-4211-88BC-AAD433ADFB0D}" type="sibTrans" cxnId="{0C4A3A3A-19F0-46D4-AD9A-4CE02EE93672}">
      <dgm:prSet/>
      <dgm:spPr/>
      <dgm:t>
        <a:bodyPr/>
        <a:lstStyle/>
        <a:p>
          <a:endParaRPr lang="en-US"/>
        </a:p>
      </dgm:t>
    </dgm:pt>
    <dgm:pt modelId="{8B656BEA-EB18-4B4C-9F2E-0628F9CE74F7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1</a:t>
          </a:r>
        </a:p>
      </dgm:t>
    </dgm:pt>
    <dgm:pt modelId="{18F43986-5490-4A2B-9C4E-C9984559F9E6}" type="parTrans" cxnId="{9A305233-15C2-4AA7-B306-1057BB79BA3A}">
      <dgm:prSet/>
      <dgm:spPr/>
      <dgm:t>
        <a:bodyPr/>
        <a:lstStyle/>
        <a:p>
          <a:endParaRPr lang="en-US"/>
        </a:p>
      </dgm:t>
    </dgm:pt>
    <dgm:pt modelId="{226333A1-20CE-4356-835F-D851307483F3}" type="sibTrans" cxnId="{9A305233-15C2-4AA7-B306-1057BB79BA3A}">
      <dgm:prSet/>
      <dgm:spPr/>
      <dgm:t>
        <a:bodyPr/>
        <a:lstStyle/>
        <a:p>
          <a:endParaRPr lang="en-US"/>
        </a:p>
      </dgm:t>
    </dgm:pt>
    <dgm:pt modelId="{E9734CB0-1E17-42B7-A01D-69CB818E6E0F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2</a:t>
          </a:r>
        </a:p>
      </dgm:t>
    </dgm:pt>
    <dgm:pt modelId="{DD2CBFA1-65C7-431C-A735-0E6A4D739889}" type="parTrans" cxnId="{E5E24EDE-3DA5-4123-921B-30D9BEF11AC0}">
      <dgm:prSet/>
      <dgm:spPr/>
      <dgm:t>
        <a:bodyPr/>
        <a:lstStyle/>
        <a:p>
          <a:endParaRPr lang="en-US"/>
        </a:p>
      </dgm:t>
    </dgm:pt>
    <dgm:pt modelId="{3B20FDCC-8EA7-4E2B-9218-A8B8CE87A8E5}" type="sibTrans" cxnId="{E5E24EDE-3DA5-4123-921B-30D9BEF11AC0}">
      <dgm:prSet/>
      <dgm:spPr/>
      <dgm:t>
        <a:bodyPr/>
        <a:lstStyle/>
        <a:p>
          <a:endParaRPr lang="en-US"/>
        </a:p>
      </dgm:t>
    </dgm:pt>
    <dgm:pt modelId="{CBA319C1-3121-4ED9-A55E-8D971E68BBF4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3</a:t>
          </a:r>
        </a:p>
      </dgm:t>
    </dgm:pt>
    <dgm:pt modelId="{4FF0F672-AB0D-4BEA-82A2-A7F5D37CBC67}" type="parTrans" cxnId="{295D58A9-4D4E-48E0-B810-AC0E5F1596A0}">
      <dgm:prSet/>
      <dgm:spPr/>
      <dgm:t>
        <a:bodyPr/>
        <a:lstStyle/>
        <a:p>
          <a:endParaRPr lang="en-US"/>
        </a:p>
      </dgm:t>
    </dgm:pt>
    <dgm:pt modelId="{352C8A1C-1511-4863-93CF-42ECDF2B187E}" type="sibTrans" cxnId="{295D58A9-4D4E-48E0-B810-AC0E5F1596A0}">
      <dgm:prSet/>
      <dgm:spPr/>
      <dgm:t>
        <a:bodyPr/>
        <a:lstStyle/>
        <a:p>
          <a:endParaRPr lang="en-US"/>
        </a:p>
      </dgm:t>
    </dgm:pt>
    <dgm:pt modelId="{B22BB773-4CAB-4A5D-B30C-5F3F143A93F3}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4</a:t>
          </a:r>
        </a:p>
      </dgm:t>
    </dgm:pt>
    <dgm:pt modelId="{88C5A5D3-DA59-4422-B023-74F063EF5C2E}" type="parTrans" cxnId="{44171A4F-7F19-4F13-85D1-6C8CD43DD1A2}">
      <dgm:prSet/>
      <dgm:spPr/>
      <dgm:t>
        <a:bodyPr/>
        <a:lstStyle/>
        <a:p>
          <a:endParaRPr lang="en-US"/>
        </a:p>
      </dgm:t>
    </dgm:pt>
    <dgm:pt modelId="{D19CE17D-7817-41CC-B7B4-271EFA545D3C}" type="sibTrans" cxnId="{44171A4F-7F19-4F13-85D1-6C8CD43DD1A2}">
      <dgm:prSet/>
      <dgm:spPr/>
      <dgm:t>
        <a:bodyPr/>
        <a:lstStyle/>
        <a:p>
          <a:endParaRPr lang="en-US"/>
        </a:p>
      </dgm:t>
    </dgm:pt>
    <dgm:pt modelId="{E14A31C1-8782-4B71-AE06-A3ED5184F922}">
      <dgm:prSet/>
      <dgm:spPr>
        <a:solidFill>
          <a:srgbClr val="FFC0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Supplier Project Managers</a:t>
          </a:r>
        </a:p>
      </dgm:t>
    </dgm:pt>
    <dgm:pt modelId="{96B1F480-3A3B-4115-B7CC-CFC5CC6180F4}" type="parTrans" cxnId="{827ED0B8-6C15-4586-BD40-F5B0632332C0}">
      <dgm:prSet/>
      <dgm:spPr/>
      <dgm:t>
        <a:bodyPr/>
        <a:lstStyle/>
        <a:p>
          <a:endParaRPr lang="en-US"/>
        </a:p>
      </dgm:t>
    </dgm:pt>
    <dgm:pt modelId="{111DC81B-B96F-4EDD-82AD-5BE91BD50997}" type="sibTrans" cxnId="{827ED0B8-6C15-4586-BD40-F5B0632332C0}">
      <dgm:prSet/>
      <dgm:spPr/>
      <dgm:t>
        <a:bodyPr/>
        <a:lstStyle/>
        <a:p>
          <a:endParaRPr lang="en-US"/>
        </a:p>
      </dgm:t>
    </dgm:pt>
    <dgm:pt modelId="{8DE2DE80-75E7-4D01-92A4-57FEC3F025DA}">
      <dgm:prSet/>
      <dgm:spPr>
        <a:solidFill>
          <a:srgbClr val="00B0F0"/>
        </a:solidFill>
      </dgm:spPr>
      <dgm:t>
        <a:bodyPr/>
        <a:lstStyle/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Project Steering Committee</a:t>
          </a:r>
        </a:p>
      </dgm:t>
    </dgm:pt>
    <dgm:pt modelId="{C0EB7C50-3B04-4C86-B51C-66697DFAF6FD}" type="parTrans" cxnId="{D15B0F85-DE74-474D-946C-9AA2CDF12F57}">
      <dgm:prSet/>
      <dgm:spPr/>
      <dgm:t>
        <a:bodyPr/>
        <a:lstStyle/>
        <a:p>
          <a:endParaRPr lang="en-US"/>
        </a:p>
      </dgm:t>
    </dgm:pt>
    <dgm:pt modelId="{4A35D0C5-15FE-4D89-9455-B3E474A9A554}" type="sibTrans" cxnId="{D15B0F85-DE74-474D-946C-9AA2CDF12F57}">
      <dgm:prSet/>
      <dgm:spPr/>
      <dgm:t>
        <a:bodyPr/>
        <a:lstStyle/>
        <a:p>
          <a:endParaRPr lang="en-US"/>
        </a:p>
      </dgm:t>
    </dgm:pt>
    <dgm:pt modelId="{3ABF3AE0-D78A-4B06-8AA0-76D992DFA8EC}">
      <dgm:prSet/>
      <dgm:spPr>
        <a:solidFill>
          <a:srgbClr val="00B0F0"/>
        </a:solidFill>
      </dgm:spPr>
      <dgm:t>
        <a:bodyPr/>
        <a:lstStyle/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Project Champion</a:t>
          </a:r>
        </a:p>
      </dgm:t>
    </dgm:pt>
    <dgm:pt modelId="{38FD8B75-1E52-4D1F-AEB8-73FC96513171}" type="parTrans" cxnId="{087B5F2C-F97D-40A2-9EF9-C67A390DDE1A}">
      <dgm:prSet/>
      <dgm:spPr/>
      <dgm:t>
        <a:bodyPr/>
        <a:lstStyle/>
        <a:p>
          <a:endParaRPr lang="en-US"/>
        </a:p>
      </dgm:t>
    </dgm:pt>
    <dgm:pt modelId="{DF006896-7C06-435F-B78A-DF8801CD5D4F}" type="sibTrans" cxnId="{087B5F2C-F97D-40A2-9EF9-C67A390DDE1A}">
      <dgm:prSet/>
      <dgm:spPr/>
      <dgm:t>
        <a:bodyPr/>
        <a:lstStyle/>
        <a:p>
          <a:endParaRPr lang="en-US"/>
        </a:p>
      </dgm:t>
    </dgm:pt>
    <dgm:pt modelId="{7FB68427-93D6-4DA1-BC47-141F0343356E}">
      <dgm:prSet/>
      <dgm:spPr>
        <a:solidFill>
          <a:srgbClr val="00B0F0"/>
        </a:solidFill>
      </dgm:spPr>
      <dgm:t>
        <a:bodyPr/>
        <a:lstStyle/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Project Manager</a:t>
          </a:r>
        </a:p>
      </dgm:t>
    </dgm:pt>
    <dgm:pt modelId="{0D083EF7-72A8-4B93-B0E4-105847BBDFDC}" type="sibTrans" cxnId="{704528F8-7615-47B1-9127-0C8EB0C8844A}">
      <dgm:prSet/>
      <dgm:spPr/>
      <dgm:t>
        <a:bodyPr/>
        <a:lstStyle/>
        <a:p>
          <a:endParaRPr lang="en-US"/>
        </a:p>
      </dgm:t>
    </dgm:pt>
    <dgm:pt modelId="{559FAF87-079B-451B-8D7F-F03E3D8E9BA5}" type="parTrans" cxnId="{704528F8-7615-47B1-9127-0C8EB0C8844A}">
      <dgm:prSet/>
      <dgm:spPr/>
      <dgm:t>
        <a:bodyPr/>
        <a:lstStyle/>
        <a:p>
          <a:endParaRPr lang="en-US"/>
        </a:p>
      </dgm:t>
    </dgm:pt>
    <dgm:pt modelId="{B784FCEB-6E7F-45C9-854B-AAD1DEA6B170}" type="pres">
      <dgm:prSet presAssocID="{63275DEA-4340-4D53-88D8-42F3E544BDD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79A51E-181C-4BCB-B044-C0A376D75FC2}" type="pres">
      <dgm:prSet presAssocID="{63275DEA-4340-4D53-88D8-42F3E544BDDF}" presName="hierFlow" presStyleCnt="0"/>
      <dgm:spPr/>
    </dgm:pt>
    <dgm:pt modelId="{263D99AA-B720-4F0E-934C-E2A5F5669469}" type="pres">
      <dgm:prSet presAssocID="{63275DEA-4340-4D53-88D8-42F3E544BDD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A44250-8F61-4801-BAB2-0BBA01964031}" type="pres">
      <dgm:prSet presAssocID="{74828DD4-3006-40B4-8AAC-1CB323B00374}" presName="Name14" presStyleCnt="0"/>
      <dgm:spPr/>
    </dgm:pt>
    <dgm:pt modelId="{FF24E7E1-27BC-4B05-9A3F-FB4694916AE2}" type="pres">
      <dgm:prSet presAssocID="{74828DD4-3006-40B4-8AAC-1CB323B00374}" presName="level1Shape" presStyleLbl="node0" presStyleIdx="0" presStyleCnt="1">
        <dgm:presLayoutVars>
          <dgm:chPref val="3"/>
        </dgm:presLayoutVars>
      </dgm:prSet>
      <dgm:spPr/>
    </dgm:pt>
    <dgm:pt modelId="{91F898B4-04C9-4179-886A-BC9699F51C6B}" type="pres">
      <dgm:prSet presAssocID="{74828DD4-3006-40B4-8AAC-1CB323B00374}" presName="hierChild2" presStyleCnt="0"/>
      <dgm:spPr/>
    </dgm:pt>
    <dgm:pt modelId="{5BF07E33-AFDE-49F4-B3C9-869EEFD16F61}" type="pres">
      <dgm:prSet presAssocID="{C0EB7C50-3B04-4C86-B51C-66697DFAF6FD}" presName="Name19" presStyleLbl="parChTrans1D2" presStyleIdx="0" presStyleCnt="3"/>
      <dgm:spPr/>
    </dgm:pt>
    <dgm:pt modelId="{44444133-EBB8-4BAA-BEA7-5DF178D66B69}" type="pres">
      <dgm:prSet presAssocID="{8DE2DE80-75E7-4D01-92A4-57FEC3F025DA}" presName="Name21" presStyleCnt="0"/>
      <dgm:spPr/>
    </dgm:pt>
    <dgm:pt modelId="{6BBF8F82-A5C4-44D0-8912-6601585D0DED}" type="pres">
      <dgm:prSet presAssocID="{8DE2DE80-75E7-4D01-92A4-57FEC3F025DA}" presName="level2Shape" presStyleLbl="node2" presStyleIdx="0" presStyleCnt="3"/>
      <dgm:spPr/>
    </dgm:pt>
    <dgm:pt modelId="{62184FDB-D7E2-4188-BE2A-36E45A5D710E}" type="pres">
      <dgm:prSet presAssocID="{8DE2DE80-75E7-4D01-92A4-57FEC3F025DA}" presName="hierChild3" presStyleCnt="0"/>
      <dgm:spPr/>
    </dgm:pt>
    <dgm:pt modelId="{C46CF1B6-DDDB-4952-9C96-5A25F8B8F40E}" type="pres">
      <dgm:prSet presAssocID="{559FAF87-079B-451B-8D7F-F03E3D8E9BA5}" presName="Name19" presStyleLbl="parChTrans1D2" presStyleIdx="1" presStyleCnt="3"/>
      <dgm:spPr/>
    </dgm:pt>
    <dgm:pt modelId="{A4CEBCB8-5830-4A49-BC7D-C4170EDB40EE}" type="pres">
      <dgm:prSet presAssocID="{7FB68427-93D6-4DA1-BC47-141F0343356E}" presName="Name21" presStyleCnt="0"/>
      <dgm:spPr/>
    </dgm:pt>
    <dgm:pt modelId="{8F9FB9F3-36DD-42C2-BF1D-8D2D3F7C3709}" type="pres">
      <dgm:prSet presAssocID="{7FB68427-93D6-4DA1-BC47-141F0343356E}" presName="level2Shape" presStyleLbl="node2" presStyleIdx="1" presStyleCnt="3" custLinFactNeighborY="4365"/>
      <dgm:spPr/>
    </dgm:pt>
    <dgm:pt modelId="{BB2D0FBE-D14E-40A5-A582-C1FD7B3A2AAF}" type="pres">
      <dgm:prSet presAssocID="{7FB68427-93D6-4DA1-BC47-141F0343356E}" presName="hierChild3" presStyleCnt="0"/>
      <dgm:spPr/>
    </dgm:pt>
    <dgm:pt modelId="{A11EE456-8FE6-4F9E-8F1C-A1D936EDFD05}" type="pres">
      <dgm:prSet presAssocID="{B4CA1F68-A38E-450A-ADE5-1F6902C65209}" presName="Name19" presStyleLbl="parChTrans1D3" presStyleIdx="0" presStyleCnt="2"/>
      <dgm:spPr/>
    </dgm:pt>
    <dgm:pt modelId="{C1A4AE67-5BE0-4CB1-AF8E-ADAB02D3FA9C}" type="pres">
      <dgm:prSet presAssocID="{7A48EAD8-35F2-4748-852C-9772FD6F46A8}" presName="Name21" presStyleCnt="0"/>
      <dgm:spPr/>
    </dgm:pt>
    <dgm:pt modelId="{85113764-79D2-4070-A7AB-05B96AFD3578}" type="pres">
      <dgm:prSet presAssocID="{7A48EAD8-35F2-4748-852C-9772FD6F46A8}" presName="level2Shape" presStyleLbl="node3" presStyleIdx="0" presStyleCnt="2"/>
      <dgm:spPr/>
    </dgm:pt>
    <dgm:pt modelId="{766A1BAE-C2BB-43AD-8E82-C493070A6622}" type="pres">
      <dgm:prSet presAssocID="{7A48EAD8-35F2-4748-852C-9772FD6F46A8}" presName="hierChild3" presStyleCnt="0"/>
      <dgm:spPr/>
    </dgm:pt>
    <dgm:pt modelId="{58285999-9650-4DF3-95BA-5510950E639F}" type="pres">
      <dgm:prSet presAssocID="{18F43986-5490-4A2B-9C4E-C9984559F9E6}" presName="Name19" presStyleLbl="parChTrans1D4" presStyleIdx="0" presStyleCnt="4"/>
      <dgm:spPr/>
    </dgm:pt>
    <dgm:pt modelId="{87925810-4D6A-43E7-8EDF-EAE83E326781}" type="pres">
      <dgm:prSet presAssocID="{8B656BEA-EB18-4B4C-9F2E-0628F9CE74F7}" presName="Name21" presStyleCnt="0"/>
      <dgm:spPr/>
    </dgm:pt>
    <dgm:pt modelId="{66A8A09E-DB53-4A2F-87E3-FA800722F35E}" type="pres">
      <dgm:prSet presAssocID="{8B656BEA-EB18-4B4C-9F2E-0628F9CE74F7}" presName="level2Shape" presStyleLbl="node4" presStyleIdx="0" presStyleCnt="4" custLinFactNeighborX="304" custLinFactNeighborY="3768"/>
      <dgm:spPr/>
    </dgm:pt>
    <dgm:pt modelId="{51B79A84-634F-4A33-8032-73A5322FADAD}" type="pres">
      <dgm:prSet presAssocID="{8B656BEA-EB18-4B4C-9F2E-0628F9CE74F7}" presName="hierChild3" presStyleCnt="0"/>
      <dgm:spPr/>
    </dgm:pt>
    <dgm:pt modelId="{F557B3CE-872D-40A3-B6DD-54AA8FF3DCEB}" type="pres">
      <dgm:prSet presAssocID="{DD2CBFA1-65C7-431C-A735-0E6A4D739889}" presName="Name19" presStyleLbl="parChTrans1D4" presStyleIdx="1" presStyleCnt="4"/>
      <dgm:spPr/>
    </dgm:pt>
    <dgm:pt modelId="{1F9727DA-EFE4-4CE4-8005-AAC84744B59A}" type="pres">
      <dgm:prSet presAssocID="{E9734CB0-1E17-42B7-A01D-69CB818E6E0F}" presName="Name21" presStyleCnt="0"/>
      <dgm:spPr/>
    </dgm:pt>
    <dgm:pt modelId="{D12B7E21-E2E0-4D9C-B8B6-11A1C69EA11C}" type="pres">
      <dgm:prSet presAssocID="{E9734CB0-1E17-42B7-A01D-69CB818E6E0F}" presName="level2Shape" presStyleLbl="node4" presStyleIdx="1" presStyleCnt="4"/>
      <dgm:spPr/>
    </dgm:pt>
    <dgm:pt modelId="{002DC1CD-04F4-44B2-B5A8-FED264D3CEAD}" type="pres">
      <dgm:prSet presAssocID="{E9734CB0-1E17-42B7-A01D-69CB818E6E0F}" presName="hierChild3" presStyleCnt="0"/>
      <dgm:spPr/>
    </dgm:pt>
    <dgm:pt modelId="{33F78A3F-A20D-498A-A19D-9F7CD439AD6F}" type="pres">
      <dgm:prSet presAssocID="{4FF0F672-AB0D-4BEA-82A2-A7F5D37CBC67}" presName="Name19" presStyleLbl="parChTrans1D4" presStyleIdx="2" presStyleCnt="4"/>
      <dgm:spPr/>
    </dgm:pt>
    <dgm:pt modelId="{4D139AD2-4BB8-44D5-9AC4-F812F6FA918B}" type="pres">
      <dgm:prSet presAssocID="{CBA319C1-3121-4ED9-A55E-8D971E68BBF4}" presName="Name21" presStyleCnt="0"/>
      <dgm:spPr/>
    </dgm:pt>
    <dgm:pt modelId="{5EF64537-4502-487E-825F-1D81DD4A2C6E}" type="pres">
      <dgm:prSet presAssocID="{CBA319C1-3121-4ED9-A55E-8D971E68BBF4}" presName="level2Shape" presStyleLbl="node4" presStyleIdx="2" presStyleCnt="4"/>
      <dgm:spPr/>
    </dgm:pt>
    <dgm:pt modelId="{F805860B-16D8-4F5A-AD3F-5A42356C66D8}" type="pres">
      <dgm:prSet presAssocID="{CBA319C1-3121-4ED9-A55E-8D971E68BBF4}" presName="hierChild3" presStyleCnt="0"/>
      <dgm:spPr/>
    </dgm:pt>
    <dgm:pt modelId="{E8576AD3-E03F-407F-87DF-17F707DA2A9F}" type="pres">
      <dgm:prSet presAssocID="{88C5A5D3-DA59-4422-B023-74F063EF5C2E}" presName="Name19" presStyleLbl="parChTrans1D4" presStyleIdx="3" presStyleCnt="4"/>
      <dgm:spPr/>
    </dgm:pt>
    <dgm:pt modelId="{1687E838-E61E-4F09-A4AA-69454DF8EB2D}" type="pres">
      <dgm:prSet presAssocID="{B22BB773-4CAB-4A5D-B30C-5F3F143A93F3}" presName="Name21" presStyleCnt="0"/>
      <dgm:spPr/>
    </dgm:pt>
    <dgm:pt modelId="{725AA77B-7E9B-4410-ABB8-AFDBCF88FF70}" type="pres">
      <dgm:prSet presAssocID="{B22BB773-4CAB-4A5D-B30C-5F3F143A93F3}" presName="level2Shape" presStyleLbl="node4" presStyleIdx="3" presStyleCnt="4"/>
      <dgm:spPr/>
    </dgm:pt>
    <dgm:pt modelId="{5436C3D2-F363-488C-966A-189BE79B0BD7}" type="pres">
      <dgm:prSet presAssocID="{B22BB773-4CAB-4A5D-B30C-5F3F143A93F3}" presName="hierChild3" presStyleCnt="0"/>
      <dgm:spPr/>
    </dgm:pt>
    <dgm:pt modelId="{41391955-A80E-4D82-811C-987C7F2A4DD5}" type="pres">
      <dgm:prSet presAssocID="{96B1F480-3A3B-4115-B7CC-CFC5CC6180F4}" presName="Name19" presStyleLbl="parChTrans1D3" presStyleIdx="1" presStyleCnt="2"/>
      <dgm:spPr/>
    </dgm:pt>
    <dgm:pt modelId="{514167D2-7BF9-447A-B035-319B2996C94F}" type="pres">
      <dgm:prSet presAssocID="{E14A31C1-8782-4B71-AE06-A3ED5184F922}" presName="Name21" presStyleCnt="0"/>
      <dgm:spPr/>
    </dgm:pt>
    <dgm:pt modelId="{0CD38198-361F-46C9-A42A-F7F6EB6BE204}" type="pres">
      <dgm:prSet presAssocID="{E14A31C1-8782-4B71-AE06-A3ED5184F922}" presName="level2Shape" presStyleLbl="node3" presStyleIdx="1" presStyleCnt="2"/>
      <dgm:spPr/>
    </dgm:pt>
    <dgm:pt modelId="{DB2FB3E1-2915-430E-9B4A-0E7D739CD48E}" type="pres">
      <dgm:prSet presAssocID="{E14A31C1-8782-4B71-AE06-A3ED5184F922}" presName="hierChild3" presStyleCnt="0"/>
      <dgm:spPr/>
    </dgm:pt>
    <dgm:pt modelId="{8AEF775E-8227-4009-ADB9-4A86E43885AF}" type="pres">
      <dgm:prSet presAssocID="{38FD8B75-1E52-4D1F-AEB8-73FC96513171}" presName="Name19" presStyleLbl="parChTrans1D2" presStyleIdx="2" presStyleCnt="3"/>
      <dgm:spPr/>
    </dgm:pt>
    <dgm:pt modelId="{4F719C86-AD69-44F5-A1B3-14F9AF0D572E}" type="pres">
      <dgm:prSet presAssocID="{3ABF3AE0-D78A-4B06-8AA0-76D992DFA8EC}" presName="Name21" presStyleCnt="0"/>
      <dgm:spPr/>
    </dgm:pt>
    <dgm:pt modelId="{36487151-6A8B-46B1-8178-869C46001838}" type="pres">
      <dgm:prSet presAssocID="{3ABF3AE0-D78A-4B06-8AA0-76D992DFA8EC}" presName="level2Shape" presStyleLbl="node2" presStyleIdx="2" presStyleCnt="3"/>
      <dgm:spPr/>
    </dgm:pt>
    <dgm:pt modelId="{C10C7039-3C61-47E6-AFF8-11717EEF1FD5}" type="pres">
      <dgm:prSet presAssocID="{3ABF3AE0-D78A-4B06-8AA0-76D992DFA8EC}" presName="hierChild3" presStyleCnt="0"/>
      <dgm:spPr/>
    </dgm:pt>
    <dgm:pt modelId="{E3DA3D9A-AA21-41D7-ABE7-4B89B9D686A7}" type="pres">
      <dgm:prSet presAssocID="{63275DEA-4340-4D53-88D8-42F3E544BDDF}" presName="bgShapesFlow" presStyleCnt="0"/>
      <dgm:spPr/>
    </dgm:pt>
  </dgm:ptLst>
  <dgm:cxnLst>
    <dgm:cxn modelId="{D5FB3000-F91F-454D-BD68-B1A3FE702E94}" type="presOf" srcId="{E9734CB0-1E17-42B7-A01D-69CB818E6E0F}" destId="{D12B7E21-E2E0-4D9C-B8B6-11A1C69EA11C}" srcOrd="0" destOrd="0" presId="urn:microsoft.com/office/officeart/2005/8/layout/hierarchy6"/>
    <dgm:cxn modelId="{C3C5DA05-617C-4F76-96CC-099589942E08}" type="presOf" srcId="{8DE2DE80-75E7-4D01-92A4-57FEC3F025DA}" destId="{6BBF8F82-A5C4-44D0-8912-6601585D0DED}" srcOrd="0" destOrd="0" presId="urn:microsoft.com/office/officeart/2005/8/layout/hierarchy6"/>
    <dgm:cxn modelId="{6783DC0F-D624-49A9-A0BE-32277A3C2934}" type="presOf" srcId="{63275DEA-4340-4D53-88D8-42F3E544BDDF}" destId="{B784FCEB-6E7F-45C9-854B-AAD1DEA6B170}" srcOrd="0" destOrd="0" presId="urn:microsoft.com/office/officeart/2005/8/layout/hierarchy6"/>
    <dgm:cxn modelId="{E67EAF18-83C6-4C73-BFAC-D4F9591F4BE0}" type="presOf" srcId="{E14A31C1-8782-4B71-AE06-A3ED5184F922}" destId="{0CD38198-361F-46C9-A42A-F7F6EB6BE204}" srcOrd="0" destOrd="0" presId="urn:microsoft.com/office/officeart/2005/8/layout/hierarchy6"/>
    <dgm:cxn modelId="{087B5F2C-F97D-40A2-9EF9-C67A390DDE1A}" srcId="{74828DD4-3006-40B4-8AAC-1CB323B00374}" destId="{3ABF3AE0-D78A-4B06-8AA0-76D992DFA8EC}" srcOrd="2" destOrd="0" parTransId="{38FD8B75-1E52-4D1F-AEB8-73FC96513171}" sibTransId="{DF006896-7C06-435F-B78A-DF8801CD5D4F}"/>
    <dgm:cxn modelId="{A5FB3D2E-0921-4CFE-BEA2-29484F5ECD3C}" type="presOf" srcId="{7FB68427-93D6-4DA1-BC47-141F0343356E}" destId="{8F9FB9F3-36DD-42C2-BF1D-8D2D3F7C3709}" srcOrd="0" destOrd="0" presId="urn:microsoft.com/office/officeart/2005/8/layout/hierarchy6"/>
    <dgm:cxn modelId="{9A305233-15C2-4AA7-B306-1057BB79BA3A}" srcId="{7A48EAD8-35F2-4748-852C-9772FD6F46A8}" destId="{8B656BEA-EB18-4B4C-9F2E-0628F9CE74F7}" srcOrd="0" destOrd="0" parTransId="{18F43986-5490-4A2B-9C4E-C9984559F9E6}" sibTransId="{226333A1-20CE-4356-835F-D851307483F3}"/>
    <dgm:cxn modelId="{0C4A3A3A-19F0-46D4-AD9A-4CE02EE93672}" srcId="{7FB68427-93D6-4DA1-BC47-141F0343356E}" destId="{7A48EAD8-35F2-4748-852C-9772FD6F46A8}" srcOrd="0" destOrd="0" parTransId="{B4CA1F68-A38E-450A-ADE5-1F6902C65209}" sibTransId="{D3F99D02-CBD7-4211-88BC-AAD433ADFB0D}"/>
    <dgm:cxn modelId="{D1AC523B-4A07-4393-B5CD-6BAF26C18BA0}" type="presOf" srcId="{559FAF87-079B-451B-8D7F-F03E3D8E9BA5}" destId="{C46CF1B6-DDDB-4952-9C96-5A25F8B8F40E}" srcOrd="0" destOrd="0" presId="urn:microsoft.com/office/officeart/2005/8/layout/hierarchy6"/>
    <dgm:cxn modelId="{AEBDEB3C-4E05-41AA-8E9D-547EA49ECFCA}" type="presOf" srcId="{CBA319C1-3121-4ED9-A55E-8D971E68BBF4}" destId="{5EF64537-4502-487E-825F-1D81DD4A2C6E}" srcOrd="0" destOrd="0" presId="urn:microsoft.com/office/officeart/2005/8/layout/hierarchy6"/>
    <dgm:cxn modelId="{1B69B24A-5E42-4837-9EA0-1EB3AC335EC6}" type="presOf" srcId="{88C5A5D3-DA59-4422-B023-74F063EF5C2E}" destId="{E8576AD3-E03F-407F-87DF-17F707DA2A9F}" srcOrd="0" destOrd="0" presId="urn:microsoft.com/office/officeart/2005/8/layout/hierarchy6"/>
    <dgm:cxn modelId="{44171A4F-7F19-4F13-85D1-6C8CD43DD1A2}" srcId="{7A48EAD8-35F2-4748-852C-9772FD6F46A8}" destId="{B22BB773-4CAB-4A5D-B30C-5F3F143A93F3}" srcOrd="3" destOrd="0" parTransId="{88C5A5D3-DA59-4422-B023-74F063EF5C2E}" sibTransId="{D19CE17D-7817-41CC-B7B4-271EFA545D3C}"/>
    <dgm:cxn modelId="{A62CF572-B387-4E88-A17C-E7721959A5F4}" type="presOf" srcId="{B22BB773-4CAB-4A5D-B30C-5F3F143A93F3}" destId="{725AA77B-7E9B-4410-ABB8-AFDBCF88FF70}" srcOrd="0" destOrd="0" presId="urn:microsoft.com/office/officeart/2005/8/layout/hierarchy6"/>
    <dgm:cxn modelId="{BF2E7556-4069-40E9-9511-45F3B3434568}" type="presOf" srcId="{74828DD4-3006-40B4-8AAC-1CB323B00374}" destId="{FF24E7E1-27BC-4B05-9A3F-FB4694916AE2}" srcOrd="0" destOrd="0" presId="urn:microsoft.com/office/officeart/2005/8/layout/hierarchy6"/>
    <dgm:cxn modelId="{15D37A7B-AD4E-40B3-9D44-A16D01F69CD8}" type="presOf" srcId="{96B1F480-3A3B-4115-B7CC-CFC5CC6180F4}" destId="{41391955-A80E-4D82-811C-987C7F2A4DD5}" srcOrd="0" destOrd="0" presId="urn:microsoft.com/office/officeart/2005/8/layout/hierarchy6"/>
    <dgm:cxn modelId="{D15B0F85-DE74-474D-946C-9AA2CDF12F57}" srcId="{74828DD4-3006-40B4-8AAC-1CB323B00374}" destId="{8DE2DE80-75E7-4D01-92A4-57FEC3F025DA}" srcOrd="0" destOrd="0" parTransId="{C0EB7C50-3B04-4C86-B51C-66697DFAF6FD}" sibTransId="{4A35D0C5-15FE-4D89-9455-B3E474A9A554}"/>
    <dgm:cxn modelId="{0FAB1898-E829-4B62-8027-3D4BE33D96C6}" type="presOf" srcId="{B4CA1F68-A38E-450A-ADE5-1F6902C65209}" destId="{A11EE456-8FE6-4F9E-8F1C-A1D936EDFD05}" srcOrd="0" destOrd="0" presId="urn:microsoft.com/office/officeart/2005/8/layout/hierarchy6"/>
    <dgm:cxn modelId="{295D58A9-4D4E-48E0-B810-AC0E5F1596A0}" srcId="{7A48EAD8-35F2-4748-852C-9772FD6F46A8}" destId="{CBA319C1-3121-4ED9-A55E-8D971E68BBF4}" srcOrd="2" destOrd="0" parTransId="{4FF0F672-AB0D-4BEA-82A2-A7F5D37CBC67}" sibTransId="{352C8A1C-1511-4863-93CF-42ECDF2B187E}"/>
    <dgm:cxn modelId="{00C099AE-629D-4A8F-892A-DD346EB3A50B}" type="presOf" srcId="{4FF0F672-AB0D-4BEA-82A2-A7F5D37CBC67}" destId="{33F78A3F-A20D-498A-A19D-9F7CD439AD6F}" srcOrd="0" destOrd="0" presId="urn:microsoft.com/office/officeart/2005/8/layout/hierarchy6"/>
    <dgm:cxn modelId="{45D0F8AE-90D0-4ED2-8511-26D3067EDED7}" type="presOf" srcId="{18F43986-5490-4A2B-9C4E-C9984559F9E6}" destId="{58285999-9650-4DF3-95BA-5510950E639F}" srcOrd="0" destOrd="0" presId="urn:microsoft.com/office/officeart/2005/8/layout/hierarchy6"/>
    <dgm:cxn modelId="{827ED0B8-6C15-4586-BD40-F5B0632332C0}" srcId="{7FB68427-93D6-4DA1-BC47-141F0343356E}" destId="{E14A31C1-8782-4B71-AE06-A3ED5184F922}" srcOrd="1" destOrd="0" parTransId="{96B1F480-3A3B-4115-B7CC-CFC5CC6180F4}" sibTransId="{111DC81B-B96F-4EDD-82AD-5BE91BD50997}"/>
    <dgm:cxn modelId="{D0B24DBA-CF6A-4281-8F5B-68763549E759}" srcId="{63275DEA-4340-4D53-88D8-42F3E544BDDF}" destId="{74828DD4-3006-40B4-8AAC-1CB323B00374}" srcOrd="0" destOrd="0" parTransId="{6511B045-380A-4FDD-A866-B866CFB23E4E}" sibTransId="{F71DD8FD-428D-40A2-8C46-B1F527400590}"/>
    <dgm:cxn modelId="{282145D5-C968-468F-8BEA-A16696811075}" type="presOf" srcId="{C0EB7C50-3B04-4C86-B51C-66697DFAF6FD}" destId="{5BF07E33-AFDE-49F4-B3C9-869EEFD16F61}" srcOrd="0" destOrd="0" presId="urn:microsoft.com/office/officeart/2005/8/layout/hierarchy6"/>
    <dgm:cxn modelId="{C61372D7-3FCC-4494-B6E2-33EDC11DA642}" type="presOf" srcId="{8B656BEA-EB18-4B4C-9F2E-0628F9CE74F7}" destId="{66A8A09E-DB53-4A2F-87E3-FA800722F35E}" srcOrd="0" destOrd="0" presId="urn:microsoft.com/office/officeart/2005/8/layout/hierarchy6"/>
    <dgm:cxn modelId="{E5E24EDE-3DA5-4123-921B-30D9BEF11AC0}" srcId="{7A48EAD8-35F2-4748-852C-9772FD6F46A8}" destId="{E9734CB0-1E17-42B7-A01D-69CB818E6E0F}" srcOrd="1" destOrd="0" parTransId="{DD2CBFA1-65C7-431C-A735-0E6A4D739889}" sibTransId="{3B20FDCC-8EA7-4E2B-9218-A8B8CE87A8E5}"/>
    <dgm:cxn modelId="{C75C1BE1-22E7-4AD0-93E8-53C76A07F00C}" type="presOf" srcId="{7A48EAD8-35F2-4748-852C-9772FD6F46A8}" destId="{85113764-79D2-4070-A7AB-05B96AFD3578}" srcOrd="0" destOrd="0" presId="urn:microsoft.com/office/officeart/2005/8/layout/hierarchy6"/>
    <dgm:cxn modelId="{38C8D0EA-BF5B-4DBC-9219-848D1B7DED91}" type="presOf" srcId="{38FD8B75-1E52-4D1F-AEB8-73FC96513171}" destId="{8AEF775E-8227-4009-ADB9-4A86E43885AF}" srcOrd="0" destOrd="0" presId="urn:microsoft.com/office/officeart/2005/8/layout/hierarchy6"/>
    <dgm:cxn modelId="{530AC1ED-0717-47AE-8E66-B9043FF7C5C3}" type="presOf" srcId="{3ABF3AE0-D78A-4B06-8AA0-76D992DFA8EC}" destId="{36487151-6A8B-46B1-8178-869C46001838}" srcOrd="0" destOrd="0" presId="urn:microsoft.com/office/officeart/2005/8/layout/hierarchy6"/>
    <dgm:cxn modelId="{B5D9C1F2-15E5-41CB-882C-275432E5E8FD}" type="presOf" srcId="{DD2CBFA1-65C7-431C-A735-0E6A4D739889}" destId="{F557B3CE-872D-40A3-B6DD-54AA8FF3DCEB}" srcOrd="0" destOrd="0" presId="urn:microsoft.com/office/officeart/2005/8/layout/hierarchy6"/>
    <dgm:cxn modelId="{704528F8-7615-47B1-9127-0C8EB0C8844A}" srcId="{74828DD4-3006-40B4-8AAC-1CB323B00374}" destId="{7FB68427-93D6-4DA1-BC47-141F0343356E}" srcOrd="1" destOrd="0" parTransId="{559FAF87-079B-451B-8D7F-F03E3D8E9BA5}" sibTransId="{0D083EF7-72A8-4B93-B0E4-105847BBDFDC}"/>
    <dgm:cxn modelId="{C0D803C6-FD2D-4646-9864-57288EF4D58A}" type="presParOf" srcId="{B784FCEB-6E7F-45C9-854B-AAD1DEA6B170}" destId="{DC79A51E-181C-4BCB-B044-C0A376D75FC2}" srcOrd="0" destOrd="0" presId="urn:microsoft.com/office/officeart/2005/8/layout/hierarchy6"/>
    <dgm:cxn modelId="{8A686F3E-017F-4C75-887D-8EE848111EBF}" type="presParOf" srcId="{DC79A51E-181C-4BCB-B044-C0A376D75FC2}" destId="{263D99AA-B720-4F0E-934C-E2A5F5669469}" srcOrd="0" destOrd="0" presId="urn:microsoft.com/office/officeart/2005/8/layout/hierarchy6"/>
    <dgm:cxn modelId="{F5E3F9D1-7851-4055-A580-2A896D9205ED}" type="presParOf" srcId="{263D99AA-B720-4F0E-934C-E2A5F5669469}" destId="{76A44250-8F61-4801-BAB2-0BBA01964031}" srcOrd="0" destOrd="0" presId="urn:microsoft.com/office/officeart/2005/8/layout/hierarchy6"/>
    <dgm:cxn modelId="{B77DAB23-2954-4D02-AFA3-4634EBD44827}" type="presParOf" srcId="{76A44250-8F61-4801-BAB2-0BBA01964031}" destId="{FF24E7E1-27BC-4B05-9A3F-FB4694916AE2}" srcOrd="0" destOrd="0" presId="urn:microsoft.com/office/officeart/2005/8/layout/hierarchy6"/>
    <dgm:cxn modelId="{D3A4FF1D-E1E5-47B8-9F12-F471429DC8D8}" type="presParOf" srcId="{76A44250-8F61-4801-BAB2-0BBA01964031}" destId="{91F898B4-04C9-4179-886A-BC9699F51C6B}" srcOrd="1" destOrd="0" presId="urn:microsoft.com/office/officeart/2005/8/layout/hierarchy6"/>
    <dgm:cxn modelId="{3C38545C-FA69-47B3-828E-FABD84AFB87A}" type="presParOf" srcId="{91F898B4-04C9-4179-886A-BC9699F51C6B}" destId="{5BF07E33-AFDE-49F4-B3C9-869EEFD16F61}" srcOrd="0" destOrd="0" presId="urn:microsoft.com/office/officeart/2005/8/layout/hierarchy6"/>
    <dgm:cxn modelId="{60B08EDE-2DD5-4E0E-B5DC-05F11A85BF2E}" type="presParOf" srcId="{91F898B4-04C9-4179-886A-BC9699F51C6B}" destId="{44444133-EBB8-4BAA-BEA7-5DF178D66B69}" srcOrd="1" destOrd="0" presId="urn:microsoft.com/office/officeart/2005/8/layout/hierarchy6"/>
    <dgm:cxn modelId="{4D5F48FC-FB3B-427A-A12F-7F507962B01F}" type="presParOf" srcId="{44444133-EBB8-4BAA-BEA7-5DF178D66B69}" destId="{6BBF8F82-A5C4-44D0-8912-6601585D0DED}" srcOrd="0" destOrd="0" presId="urn:microsoft.com/office/officeart/2005/8/layout/hierarchy6"/>
    <dgm:cxn modelId="{AADAA2F5-7D50-41DD-8283-FC87677EF51C}" type="presParOf" srcId="{44444133-EBB8-4BAA-BEA7-5DF178D66B69}" destId="{62184FDB-D7E2-4188-BE2A-36E45A5D710E}" srcOrd="1" destOrd="0" presId="urn:microsoft.com/office/officeart/2005/8/layout/hierarchy6"/>
    <dgm:cxn modelId="{C176934C-E970-47C8-A33A-0AF0FD6F903B}" type="presParOf" srcId="{91F898B4-04C9-4179-886A-BC9699F51C6B}" destId="{C46CF1B6-DDDB-4952-9C96-5A25F8B8F40E}" srcOrd="2" destOrd="0" presId="urn:microsoft.com/office/officeart/2005/8/layout/hierarchy6"/>
    <dgm:cxn modelId="{48876BCA-2D08-4E1D-9711-A2EC89AED78F}" type="presParOf" srcId="{91F898B4-04C9-4179-886A-BC9699F51C6B}" destId="{A4CEBCB8-5830-4A49-BC7D-C4170EDB40EE}" srcOrd="3" destOrd="0" presId="urn:microsoft.com/office/officeart/2005/8/layout/hierarchy6"/>
    <dgm:cxn modelId="{0524D394-AFEA-4262-A883-D6129856AA06}" type="presParOf" srcId="{A4CEBCB8-5830-4A49-BC7D-C4170EDB40EE}" destId="{8F9FB9F3-36DD-42C2-BF1D-8D2D3F7C3709}" srcOrd="0" destOrd="0" presId="urn:microsoft.com/office/officeart/2005/8/layout/hierarchy6"/>
    <dgm:cxn modelId="{BA41CB7D-57C8-404F-A23A-7360653C5811}" type="presParOf" srcId="{A4CEBCB8-5830-4A49-BC7D-C4170EDB40EE}" destId="{BB2D0FBE-D14E-40A5-A582-C1FD7B3A2AAF}" srcOrd="1" destOrd="0" presId="urn:microsoft.com/office/officeart/2005/8/layout/hierarchy6"/>
    <dgm:cxn modelId="{3F1527CD-6322-49FA-B6F9-19B5D2BF5348}" type="presParOf" srcId="{BB2D0FBE-D14E-40A5-A582-C1FD7B3A2AAF}" destId="{A11EE456-8FE6-4F9E-8F1C-A1D936EDFD05}" srcOrd="0" destOrd="0" presId="urn:microsoft.com/office/officeart/2005/8/layout/hierarchy6"/>
    <dgm:cxn modelId="{88671EA4-84CA-43D7-B5DE-304A79785C6D}" type="presParOf" srcId="{BB2D0FBE-D14E-40A5-A582-C1FD7B3A2AAF}" destId="{C1A4AE67-5BE0-4CB1-AF8E-ADAB02D3FA9C}" srcOrd="1" destOrd="0" presId="urn:microsoft.com/office/officeart/2005/8/layout/hierarchy6"/>
    <dgm:cxn modelId="{EA0A3A10-E26A-449D-8024-49EAFB961EFF}" type="presParOf" srcId="{C1A4AE67-5BE0-4CB1-AF8E-ADAB02D3FA9C}" destId="{85113764-79D2-4070-A7AB-05B96AFD3578}" srcOrd="0" destOrd="0" presId="urn:microsoft.com/office/officeart/2005/8/layout/hierarchy6"/>
    <dgm:cxn modelId="{67EC759F-9637-4BFB-9705-001BEF64A9B0}" type="presParOf" srcId="{C1A4AE67-5BE0-4CB1-AF8E-ADAB02D3FA9C}" destId="{766A1BAE-C2BB-43AD-8E82-C493070A6622}" srcOrd="1" destOrd="0" presId="urn:microsoft.com/office/officeart/2005/8/layout/hierarchy6"/>
    <dgm:cxn modelId="{3A0309C0-DFF7-4678-9A3B-11B163352F87}" type="presParOf" srcId="{766A1BAE-C2BB-43AD-8E82-C493070A6622}" destId="{58285999-9650-4DF3-95BA-5510950E639F}" srcOrd="0" destOrd="0" presId="urn:microsoft.com/office/officeart/2005/8/layout/hierarchy6"/>
    <dgm:cxn modelId="{27AA682E-E112-4FBC-BAD2-EFBB3602787F}" type="presParOf" srcId="{766A1BAE-C2BB-43AD-8E82-C493070A6622}" destId="{87925810-4D6A-43E7-8EDF-EAE83E326781}" srcOrd="1" destOrd="0" presId="urn:microsoft.com/office/officeart/2005/8/layout/hierarchy6"/>
    <dgm:cxn modelId="{5FBF72FF-7B8D-4897-A7A9-D89009753E70}" type="presParOf" srcId="{87925810-4D6A-43E7-8EDF-EAE83E326781}" destId="{66A8A09E-DB53-4A2F-87E3-FA800722F35E}" srcOrd="0" destOrd="0" presId="urn:microsoft.com/office/officeart/2005/8/layout/hierarchy6"/>
    <dgm:cxn modelId="{9A0EBC9E-479C-46DF-893B-CC5AC9440DBA}" type="presParOf" srcId="{87925810-4D6A-43E7-8EDF-EAE83E326781}" destId="{51B79A84-634F-4A33-8032-73A5322FADAD}" srcOrd="1" destOrd="0" presId="urn:microsoft.com/office/officeart/2005/8/layout/hierarchy6"/>
    <dgm:cxn modelId="{1D266306-BA79-4BD9-8990-EF4505E2D472}" type="presParOf" srcId="{766A1BAE-C2BB-43AD-8E82-C493070A6622}" destId="{F557B3CE-872D-40A3-B6DD-54AA8FF3DCEB}" srcOrd="2" destOrd="0" presId="urn:microsoft.com/office/officeart/2005/8/layout/hierarchy6"/>
    <dgm:cxn modelId="{13741321-8D68-4CD2-8A4D-A913C8382885}" type="presParOf" srcId="{766A1BAE-C2BB-43AD-8E82-C493070A6622}" destId="{1F9727DA-EFE4-4CE4-8005-AAC84744B59A}" srcOrd="3" destOrd="0" presId="urn:microsoft.com/office/officeart/2005/8/layout/hierarchy6"/>
    <dgm:cxn modelId="{53E03019-F584-4A87-AE97-04AC1F287C3D}" type="presParOf" srcId="{1F9727DA-EFE4-4CE4-8005-AAC84744B59A}" destId="{D12B7E21-E2E0-4D9C-B8B6-11A1C69EA11C}" srcOrd="0" destOrd="0" presId="urn:microsoft.com/office/officeart/2005/8/layout/hierarchy6"/>
    <dgm:cxn modelId="{37D168B9-913F-484F-B06C-081C12AEFE85}" type="presParOf" srcId="{1F9727DA-EFE4-4CE4-8005-AAC84744B59A}" destId="{002DC1CD-04F4-44B2-B5A8-FED264D3CEAD}" srcOrd="1" destOrd="0" presId="urn:microsoft.com/office/officeart/2005/8/layout/hierarchy6"/>
    <dgm:cxn modelId="{3098DB22-EB71-42A8-82B5-559A954DA89E}" type="presParOf" srcId="{766A1BAE-C2BB-43AD-8E82-C493070A6622}" destId="{33F78A3F-A20D-498A-A19D-9F7CD439AD6F}" srcOrd="4" destOrd="0" presId="urn:microsoft.com/office/officeart/2005/8/layout/hierarchy6"/>
    <dgm:cxn modelId="{DC7DB73D-28AB-48F5-BEC0-DE9B0560AEED}" type="presParOf" srcId="{766A1BAE-C2BB-43AD-8E82-C493070A6622}" destId="{4D139AD2-4BB8-44D5-9AC4-F812F6FA918B}" srcOrd="5" destOrd="0" presId="urn:microsoft.com/office/officeart/2005/8/layout/hierarchy6"/>
    <dgm:cxn modelId="{90E4E31C-1783-45A1-933F-5C6BCBDA0809}" type="presParOf" srcId="{4D139AD2-4BB8-44D5-9AC4-F812F6FA918B}" destId="{5EF64537-4502-487E-825F-1D81DD4A2C6E}" srcOrd="0" destOrd="0" presId="urn:microsoft.com/office/officeart/2005/8/layout/hierarchy6"/>
    <dgm:cxn modelId="{BDC4A348-D4BA-4A4C-A480-BB2DEE6DAF63}" type="presParOf" srcId="{4D139AD2-4BB8-44D5-9AC4-F812F6FA918B}" destId="{F805860B-16D8-4F5A-AD3F-5A42356C66D8}" srcOrd="1" destOrd="0" presId="urn:microsoft.com/office/officeart/2005/8/layout/hierarchy6"/>
    <dgm:cxn modelId="{FFE3E702-F31D-47E2-B5FD-47DCF4914431}" type="presParOf" srcId="{766A1BAE-C2BB-43AD-8E82-C493070A6622}" destId="{E8576AD3-E03F-407F-87DF-17F707DA2A9F}" srcOrd="6" destOrd="0" presId="urn:microsoft.com/office/officeart/2005/8/layout/hierarchy6"/>
    <dgm:cxn modelId="{B5F7FE42-E3B0-4B94-BB95-23AFAFA3DA3A}" type="presParOf" srcId="{766A1BAE-C2BB-43AD-8E82-C493070A6622}" destId="{1687E838-E61E-4F09-A4AA-69454DF8EB2D}" srcOrd="7" destOrd="0" presId="urn:microsoft.com/office/officeart/2005/8/layout/hierarchy6"/>
    <dgm:cxn modelId="{41118A50-3993-42B7-8CB1-A7EDCE5FA70D}" type="presParOf" srcId="{1687E838-E61E-4F09-A4AA-69454DF8EB2D}" destId="{725AA77B-7E9B-4410-ABB8-AFDBCF88FF70}" srcOrd="0" destOrd="0" presId="urn:microsoft.com/office/officeart/2005/8/layout/hierarchy6"/>
    <dgm:cxn modelId="{FE0658EB-80F8-49A1-85ED-8807C398AED9}" type="presParOf" srcId="{1687E838-E61E-4F09-A4AA-69454DF8EB2D}" destId="{5436C3D2-F363-488C-966A-189BE79B0BD7}" srcOrd="1" destOrd="0" presId="urn:microsoft.com/office/officeart/2005/8/layout/hierarchy6"/>
    <dgm:cxn modelId="{3BA5B996-B48A-4A65-B472-B8AC3B81B4DC}" type="presParOf" srcId="{BB2D0FBE-D14E-40A5-A582-C1FD7B3A2AAF}" destId="{41391955-A80E-4D82-811C-987C7F2A4DD5}" srcOrd="2" destOrd="0" presId="urn:microsoft.com/office/officeart/2005/8/layout/hierarchy6"/>
    <dgm:cxn modelId="{B1E3A4F1-C18A-4E8F-90CB-6659B503F3F4}" type="presParOf" srcId="{BB2D0FBE-D14E-40A5-A582-C1FD7B3A2AAF}" destId="{514167D2-7BF9-447A-B035-319B2996C94F}" srcOrd="3" destOrd="0" presId="urn:microsoft.com/office/officeart/2005/8/layout/hierarchy6"/>
    <dgm:cxn modelId="{9D8298EE-1DC6-49B8-8569-AF78D90A06D5}" type="presParOf" srcId="{514167D2-7BF9-447A-B035-319B2996C94F}" destId="{0CD38198-361F-46C9-A42A-F7F6EB6BE204}" srcOrd="0" destOrd="0" presId="urn:microsoft.com/office/officeart/2005/8/layout/hierarchy6"/>
    <dgm:cxn modelId="{79FC2E3E-F978-4FF2-A56F-297BD2805D68}" type="presParOf" srcId="{514167D2-7BF9-447A-B035-319B2996C94F}" destId="{DB2FB3E1-2915-430E-9B4A-0E7D739CD48E}" srcOrd="1" destOrd="0" presId="urn:microsoft.com/office/officeart/2005/8/layout/hierarchy6"/>
    <dgm:cxn modelId="{130B8939-97D3-4AF9-AE2A-E6F8D3771311}" type="presParOf" srcId="{91F898B4-04C9-4179-886A-BC9699F51C6B}" destId="{8AEF775E-8227-4009-ADB9-4A86E43885AF}" srcOrd="4" destOrd="0" presId="urn:microsoft.com/office/officeart/2005/8/layout/hierarchy6"/>
    <dgm:cxn modelId="{50567FF8-ABDD-4DC9-9C4E-12050FA0111A}" type="presParOf" srcId="{91F898B4-04C9-4179-886A-BC9699F51C6B}" destId="{4F719C86-AD69-44F5-A1B3-14F9AF0D572E}" srcOrd="5" destOrd="0" presId="urn:microsoft.com/office/officeart/2005/8/layout/hierarchy6"/>
    <dgm:cxn modelId="{234D237F-2104-46DC-AB38-FD764ACB40B2}" type="presParOf" srcId="{4F719C86-AD69-44F5-A1B3-14F9AF0D572E}" destId="{36487151-6A8B-46B1-8178-869C46001838}" srcOrd="0" destOrd="0" presId="urn:microsoft.com/office/officeart/2005/8/layout/hierarchy6"/>
    <dgm:cxn modelId="{0B80F136-B5FF-4D6D-94C6-7A12B4B08ABB}" type="presParOf" srcId="{4F719C86-AD69-44F5-A1B3-14F9AF0D572E}" destId="{C10C7039-3C61-47E6-AFF8-11717EEF1FD5}" srcOrd="1" destOrd="0" presId="urn:microsoft.com/office/officeart/2005/8/layout/hierarchy6"/>
    <dgm:cxn modelId="{E2A1C35A-B63B-413C-AB1D-7292D2914442}" type="presParOf" srcId="{B784FCEB-6E7F-45C9-854B-AAD1DEA6B170}" destId="{E3DA3D9A-AA21-41D7-ABE7-4B89B9D686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4E7E1-27BC-4B05-9A3F-FB4694916AE2}">
      <dsp:nvSpPr>
        <dsp:cNvPr id="0" name=""/>
        <dsp:cNvSpPr/>
      </dsp:nvSpPr>
      <dsp:spPr>
        <a:xfrm>
          <a:off x="4262813" y="1478"/>
          <a:ext cx="1494755" cy="99650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Project Sponsor</a:t>
          </a:r>
        </a:p>
      </dsp:txBody>
      <dsp:txXfrm>
        <a:off x="4292000" y="30665"/>
        <a:ext cx="1436381" cy="938129"/>
      </dsp:txXfrm>
    </dsp:sp>
    <dsp:sp modelId="{5BF07E33-AFDE-49F4-B3C9-869EEFD16F61}">
      <dsp:nvSpPr>
        <dsp:cNvPr id="0" name=""/>
        <dsp:cNvSpPr/>
      </dsp:nvSpPr>
      <dsp:spPr>
        <a:xfrm>
          <a:off x="3067009" y="997981"/>
          <a:ext cx="1943181" cy="398601"/>
        </a:xfrm>
        <a:custGeom>
          <a:avLst/>
          <a:gdLst/>
          <a:ahLst/>
          <a:cxnLst/>
          <a:rect l="0" t="0" r="0" b="0"/>
          <a:pathLst>
            <a:path>
              <a:moveTo>
                <a:pt x="1943181" y="0"/>
              </a:moveTo>
              <a:lnTo>
                <a:pt x="1943181" y="199300"/>
              </a:lnTo>
              <a:lnTo>
                <a:pt x="0" y="199300"/>
              </a:lnTo>
              <a:lnTo>
                <a:pt x="0" y="39860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F8F82-A5C4-44D0-8912-6601585D0DED}">
      <dsp:nvSpPr>
        <dsp:cNvPr id="0" name=""/>
        <dsp:cNvSpPr/>
      </dsp:nvSpPr>
      <dsp:spPr>
        <a:xfrm>
          <a:off x="2319631" y="1396583"/>
          <a:ext cx="1494755" cy="99650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Project Steering Committee</a:t>
          </a:r>
        </a:p>
      </dsp:txBody>
      <dsp:txXfrm>
        <a:off x="2348818" y="1425770"/>
        <a:ext cx="1436381" cy="938129"/>
      </dsp:txXfrm>
    </dsp:sp>
    <dsp:sp modelId="{C46CF1B6-DDDB-4952-9C96-5A25F8B8F40E}">
      <dsp:nvSpPr>
        <dsp:cNvPr id="0" name=""/>
        <dsp:cNvSpPr/>
      </dsp:nvSpPr>
      <dsp:spPr>
        <a:xfrm>
          <a:off x="4964470" y="997981"/>
          <a:ext cx="91440" cy="442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09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FB9F3-36DD-42C2-BF1D-8D2D3F7C3709}">
      <dsp:nvSpPr>
        <dsp:cNvPr id="0" name=""/>
        <dsp:cNvSpPr/>
      </dsp:nvSpPr>
      <dsp:spPr>
        <a:xfrm>
          <a:off x="4262813" y="1440080"/>
          <a:ext cx="1494755" cy="99650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Project Manager</a:t>
          </a:r>
        </a:p>
      </dsp:txBody>
      <dsp:txXfrm>
        <a:off x="4292000" y="1469267"/>
        <a:ext cx="1436381" cy="938129"/>
      </dsp:txXfrm>
    </dsp:sp>
    <dsp:sp modelId="{A11EE456-8FE6-4F9E-8F1C-A1D936EDFD05}">
      <dsp:nvSpPr>
        <dsp:cNvPr id="0" name=""/>
        <dsp:cNvSpPr/>
      </dsp:nvSpPr>
      <dsp:spPr>
        <a:xfrm>
          <a:off x="4038600" y="2436584"/>
          <a:ext cx="971590" cy="355104"/>
        </a:xfrm>
        <a:custGeom>
          <a:avLst/>
          <a:gdLst/>
          <a:ahLst/>
          <a:cxnLst/>
          <a:rect l="0" t="0" r="0" b="0"/>
          <a:pathLst>
            <a:path>
              <a:moveTo>
                <a:pt x="971590" y="0"/>
              </a:moveTo>
              <a:lnTo>
                <a:pt x="971590" y="177552"/>
              </a:lnTo>
              <a:lnTo>
                <a:pt x="0" y="177552"/>
              </a:lnTo>
              <a:lnTo>
                <a:pt x="0" y="3551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3764-79D2-4070-A7AB-05B96AFD3578}">
      <dsp:nvSpPr>
        <dsp:cNvPr id="0" name=""/>
        <dsp:cNvSpPr/>
      </dsp:nvSpPr>
      <dsp:spPr>
        <a:xfrm>
          <a:off x="3291222" y="2791688"/>
          <a:ext cx="1494755" cy="99650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Leads</a:t>
          </a:r>
        </a:p>
      </dsp:txBody>
      <dsp:txXfrm>
        <a:off x="3320409" y="2820875"/>
        <a:ext cx="1436381" cy="938129"/>
      </dsp:txXfrm>
    </dsp:sp>
    <dsp:sp modelId="{58285999-9650-4DF3-95BA-5510950E639F}">
      <dsp:nvSpPr>
        <dsp:cNvPr id="0" name=""/>
        <dsp:cNvSpPr/>
      </dsp:nvSpPr>
      <dsp:spPr>
        <a:xfrm>
          <a:off x="1128371" y="3788191"/>
          <a:ext cx="2910228" cy="400079"/>
        </a:xfrm>
        <a:custGeom>
          <a:avLst/>
          <a:gdLst/>
          <a:ahLst/>
          <a:cxnLst/>
          <a:rect l="0" t="0" r="0" b="0"/>
          <a:pathLst>
            <a:path>
              <a:moveTo>
                <a:pt x="2910228" y="0"/>
              </a:moveTo>
              <a:lnTo>
                <a:pt x="2910228" y="200039"/>
              </a:lnTo>
              <a:lnTo>
                <a:pt x="0" y="200039"/>
              </a:lnTo>
              <a:lnTo>
                <a:pt x="0" y="40007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8A09E-DB53-4A2F-87E3-FA800722F35E}">
      <dsp:nvSpPr>
        <dsp:cNvPr id="0" name=""/>
        <dsp:cNvSpPr/>
      </dsp:nvSpPr>
      <dsp:spPr>
        <a:xfrm>
          <a:off x="380993" y="4188271"/>
          <a:ext cx="1494755" cy="99650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1</a:t>
          </a:r>
        </a:p>
      </dsp:txBody>
      <dsp:txXfrm>
        <a:off x="410180" y="4217458"/>
        <a:ext cx="1436381" cy="938129"/>
      </dsp:txXfrm>
    </dsp:sp>
    <dsp:sp modelId="{F557B3CE-872D-40A3-B6DD-54AA8FF3DCEB}">
      <dsp:nvSpPr>
        <dsp:cNvPr id="0" name=""/>
        <dsp:cNvSpPr/>
      </dsp:nvSpPr>
      <dsp:spPr>
        <a:xfrm>
          <a:off x="3067009" y="3788191"/>
          <a:ext cx="971590" cy="398601"/>
        </a:xfrm>
        <a:custGeom>
          <a:avLst/>
          <a:gdLst/>
          <a:ahLst/>
          <a:cxnLst/>
          <a:rect l="0" t="0" r="0" b="0"/>
          <a:pathLst>
            <a:path>
              <a:moveTo>
                <a:pt x="971590" y="0"/>
              </a:moveTo>
              <a:lnTo>
                <a:pt x="971590" y="199300"/>
              </a:lnTo>
              <a:lnTo>
                <a:pt x="0" y="199300"/>
              </a:lnTo>
              <a:lnTo>
                <a:pt x="0" y="3986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B7E21-E2E0-4D9C-B8B6-11A1C69EA11C}">
      <dsp:nvSpPr>
        <dsp:cNvPr id="0" name=""/>
        <dsp:cNvSpPr/>
      </dsp:nvSpPr>
      <dsp:spPr>
        <a:xfrm>
          <a:off x="2319631" y="4186793"/>
          <a:ext cx="1494755" cy="99650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2</a:t>
          </a:r>
        </a:p>
      </dsp:txBody>
      <dsp:txXfrm>
        <a:off x="2348818" y="4215980"/>
        <a:ext cx="1436381" cy="938129"/>
      </dsp:txXfrm>
    </dsp:sp>
    <dsp:sp modelId="{33F78A3F-A20D-498A-A19D-9F7CD439AD6F}">
      <dsp:nvSpPr>
        <dsp:cNvPr id="0" name=""/>
        <dsp:cNvSpPr/>
      </dsp:nvSpPr>
      <dsp:spPr>
        <a:xfrm>
          <a:off x="4038600" y="3788191"/>
          <a:ext cx="971590" cy="398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00"/>
              </a:lnTo>
              <a:lnTo>
                <a:pt x="971590" y="199300"/>
              </a:lnTo>
              <a:lnTo>
                <a:pt x="971590" y="3986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4537-4502-487E-825F-1D81DD4A2C6E}">
      <dsp:nvSpPr>
        <dsp:cNvPr id="0" name=""/>
        <dsp:cNvSpPr/>
      </dsp:nvSpPr>
      <dsp:spPr>
        <a:xfrm>
          <a:off x="4262813" y="4186793"/>
          <a:ext cx="1494755" cy="99650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3</a:t>
          </a:r>
        </a:p>
      </dsp:txBody>
      <dsp:txXfrm>
        <a:off x="4292000" y="4215980"/>
        <a:ext cx="1436381" cy="938129"/>
      </dsp:txXfrm>
    </dsp:sp>
    <dsp:sp modelId="{E8576AD3-E03F-407F-87DF-17F707DA2A9F}">
      <dsp:nvSpPr>
        <dsp:cNvPr id="0" name=""/>
        <dsp:cNvSpPr/>
      </dsp:nvSpPr>
      <dsp:spPr>
        <a:xfrm>
          <a:off x="4038600" y="3788191"/>
          <a:ext cx="2914772" cy="398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00"/>
              </a:lnTo>
              <a:lnTo>
                <a:pt x="2914772" y="199300"/>
              </a:lnTo>
              <a:lnTo>
                <a:pt x="2914772" y="3986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AA77B-7E9B-4410-ABB8-AFDBCF88FF70}">
      <dsp:nvSpPr>
        <dsp:cNvPr id="0" name=""/>
        <dsp:cNvSpPr/>
      </dsp:nvSpPr>
      <dsp:spPr>
        <a:xfrm>
          <a:off x="6205995" y="4186793"/>
          <a:ext cx="1494755" cy="99650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 4</a:t>
          </a:r>
        </a:p>
      </dsp:txBody>
      <dsp:txXfrm>
        <a:off x="6235182" y="4215980"/>
        <a:ext cx="1436381" cy="938129"/>
      </dsp:txXfrm>
    </dsp:sp>
    <dsp:sp modelId="{41391955-A80E-4D82-811C-987C7F2A4DD5}">
      <dsp:nvSpPr>
        <dsp:cNvPr id="0" name=""/>
        <dsp:cNvSpPr/>
      </dsp:nvSpPr>
      <dsp:spPr>
        <a:xfrm>
          <a:off x="5010190" y="2436584"/>
          <a:ext cx="971590" cy="35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52"/>
              </a:lnTo>
              <a:lnTo>
                <a:pt x="971590" y="177552"/>
              </a:lnTo>
              <a:lnTo>
                <a:pt x="971590" y="3551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38198-361F-46C9-A42A-F7F6EB6BE204}">
      <dsp:nvSpPr>
        <dsp:cNvPr id="0" name=""/>
        <dsp:cNvSpPr/>
      </dsp:nvSpPr>
      <dsp:spPr>
        <a:xfrm>
          <a:off x="5234404" y="2791688"/>
          <a:ext cx="1494755" cy="99650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Supplier Project Managers</a:t>
          </a:r>
        </a:p>
      </dsp:txBody>
      <dsp:txXfrm>
        <a:off x="5263591" y="2820875"/>
        <a:ext cx="1436381" cy="938129"/>
      </dsp:txXfrm>
    </dsp:sp>
    <dsp:sp modelId="{8AEF775E-8227-4009-ADB9-4A86E43885AF}">
      <dsp:nvSpPr>
        <dsp:cNvPr id="0" name=""/>
        <dsp:cNvSpPr/>
      </dsp:nvSpPr>
      <dsp:spPr>
        <a:xfrm>
          <a:off x="5010190" y="997981"/>
          <a:ext cx="1943181" cy="398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00"/>
              </a:lnTo>
              <a:lnTo>
                <a:pt x="1943181" y="199300"/>
              </a:lnTo>
              <a:lnTo>
                <a:pt x="1943181" y="39860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87151-6A8B-46B1-8178-869C46001838}">
      <dsp:nvSpPr>
        <dsp:cNvPr id="0" name=""/>
        <dsp:cNvSpPr/>
      </dsp:nvSpPr>
      <dsp:spPr>
        <a:xfrm>
          <a:off x="6205995" y="1396583"/>
          <a:ext cx="1494755" cy="99650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en-US" altLang="en-US" sz="18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Project Champion</a:t>
          </a:r>
        </a:p>
      </dsp:txBody>
      <dsp:txXfrm>
        <a:off x="6235182" y="1425770"/>
        <a:ext cx="1436381" cy="938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6D85-A732-25F6-70F1-F8E60B47C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4641F-0A67-FA90-1711-6607E367C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DF03-94A4-0BEF-90F1-58DCC36D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33A5-AE5E-45E3-55B5-DA1FCBC3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E49A-DE6B-4FC0-876A-21E381C0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36FF-0FC0-22AE-0731-C7AE0A22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0E0A6-FBBE-2C43-C655-F81B00EF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9CCF-74D3-296A-9ED0-D1B1334C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FC27-8F2F-5E34-A31F-A238E6E7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60D6-43D7-431C-A7A9-6FB90540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29EBA-6F0A-83EF-4187-7152F453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2145-AEAC-EDAB-DAE5-6D064C806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40F9-ABF6-3940-1F33-843AC965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AA6B-58B5-3422-6A64-6CDBCD6E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FF61-CB81-AFA5-0B08-EE4E8C42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F096A7-C7C1-76EB-D83B-B54EDBC89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68B263-5DDA-D1CC-8CDB-357FE5CA8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14B2CA-22E3-4E04-23BD-D80AAE847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511B-B535-44D2-956C-C79F8D2B4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8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2219-F78A-2099-10AB-85625EB6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97F6-4BBA-47EF-35A7-5EBE66B2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9848-3BCF-8F14-F2D5-C9544567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D26-1475-96E0-16E8-3763C252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6EAB-1473-8B21-9D4C-92D67DAB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60E6-B8FA-79DF-CDFE-D32BE42B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1A18-65C9-3241-42B4-E3C11BD8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4C94-9153-99E0-AC27-C0513B2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E4B1-5F12-5CCA-AC5D-4B31F77E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2A7B-52F4-7924-4136-561974A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25CF-ED84-7063-F870-E118171B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AB54-2C59-F43F-2D3C-6FF98EA90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C720-AB80-1E97-244D-A1CCEB63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9DEE-DB3D-BACD-9A46-61123F80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A5F4B-B090-0B50-4B31-40BAC91B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4093-D9A0-D1B0-CF72-6C0FB8E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FBDE-DC2A-8EA2-74DA-6C7AC897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145A3-5CB3-D1CE-94A2-906C23D5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B2CE-EE5E-0D0B-8B6A-89A2D6F85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10C6-0CD6-7F6D-2197-37C033020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B9393-C27B-E778-6BA2-C47F22A0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0E568-0523-ECF2-D9E5-ABB52520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29E8-53F4-8F92-9469-AF3DDDF8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48E8-F6D6-7A88-3090-47953A9B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7FEA-A581-D5DB-6969-58B17D94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9DD46-27F9-B577-2AD0-1F1BE303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CF53D-21AB-C091-EBC7-0A777A40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66451-6E2D-7481-524E-7706BDB2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B4C04-48AC-B11D-DE86-052A4FA0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3B8E8-F22E-8ED7-E927-2988677E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F38C7-7CFE-8B2A-2F86-239E1B4A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9286-37AF-04B0-1683-6F515A78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9156-DBE3-4BB0-09B1-E60DAB2C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8EB9-995E-CC33-1D29-95A430810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74F0-937E-AB48-1333-A0704D56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6CDDA-942D-8099-EA99-B3101240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2F130-57F9-DCF8-2CEB-7425FD3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2404-2FF3-119C-2319-C59DDE2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574F0-7FB4-8870-B80B-9E2692D7D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912DE-1153-6173-EE13-D45F77143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F352-A021-AD88-9A58-B5379A34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EE7B-9ED3-7D27-AC83-9D3843B2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8796-3FEE-9115-EB6B-B39D2450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BC988-D1E9-4011-5B34-29263743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4FD0D-5CC0-19E9-1144-12E081A7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12C8-B64F-A446-9931-3E8D3DCFF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3D5C-5A13-4ED1-A9F6-1591705999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E7BE-00B7-0BD2-F67A-10CD37C3B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C63C-115B-32F4-D3DF-362D6353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7977-DA8A-4A59-A101-2E80193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4">
            <a:extLst>
              <a:ext uri="{FF2B5EF4-FFF2-40B4-BE49-F238E27FC236}">
                <a16:creationId xmlns:a16="http://schemas.microsoft.com/office/drawing/2014/main" id="{35D01513-201B-FB06-481E-2FFE3C8D4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308100"/>
          </a:xfrm>
        </p:spPr>
        <p:txBody>
          <a:bodyPr/>
          <a:lstStyle/>
          <a:p>
            <a:pPr algn="ctr" eaLnBrk="1" hangingPunct="1"/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Vindhu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-World of Taste Restaurant Website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Chart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June 20, 2023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9B489BA-0ECD-D86F-31C6-F90E7C998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117774"/>
              </p:ext>
            </p:extLst>
          </p:nvPr>
        </p:nvGraphicFramePr>
        <p:xfrm>
          <a:off x="2057400" y="1490664"/>
          <a:ext cx="8077200" cy="51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Vindhu-World of Taste Restaurant Website Organizational Chart Date: June 20,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Vindhu-World of Taste Restaurant Website Organizational Chart Date: June 20, 2023</dc:title>
  <dc:creator>Adapa,Pydi Venkata Satya Ramesh</dc:creator>
  <cp:lastModifiedBy>Adapa,Pydi Venkata Satya Ramesh</cp:lastModifiedBy>
  <cp:revision>1</cp:revision>
  <dcterms:created xsi:type="dcterms:W3CDTF">2023-06-21T04:57:29Z</dcterms:created>
  <dcterms:modified xsi:type="dcterms:W3CDTF">2023-06-21T05:01:39Z</dcterms:modified>
</cp:coreProperties>
</file>