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9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4767943"/>
            <a:ext cx="6705599" cy="1480459"/>
          </a:xfrm>
        </p:spPr>
        <p:txBody>
          <a:bodyPr>
            <a:noAutofit/>
          </a:bodyPr>
          <a:lstStyle/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i="1" dirty="0"/>
              <a:t>"</a:t>
            </a:r>
            <a:r>
              <a:rPr lang="en-US" sz="1200" i="1" dirty="0" err="1"/>
              <a:t>Neque</a:t>
            </a:r>
            <a:r>
              <a:rPr lang="en-US" sz="1200" i="1" dirty="0"/>
              <a:t> </a:t>
            </a:r>
            <a:r>
              <a:rPr lang="en-US" sz="1200" i="1" dirty="0" err="1"/>
              <a:t>porro</a:t>
            </a:r>
            <a:r>
              <a:rPr lang="en-US" sz="1200" i="1" dirty="0"/>
              <a:t> </a:t>
            </a:r>
            <a:r>
              <a:rPr lang="en-US" sz="1200" i="1" dirty="0" err="1"/>
              <a:t>quisquam</a:t>
            </a:r>
            <a:r>
              <a:rPr lang="en-US" sz="1200" i="1" dirty="0"/>
              <a:t> </a:t>
            </a:r>
            <a:r>
              <a:rPr lang="en-US" sz="1200" i="1" dirty="0" err="1"/>
              <a:t>est</a:t>
            </a:r>
            <a:r>
              <a:rPr lang="en-US" sz="1200" i="1" dirty="0"/>
              <a:t> qui </a:t>
            </a:r>
            <a:r>
              <a:rPr lang="en-US" sz="1200" i="1" dirty="0" err="1"/>
              <a:t>dolorem</a:t>
            </a:r>
            <a:r>
              <a:rPr lang="en-US" sz="1200" i="1" dirty="0"/>
              <a:t> </a:t>
            </a:r>
            <a:r>
              <a:rPr lang="en-US" sz="1200" i="1" dirty="0" err="1"/>
              <a:t>ipsum</a:t>
            </a:r>
            <a:r>
              <a:rPr lang="en-US" sz="1200" i="1" dirty="0"/>
              <a:t> </a:t>
            </a:r>
            <a:r>
              <a:rPr lang="en-US" sz="1200" i="1" dirty="0" err="1"/>
              <a:t>quia</a:t>
            </a:r>
            <a:r>
              <a:rPr lang="en-US" sz="1200" i="1" dirty="0"/>
              <a:t> dolor sit </a:t>
            </a:r>
            <a:r>
              <a:rPr lang="en-US" sz="1200" i="1" dirty="0" err="1"/>
              <a:t>amet</a:t>
            </a:r>
            <a:r>
              <a:rPr lang="en-US" sz="1200" i="1" dirty="0"/>
              <a:t>, </a:t>
            </a:r>
            <a:r>
              <a:rPr lang="en-US" sz="1200" i="1" dirty="0" err="1"/>
              <a:t>consectetur</a:t>
            </a:r>
            <a:r>
              <a:rPr lang="en-US" sz="1200" i="1" dirty="0"/>
              <a:t>, </a:t>
            </a:r>
            <a:r>
              <a:rPr lang="en-US" sz="1200" i="1" dirty="0" err="1"/>
              <a:t>adipisci</a:t>
            </a:r>
            <a:r>
              <a:rPr lang="en-US" sz="1200" i="1" dirty="0"/>
              <a:t> </a:t>
            </a:r>
            <a:r>
              <a:rPr lang="en-US" sz="1200" i="1" dirty="0" err="1"/>
              <a:t>velit</a:t>
            </a:r>
            <a:r>
              <a:rPr lang="en-US" sz="1200" i="1" dirty="0"/>
              <a:t>..." </a:t>
            </a:r>
            <a:endParaRPr lang="en-US" sz="1200" dirty="0"/>
          </a:p>
          <a:p>
            <a:r>
              <a:rPr lang="en-US" sz="1200" dirty="0"/>
              <a:t>"There is no one who loves pain itself, who seeks after it and wants to have it, simply because it is pain..."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id </a:t>
            </a:r>
            <a:r>
              <a:rPr lang="en-US" dirty="0" err="1"/>
              <a:t>tellus</a:t>
            </a:r>
            <a:r>
              <a:rPr lang="en-US" dirty="0"/>
              <a:t>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tempus id in </a:t>
            </a:r>
            <a:r>
              <a:rPr lang="en-US" dirty="0" err="1"/>
              <a:t>metus</a:t>
            </a:r>
            <a:r>
              <a:rPr lang="en-US" dirty="0"/>
              <a:t>. Integer non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lacus, </a:t>
            </a:r>
            <a:r>
              <a:rPr lang="en-US" dirty="0" err="1"/>
              <a:t>efficitur</a:t>
            </a:r>
            <a:r>
              <a:rPr lang="en-US" dirty="0"/>
              <a:t> et </a:t>
            </a:r>
            <a:r>
              <a:rPr lang="en-US" dirty="0" err="1"/>
              <a:t>felis</a:t>
            </a:r>
            <a:r>
              <a:rPr lang="en-US" dirty="0"/>
              <a:t> at,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sem.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ante, non </a:t>
            </a:r>
            <a:r>
              <a:rPr lang="en-US" dirty="0" err="1"/>
              <a:t>suscipit</a:t>
            </a:r>
            <a:r>
              <a:rPr lang="en-US" dirty="0"/>
              <a:t> lacus </a:t>
            </a:r>
            <a:r>
              <a:rPr lang="en-US" dirty="0" err="1"/>
              <a:t>consectetur</a:t>
            </a:r>
            <a:r>
              <a:rPr lang="en-US" dirty="0"/>
              <a:t> semper.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at </a:t>
            </a:r>
            <a:r>
              <a:rPr lang="en-US" dirty="0" err="1"/>
              <a:t>velit</a:t>
            </a:r>
            <a:r>
              <a:rPr lang="en-US" dirty="0"/>
              <a:t> vitae </a:t>
            </a:r>
            <a:r>
              <a:rPr lang="en-US" dirty="0" err="1"/>
              <a:t>porta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in </a:t>
            </a:r>
            <a:r>
              <a:rPr lang="en-US" dirty="0" err="1"/>
              <a:t>sem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ante </a:t>
            </a:r>
            <a:r>
              <a:rPr lang="en-US" dirty="0" err="1"/>
              <a:t>ut</a:t>
            </a:r>
            <a:r>
              <a:rPr lang="en-US" dirty="0"/>
              <a:t> dolor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est. Integer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et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at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Nam </a:t>
            </a:r>
            <a:r>
              <a:rPr lang="en-US" dirty="0" err="1"/>
              <a:t>finibus</a:t>
            </a:r>
            <a:r>
              <a:rPr lang="en-US" dirty="0"/>
              <a:t>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, a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non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at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4873beb7-5857-4685-be1f-d57550cc96c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</TotalTime>
  <Words>214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  Lorem Ipsum</vt:lpstr>
      <vt:lpstr>Lorem Ipsum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Lorem Ipsum</dc:title>
  <dc:creator>Dell</dc:creator>
  <cp:keywords/>
  <cp:lastModifiedBy>Dell</cp:lastModifiedBy>
  <cp:revision>1</cp:revision>
  <dcterms:created xsi:type="dcterms:W3CDTF">2025-04-07T15:02:32Z</dcterms:created>
  <dcterms:modified xsi:type="dcterms:W3CDTF">2025-04-07T15:04:36Z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