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  <p:sldId id="267" r:id="rId14"/>
  </p:sldIdLst>
  <p:sldSz cx="12192000" cy="6858000"/>
  <p:notesSz cx="7102475" cy="9388475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E6F0"/>
    <a:srgbClr val="6DCDEA"/>
    <a:srgbClr val="3ABDF4"/>
    <a:srgbClr val="3B96B4"/>
    <a:srgbClr val="007AB0"/>
    <a:srgbClr val="014B6F"/>
    <a:srgbClr val="3996B4"/>
    <a:srgbClr val="047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88"/>
    <p:restoredTop sz="96234"/>
  </p:normalViewPr>
  <p:slideViewPr>
    <p:cSldViewPr snapToGrid="0" snapToObjects="1">
      <p:cViewPr varScale="1">
        <p:scale>
          <a:sx n="90" d="100"/>
          <a:sy n="90" d="100"/>
        </p:scale>
        <p:origin x="232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007249434088418"/>
          <c:y val="0.28139378425237466"/>
          <c:w val="0.8552840867825342"/>
          <c:h val="0.6469546764960445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10-734D-A463-8FD4AC5D4E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10-734D-A463-8FD4AC5D4E3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10-734D-A463-8FD4AC5D4E3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10-734D-A463-8FD4AC5D4E3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B10-734D-A463-8FD4AC5D4E3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B10-734D-A463-8FD4AC5D4E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9"/>
        <c:overlap val="100"/>
        <c:axId val="1922021711"/>
        <c:axId val="2100272831"/>
      </c:barChart>
      <c:catAx>
        <c:axId val="1922021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0272831"/>
        <c:crosses val="autoZero"/>
        <c:auto val="1"/>
        <c:lblAlgn val="ctr"/>
        <c:lblOffset val="100"/>
        <c:noMultiLvlLbl val="0"/>
      </c:catAx>
      <c:valAx>
        <c:axId val="21002728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2021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"/>
          <c:y val="0"/>
          <c:w val="0.97052353266320224"/>
          <c:h val="0.351832407392960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7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BE6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0BC3-9F45-8D40-3DF5FB28C9AA}"/>
              </c:ext>
            </c:extLst>
          </c:dPt>
          <c:dPt>
            <c:idx val="1"/>
            <c:invertIfNegative val="0"/>
            <c:bubble3D val="0"/>
            <c:spPr>
              <a:solidFill>
                <a:srgbClr val="6DCDE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BC3-9F45-8D40-3DF5FB28C9AA}"/>
              </c:ext>
            </c:extLst>
          </c:dPt>
          <c:dPt>
            <c:idx val="2"/>
            <c:invertIfNegative val="0"/>
            <c:bubble3D val="0"/>
            <c:spPr>
              <a:solidFill>
                <a:srgbClr val="3ABDF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BC3-9F45-8D40-3DF5FB28C9AA}"/>
              </c:ext>
            </c:extLst>
          </c:dPt>
          <c:dPt>
            <c:idx val="3"/>
            <c:invertIfNegative val="0"/>
            <c:bubble3D val="0"/>
            <c:spPr>
              <a:solidFill>
                <a:srgbClr val="3B96B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BC3-9F45-8D40-3DF5FB28C9AA}"/>
              </c:ext>
            </c:extLst>
          </c:dPt>
          <c:dPt>
            <c:idx val="4"/>
            <c:invertIfNegative val="0"/>
            <c:bubble3D val="0"/>
            <c:spPr>
              <a:solidFill>
                <a:srgbClr val="007AB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BC3-9F45-8D40-3DF5FB28C9AA}"/>
              </c:ext>
            </c:extLst>
          </c:dPt>
          <c:dPt>
            <c:idx val="5"/>
            <c:invertIfNegative val="0"/>
            <c:bubble3D val="0"/>
            <c:spPr>
              <a:solidFill>
                <a:srgbClr val="014B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2BB-7049-85CB-FCAA24F7EDF4}"/>
              </c:ext>
            </c:extLst>
          </c:dPt>
          <c:dLbls>
            <c:dLbl>
              <c:idx val="4"/>
              <c:numFmt formatCode="#,##0&quot;%&quot;;&quot;-&quot;#,##0&quot;%&quot;;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BC3-9F45-8D40-3DF5FB28C9AA}"/>
                </c:ext>
              </c:extLst>
            </c:dLbl>
            <c:numFmt formatCode="#,##0&quot;%&quot;;&quot;-&quot;#,##0&quot;%&quot;;0&quot;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40</c:v>
                </c:pt>
                <c:pt idx="1">
                  <c:v>25</c:v>
                </c:pt>
                <c:pt idx="2">
                  <c:v>32</c:v>
                </c:pt>
                <c:pt idx="3">
                  <c:v>34</c:v>
                </c:pt>
                <c:pt idx="4">
                  <c:v>10</c:v>
                </c:pt>
                <c:pt idx="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C3-9F45-8D40-3DF5FB28C9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26"/>
        <c:axId val="2134318831"/>
        <c:axId val="2001301823"/>
      </c:barChart>
      <c:catAx>
        <c:axId val="21343188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1301823"/>
        <c:crosses val="autoZero"/>
        <c:auto val="1"/>
        <c:lblAlgn val="ctr"/>
        <c:lblOffset val="100"/>
        <c:tickLblSkip val="1"/>
        <c:noMultiLvlLbl val="0"/>
      </c:catAx>
      <c:valAx>
        <c:axId val="20013018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34318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BE6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6A-2A44-A313-D15F5C2859A3}"/>
              </c:ext>
            </c:extLst>
          </c:dPt>
          <c:dPt>
            <c:idx val="1"/>
            <c:invertIfNegative val="0"/>
            <c:bubble3D val="0"/>
            <c:spPr>
              <a:solidFill>
                <a:srgbClr val="3996B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6A-2A44-A313-D15F5C2859A3}"/>
              </c:ext>
            </c:extLst>
          </c:dPt>
          <c:dPt>
            <c:idx val="2"/>
            <c:invertIfNegative val="0"/>
            <c:bubble3D val="0"/>
            <c:spPr>
              <a:solidFill>
                <a:srgbClr val="3ABDF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C6A-2A44-A313-D15F5C2859A3}"/>
              </c:ext>
            </c:extLst>
          </c:dPt>
          <c:dPt>
            <c:idx val="3"/>
            <c:invertIfNegative val="0"/>
            <c:bubble3D val="0"/>
            <c:spPr>
              <a:solidFill>
                <a:srgbClr val="3B96B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C6A-2A44-A313-D15F5C2859A3}"/>
              </c:ext>
            </c:extLst>
          </c:dPt>
          <c:dPt>
            <c:idx val="4"/>
            <c:invertIfNegative val="0"/>
            <c:bubble3D val="0"/>
            <c:spPr>
              <a:solidFill>
                <a:srgbClr val="047AB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C6A-2A44-A313-D15F5C2859A3}"/>
              </c:ext>
            </c:extLst>
          </c:dPt>
          <c:dLbls>
            <c:dLbl>
              <c:idx val="4"/>
              <c:numFmt formatCode="#,##0&quot;%&quot;;&quot;-&quot;#,##0&quot;%&quot;;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8C6A-2A44-A313-D15F5C2859A3}"/>
                </c:ext>
              </c:extLst>
            </c:dLbl>
            <c:numFmt formatCode="#,##0&quot;%&quot;;&quot;-&quot;#,##0&quot;%&quot;;0&quot;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</c:v>
                </c:pt>
                <c:pt idx="1">
                  <c:v>-2.5</c:v>
                </c:pt>
                <c:pt idx="2">
                  <c:v>2</c:v>
                </c:pt>
                <c:pt idx="3">
                  <c:v>4</c:v>
                </c:pt>
                <c:pt idx="4">
                  <c:v>0</c:v>
                </c:pt>
                <c:pt idx="5">
                  <c:v>-2.5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C6A-2A44-A313-D15F5C2859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26"/>
        <c:axId val="2134318831"/>
        <c:axId val="2001301823"/>
      </c:barChart>
      <c:catAx>
        <c:axId val="21343188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1301823"/>
        <c:crosses val="autoZero"/>
        <c:auto val="1"/>
        <c:lblAlgn val="ctr"/>
        <c:lblOffset val="100"/>
        <c:tickLblSkip val="1"/>
        <c:noMultiLvlLbl val="0"/>
      </c:catAx>
      <c:valAx>
        <c:axId val="20013018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34318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879057416750658E-2"/>
          <c:y val="3.9945229952422188E-2"/>
          <c:w val="0.9087767894719142"/>
          <c:h val="0.926767078420559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BE6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3EB-9649-97EC-4C499B1D4F37}"/>
              </c:ext>
            </c:extLst>
          </c:dPt>
          <c:dPt>
            <c:idx val="1"/>
            <c:invertIfNegative val="0"/>
            <c:bubble3D val="0"/>
            <c:spPr>
              <a:solidFill>
                <a:srgbClr val="3996B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3EB-9649-97EC-4C499B1D4F37}"/>
              </c:ext>
            </c:extLst>
          </c:dPt>
          <c:dPt>
            <c:idx val="2"/>
            <c:invertIfNegative val="0"/>
            <c:bubble3D val="0"/>
            <c:spPr>
              <a:solidFill>
                <a:srgbClr val="3ABDF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3EB-9649-97EC-4C499B1D4F37}"/>
              </c:ext>
            </c:extLst>
          </c:dPt>
          <c:dPt>
            <c:idx val="3"/>
            <c:invertIfNegative val="0"/>
            <c:bubble3D val="0"/>
            <c:spPr>
              <a:solidFill>
                <a:srgbClr val="3B96B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3EB-9649-97EC-4C499B1D4F37}"/>
              </c:ext>
            </c:extLst>
          </c:dPt>
          <c:dPt>
            <c:idx val="4"/>
            <c:invertIfNegative val="0"/>
            <c:bubble3D val="0"/>
            <c:spPr>
              <a:solidFill>
                <a:srgbClr val="047AB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3EB-9649-97EC-4C499B1D4F37}"/>
              </c:ext>
            </c:extLst>
          </c:dPt>
          <c:dLbls>
            <c:dLbl>
              <c:idx val="4"/>
              <c:numFmt formatCode="#,##0&quot;%&quot;;&quot;-&quot;#,##0&quot;%&quot;;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83EB-9649-97EC-4C499B1D4F37}"/>
                </c:ext>
              </c:extLst>
            </c:dLbl>
            <c:numFmt formatCode="#,##0&quot;%&quot;;&quot;-&quot;#,##0&quot;%&quot;;0&quot;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</c:v>
                </c:pt>
                <c:pt idx="1">
                  <c:v>-2.5</c:v>
                </c:pt>
                <c:pt idx="2">
                  <c:v>2</c:v>
                </c:pt>
                <c:pt idx="3">
                  <c:v>4</c:v>
                </c:pt>
                <c:pt idx="4">
                  <c:v>0</c:v>
                </c:pt>
                <c:pt idx="5">
                  <c:v>-2.5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3EB-9649-97EC-4C499B1D4F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26"/>
        <c:axId val="2134318831"/>
        <c:axId val="2001301823"/>
      </c:barChart>
      <c:catAx>
        <c:axId val="21343188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1301823"/>
        <c:crosses val="autoZero"/>
        <c:auto val="1"/>
        <c:lblAlgn val="ctr"/>
        <c:lblOffset val="100"/>
        <c:tickLblSkip val="1"/>
        <c:noMultiLvlLbl val="0"/>
      </c:catAx>
      <c:valAx>
        <c:axId val="20013018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34318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040953285861072"/>
          <c:y val="0"/>
          <c:w val="0.67376849683298068"/>
          <c:h val="0.9268701727114327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25000"/>
                  <a:lumOff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1347-5046-A6CC-60DE575D594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347-5046-A6CC-60DE575D594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1347-5046-A6CC-60DE575D594F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1347-5046-A6CC-60DE575D594F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347-5046-A6CC-60DE575D594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43000</c:v>
                </c:pt>
                <c:pt idx="1">
                  <c:v>20005</c:v>
                </c:pt>
                <c:pt idx="2">
                  <c:v>50000</c:v>
                </c:pt>
                <c:pt idx="3">
                  <c:v>3455</c:v>
                </c:pt>
                <c:pt idx="4">
                  <c:v>77056</c:v>
                </c:pt>
                <c:pt idx="5">
                  <c:v>3457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47-5046-A6CC-60DE575D59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127267296"/>
        <c:axId val="1907035439"/>
      </c:barChart>
      <c:catAx>
        <c:axId val="127267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7035439"/>
        <c:crosses val="autoZero"/>
        <c:auto val="1"/>
        <c:lblAlgn val="ctr"/>
        <c:lblOffset val="100"/>
        <c:noMultiLvlLbl val="0"/>
      </c:catAx>
      <c:valAx>
        <c:axId val="19070354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7267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75-0246-ACB0-2482ADFB65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4"/>
        <c:axId val="209559744"/>
        <c:axId val="209214576"/>
      </c:barChart>
      <c:catAx>
        <c:axId val="20955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214576"/>
        <c:crosses val="autoZero"/>
        <c:auto val="1"/>
        <c:lblAlgn val="ctr"/>
        <c:lblOffset val="100"/>
        <c:noMultiLvlLbl val="0"/>
      </c:catAx>
      <c:valAx>
        <c:axId val="2092145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955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BE6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0BC3-9F45-8D40-3DF5FB28C9AA}"/>
              </c:ext>
            </c:extLst>
          </c:dPt>
          <c:dPt>
            <c:idx val="1"/>
            <c:invertIfNegative val="0"/>
            <c:bubble3D val="0"/>
            <c:spPr>
              <a:solidFill>
                <a:srgbClr val="3996B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BC3-9F45-8D40-3DF5FB28C9AA}"/>
              </c:ext>
            </c:extLst>
          </c:dPt>
          <c:dPt>
            <c:idx val="2"/>
            <c:invertIfNegative val="0"/>
            <c:bubble3D val="0"/>
            <c:spPr>
              <a:solidFill>
                <a:srgbClr val="3ABDF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BC3-9F45-8D40-3DF5FB28C9AA}"/>
              </c:ext>
            </c:extLst>
          </c:dPt>
          <c:dPt>
            <c:idx val="3"/>
            <c:invertIfNegative val="0"/>
            <c:bubble3D val="0"/>
            <c:spPr>
              <a:solidFill>
                <a:srgbClr val="3B96B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BC3-9F45-8D40-3DF5FB28C9AA}"/>
              </c:ext>
            </c:extLst>
          </c:dPt>
          <c:dPt>
            <c:idx val="4"/>
            <c:invertIfNegative val="0"/>
            <c:bubble3D val="0"/>
            <c:spPr>
              <a:solidFill>
                <a:srgbClr val="047AB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BC3-9F45-8D40-3DF5FB28C9AA}"/>
              </c:ext>
            </c:extLst>
          </c:dPt>
          <c:dLbls>
            <c:dLbl>
              <c:idx val="4"/>
              <c:numFmt formatCode="#,##0&quot;%&quot;;&quot;-&quot;#,##0&quot;%&quot;;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BC3-9F45-8D40-3DF5FB28C9AA}"/>
                </c:ext>
              </c:extLst>
            </c:dLbl>
            <c:numFmt formatCode="#,##0&quot;%&quot;;&quot;-&quot;#,##0&quot;%&quot;;0&quot;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-4.3</c:v>
                </c:pt>
                <c:pt idx="1">
                  <c:v>-2.5</c:v>
                </c:pt>
                <c:pt idx="2">
                  <c:v>-3.5</c:v>
                </c:pt>
                <c:pt idx="3">
                  <c:v>-4.5</c:v>
                </c:pt>
                <c:pt idx="4">
                  <c:v>0</c:v>
                </c:pt>
                <c:pt idx="5">
                  <c:v>-2.5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C3-9F45-8D40-3DF5FB28C9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26"/>
        <c:axId val="2134318831"/>
        <c:axId val="2001301823"/>
      </c:barChart>
      <c:catAx>
        <c:axId val="21343188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1301823"/>
        <c:crosses val="autoZero"/>
        <c:auto val="1"/>
        <c:lblAlgn val="ctr"/>
        <c:lblOffset val="100"/>
        <c:tickLblSkip val="1"/>
        <c:noMultiLvlLbl val="0"/>
      </c:catAx>
      <c:valAx>
        <c:axId val="20013018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34318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BE6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6A-2A44-A313-D15F5C2859A3}"/>
              </c:ext>
            </c:extLst>
          </c:dPt>
          <c:dPt>
            <c:idx val="1"/>
            <c:invertIfNegative val="0"/>
            <c:bubble3D val="0"/>
            <c:spPr>
              <a:solidFill>
                <a:srgbClr val="3996B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6A-2A44-A313-D15F5C2859A3}"/>
              </c:ext>
            </c:extLst>
          </c:dPt>
          <c:dPt>
            <c:idx val="2"/>
            <c:invertIfNegative val="0"/>
            <c:bubble3D val="0"/>
            <c:spPr>
              <a:solidFill>
                <a:srgbClr val="3ABDF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C6A-2A44-A313-D15F5C2859A3}"/>
              </c:ext>
            </c:extLst>
          </c:dPt>
          <c:dPt>
            <c:idx val="3"/>
            <c:invertIfNegative val="0"/>
            <c:bubble3D val="0"/>
            <c:spPr>
              <a:solidFill>
                <a:srgbClr val="3B96B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C6A-2A44-A313-D15F5C2859A3}"/>
              </c:ext>
            </c:extLst>
          </c:dPt>
          <c:dPt>
            <c:idx val="4"/>
            <c:invertIfNegative val="0"/>
            <c:bubble3D val="0"/>
            <c:spPr>
              <a:solidFill>
                <a:srgbClr val="047AB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C6A-2A44-A313-D15F5C2859A3}"/>
              </c:ext>
            </c:extLst>
          </c:dPt>
          <c:dLbls>
            <c:dLbl>
              <c:idx val="4"/>
              <c:numFmt formatCode="#,##0&quot;%&quot;;&quot;-&quot;#,##0&quot;%&quot;;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8C6A-2A44-A313-D15F5C2859A3}"/>
                </c:ext>
              </c:extLst>
            </c:dLbl>
            <c:numFmt formatCode="#,##0&quot;%&quot;;&quot;-&quot;#,##0&quot;%&quot;;0&quot;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</c:v>
                </c:pt>
                <c:pt idx="1">
                  <c:v>-2.5</c:v>
                </c:pt>
                <c:pt idx="2">
                  <c:v>2</c:v>
                </c:pt>
                <c:pt idx="3">
                  <c:v>4</c:v>
                </c:pt>
                <c:pt idx="4">
                  <c:v>0</c:v>
                </c:pt>
                <c:pt idx="5">
                  <c:v>-2.5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C6A-2A44-A313-D15F5C2859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26"/>
        <c:axId val="2134318831"/>
        <c:axId val="2001301823"/>
      </c:barChart>
      <c:catAx>
        <c:axId val="21343188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1301823"/>
        <c:crosses val="autoZero"/>
        <c:auto val="1"/>
        <c:lblAlgn val="ctr"/>
        <c:lblOffset val="100"/>
        <c:tickLblSkip val="1"/>
        <c:noMultiLvlLbl val="0"/>
      </c:catAx>
      <c:valAx>
        <c:axId val="20013018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34318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879057416750658E-2"/>
          <c:y val="3.9945229952422188E-2"/>
          <c:w val="0.9087767894719142"/>
          <c:h val="0.926767078420559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BE6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3EB-9649-97EC-4C499B1D4F37}"/>
              </c:ext>
            </c:extLst>
          </c:dPt>
          <c:dPt>
            <c:idx val="1"/>
            <c:invertIfNegative val="0"/>
            <c:bubble3D val="0"/>
            <c:spPr>
              <a:solidFill>
                <a:srgbClr val="3996B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3EB-9649-97EC-4C499B1D4F37}"/>
              </c:ext>
            </c:extLst>
          </c:dPt>
          <c:dPt>
            <c:idx val="2"/>
            <c:invertIfNegative val="0"/>
            <c:bubble3D val="0"/>
            <c:spPr>
              <a:solidFill>
                <a:srgbClr val="3ABDF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3EB-9649-97EC-4C499B1D4F37}"/>
              </c:ext>
            </c:extLst>
          </c:dPt>
          <c:dPt>
            <c:idx val="3"/>
            <c:invertIfNegative val="0"/>
            <c:bubble3D val="0"/>
            <c:spPr>
              <a:solidFill>
                <a:srgbClr val="3B96B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3EB-9649-97EC-4C499B1D4F37}"/>
              </c:ext>
            </c:extLst>
          </c:dPt>
          <c:dPt>
            <c:idx val="4"/>
            <c:invertIfNegative val="0"/>
            <c:bubble3D val="0"/>
            <c:spPr>
              <a:solidFill>
                <a:srgbClr val="047AB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3EB-9649-97EC-4C499B1D4F37}"/>
              </c:ext>
            </c:extLst>
          </c:dPt>
          <c:dLbls>
            <c:dLbl>
              <c:idx val="4"/>
              <c:numFmt formatCode="#,##0&quot;%&quot;;&quot;-&quot;#,##0&quot;%&quot;;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83EB-9649-97EC-4C499B1D4F37}"/>
                </c:ext>
              </c:extLst>
            </c:dLbl>
            <c:numFmt formatCode="#,##0&quot;%&quot;;&quot;-&quot;#,##0&quot;%&quot;;0&quot;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</c:v>
                </c:pt>
                <c:pt idx="1">
                  <c:v>-2.5</c:v>
                </c:pt>
                <c:pt idx="2">
                  <c:v>2</c:v>
                </c:pt>
                <c:pt idx="3">
                  <c:v>4</c:v>
                </c:pt>
                <c:pt idx="4">
                  <c:v>0</c:v>
                </c:pt>
                <c:pt idx="5">
                  <c:v>-2.5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3EB-9649-97EC-4C499B1D4F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26"/>
        <c:axId val="2134318831"/>
        <c:axId val="2001301823"/>
      </c:barChart>
      <c:catAx>
        <c:axId val="21343188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1301823"/>
        <c:crosses val="autoZero"/>
        <c:auto val="1"/>
        <c:lblAlgn val="ctr"/>
        <c:lblOffset val="100"/>
        <c:tickLblSkip val="1"/>
        <c:noMultiLvlLbl val="0"/>
      </c:catAx>
      <c:valAx>
        <c:axId val="20013018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34318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BE6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0BC3-9F45-8D40-3DF5FB28C9AA}"/>
              </c:ext>
            </c:extLst>
          </c:dPt>
          <c:dPt>
            <c:idx val="1"/>
            <c:invertIfNegative val="0"/>
            <c:bubble3D val="0"/>
            <c:spPr>
              <a:solidFill>
                <a:srgbClr val="6DCDE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BC3-9F45-8D40-3DF5FB28C9AA}"/>
              </c:ext>
            </c:extLst>
          </c:dPt>
          <c:dPt>
            <c:idx val="2"/>
            <c:invertIfNegative val="0"/>
            <c:bubble3D val="0"/>
            <c:spPr>
              <a:solidFill>
                <a:srgbClr val="3ABDF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BC3-9F45-8D40-3DF5FB28C9AA}"/>
              </c:ext>
            </c:extLst>
          </c:dPt>
          <c:dPt>
            <c:idx val="3"/>
            <c:invertIfNegative val="0"/>
            <c:bubble3D val="0"/>
            <c:spPr>
              <a:solidFill>
                <a:srgbClr val="3B96B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BC3-9F45-8D40-3DF5FB28C9AA}"/>
              </c:ext>
            </c:extLst>
          </c:dPt>
          <c:dPt>
            <c:idx val="4"/>
            <c:invertIfNegative val="0"/>
            <c:bubble3D val="0"/>
            <c:spPr>
              <a:solidFill>
                <a:srgbClr val="007AB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BC3-9F45-8D40-3DF5FB28C9AA}"/>
              </c:ext>
            </c:extLst>
          </c:dPt>
          <c:dPt>
            <c:idx val="5"/>
            <c:invertIfNegative val="0"/>
            <c:bubble3D val="0"/>
            <c:spPr>
              <a:solidFill>
                <a:srgbClr val="014B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2BB-7049-85CB-FCAA24F7EDF4}"/>
              </c:ext>
            </c:extLst>
          </c:dPt>
          <c:dLbls>
            <c:dLbl>
              <c:idx val="4"/>
              <c:numFmt formatCode="#,##0&quot;%&quot;;&quot;-&quot;#,##0&quot;%&quot;;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BC3-9F45-8D40-3DF5FB28C9AA}"/>
                </c:ext>
              </c:extLst>
            </c:dLbl>
            <c:numFmt formatCode="#,##0&quot;%&quot;;&quot;-&quot;#,##0&quot;%&quot;;0&quot;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40</c:v>
                </c:pt>
                <c:pt idx="1">
                  <c:v>25</c:v>
                </c:pt>
                <c:pt idx="2">
                  <c:v>32</c:v>
                </c:pt>
                <c:pt idx="3">
                  <c:v>34</c:v>
                </c:pt>
                <c:pt idx="4">
                  <c:v>10</c:v>
                </c:pt>
                <c:pt idx="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C3-9F45-8D40-3DF5FB28C9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26"/>
        <c:axId val="2134318831"/>
        <c:axId val="2001301823"/>
      </c:barChart>
      <c:catAx>
        <c:axId val="21343188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1301823"/>
        <c:crosses val="autoZero"/>
        <c:auto val="1"/>
        <c:lblAlgn val="ctr"/>
        <c:lblOffset val="100"/>
        <c:tickLblSkip val="1"/>
        <c:noMultiLvlLbl val="0"/>
      </c:catAx>
      <c:valAx>
        <c:axId val="20013018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34318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BE6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6A-2A44-A313-D15F5C2859A3}"/>
              </c:ext>
            </c:extLst>
          </c:dPt>
          <c:dPt>
            <c:idx val="1"/>
            <c:invertIfNegative val="0"/>
            <c:bubble3D val="0"/>
            <c:spPr>
              <a:solidFill>
                <a:srgbClr val="3996B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6A-2A44-A313-D15F5C2859A3}"/>
              </c:ext>
            </c:extLst>
          </c:dPt>
          <c:dPt>
            <c:idx val="2"/>
            <c:invertIfNegative val="0"/>
            <c:bubble3D val="0"/>
            <c:spPr>
              <a:solidFill>
                <a:srgbClr val="3ABDF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C6A-2A44-A313-D15F5C2859A3}"/>
              </c:ext>
            </c:extLst>
          </c:dPt>
          <c:dPt>
            <c:idx val="3"/>
            <c:invertIfNegative val="0"/>
            <c:bubble3D val="0"/>
            <c:spPr>
              <a:solidFill>
                <a:srgbClr val="3B96B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C6A-2A44-A313-D15F5C2859A3}"/>
              </c:ext>
            </c:extLst>
          </c:dPt>
          <c:dPt>
            <c:idx val="4"/>
            <c:invertIfNegative val="0"/>
            <c:bubble3D val="0"/>
            <c:spPr>
              <a:solidFill>
                <a:srgbClr val="047AB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C6A-2A44-A313-D15F5C2859A3}"/>
              </c:ext>
            </c:extLst>
          </c:dPt>
          <c:dLbls>
            <c:dLbl>
              <c:idx val="4"/>
              <c:numFmt formatCode="#,##0&quot;%&quot;;&quot;-&quot;#,##0&quot;%&quot;;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8C6A-2A44-A313-D15F5C2859A3}"/>
                </c:ext>
              </c:extLst>
            </c:dLbl>
            <c:numFmt formatCode="#,##0&quot;%&quot;;&quot;-&quot;#,##0&quot;%&quot;;0&quot;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</c:v>
                </c:pt>
                <c:pt idx="1">
                  <c:v>-2.5</c:v>
                </c:pt>
                <c:pt idx="2">
                  <c:v>2</c:v>
                </c:pt>
                <c:pt idx="3">
                  <c:v>4</c:v>
                </c:pt>
                <c:pt idx="4">
                  <c:v>0</c:v>
                </c:pt>
                <c:pt idx="5">
                  <c:v>-2.5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C6A-2A44-A313-D15F5C2859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26"/>
        <c:axId val="2134318831"/>
        <c:axId val="2001301823"/>
      </c:barChart>
      <c:catAx>
        <c:axId val="21343188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1301823"/>
        <c:crosses val="autoZero"/>
        <c:auto val="1"/>
        <c:lblAlgn val="ctr"/>
        <c:lblOffset val="100"/>
        <c:tickLblSkip val="1"/>
        <c:noMultiLvlLbl val="0"/>
      </c:catAx>
      <c:valAx>
        <c:axId val="20013018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34318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879057416750658E-2"/>
          <c:y val="3.9945229952422188E-2"/>
          <c:w val="0.9087767894719142"/>
          <c:h val="0.926767078420559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BE6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3EB-9649-97EC-4C499B1D4F37}"/>
              </c:ext>
            </c:extLst>
          </c:dPt>
          <c:dPt>
            <c:idx val="1"/>
            <c:invertIfNegative val="0"/>
            <c:bubble3D val="0"/>
            <c:spPr>
              <a:solidFill>
                <a:srgbClr val="3996B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3EB-9649-97EC-4C499B1D4F37}"/>
              </c:ext>
            </c:extLst>
          </c:dPt>
          <c:dPt>
            <c:idx val="2"/>
            <c:invertIfNegative val="0"/>
            <c:bubble3D val="0"/>
            <c:spPr>
              <a:solidFill>
                <a:srgbClr val="3ABDF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3EB-9649-97EC-4C499B1D4F37}"/>
              </c:ext>
            </c:extLst>
          </c:dPt>
          <c:dPt>
            <c:idx val="3"/>
            <c:invertIfNegative val="0"/>
            <c:bubble3D val="0"/>
            <c:spPr>
              <a:solidFill>
                <a:srgbClr val="3B96B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3EB-9649-97EC-4C499B1D4F37}"/>
              </c:ext>
            </c:extLst>
          </c:dPt>
          <c:dPt>
            <c:idx val="4"/>
            <c:invertIfNegative val="0"/>
            <c:bubble3D val="0"/>
            <c:spPr>
              <a:solidFill>
                <a:srgbClr val="047AB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3EB-9649-97EC-4C499B1D4F37}"/>
              </c:ext>
            </c:extLst>
          </c:dPt>
          <c:dLbls>
            <c:dLbl>
              <c:idx val="4"/>
              <c:numFmt formatCode="#,##0&quot;%&quot;;&quot;-&quot;#,##0&quot;%&quot;;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83EB-9649-97EC-4C499B1D4F37}"/>
                </c:ext>
              </c:extLst>
            </c:dLbl>
            <c:numFmt formatCode="#,##0&quot;%&quot;;&quot;-&quot;#,##0&quot;%&quot;;0&quot;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</c:v>
                </c:pt>
                <c:pt idx="1">
                  <c:v>-2.5</c:v>
                </c:pt>
                <c:pt idx="2">
                  <c:v>2</c:v>
                </c:pt>
                <c:pt idx="3">
                  <c:v>4</c:v>
                </c:pt>
                <c:pt idx="4">
                  <c:v>0</c:v>
                </c:pt>
                <c:pt idx="5">
                  <c:v>-2.5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3EB-9649-97EC-4C499B1D4F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26"/>
        <c:axId val="2134318831"/>
        <c:axId val="2001301823"/>
      </c:barChart>
      <c:catAx>
        <c:axId val="21343188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1301823"/>
        <c:crosses val="autoZero"/>
        <c:auto val="1"/>
        <c:lblAlgn val="ctr"/>
        <c:lblOffset val="100"/>
        <c:tickLblSkip val="1"/>
        <c:noMultiLvlLbl val="0"/>
      </c:catAx>
      <c:valAx>
        <c:axId val="20013018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34318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2.emf"/><Relationship Id="rId2" Type="http://schemas.openxmlformats.org/officeDocument/2006/relationships/tags" Target="../tags/tag25.xml"/><Relationship Id="rId1" Type="http://schemas.openxmlformats.org/officeDocument/2006/relationships/vmlDrawing" Target="../drawings/vmlDrawing2.vml"/><Relationship Id="rId6" Type="http://schemas.openxmlformats.org/officeDocument/2006/relationships/tags" Target="../tags/tag29.xml"/><Relationship Id="rId11" Type="http://schemas.openxmlformats.org/officeDocument/2006/relationships/oleObject" Target="../embeddings/oleObject2.bin"/><Relationship Id="rId5" Type="http://schemas.openxmlformats.org/officeDocument/2006/relationships/tags" Target="../tags/tag2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18" Type="http://schemas.openxmlformats.org/officeDocument/2006/relationships/image" Target="../media/image5.emf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17" Type="http://schemas.openxmlformats.org/officeDocument/2006/relationships/oleObject" Target="../embeddings/oleObject9.bin"/><Relationship Id="rId2" Type="http://schemas.openxmlformats.org/officeDocument/2006/relationships/tags" Target="../tags/tag101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5" Type="http://schemas.openxmlformats.org/officeDocument/2006/relationships/tags" Target="../tags/tag114.xml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17" Type="http://schemas.openxmlformats.org/officeDocument/2006/relationships/image" Target="../media/image1.emf"/><Relationship Id="rId2" Type="http://schemas.openxmlformats.org/officeDocument/2006/relationships/tags" Target="../tags/tag115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10.v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5" Type="http://schemas.openxmlformats.org/officeDocument/2006/relationships/tags" Target="../tags/tag118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23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tags" Target="../tags/tag127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8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40.xml"/><Relationship Id="rId7" Type="http://schemas.openxmlformats.org/officeDocument/2006/relationships/image" Target="../media/image2.emf"/><Relationship Id="rId2" Type="http://schemas.openxmlformats.org/officeDocument/2006/relationships/tags" Target="../tags/tag139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13" Type="http://schemas.openxmlformats.org/officeDocument/2006/relationships/image" Target="../media/image2.emf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12" Type="http://schemas.openxmlformats.org/officeDocument/2006/relationships/oleObject" Target="../embeddings/oleObject13.bin"/><Relationship Id="rId2" Type="http://schemas.openxmlformats.org/officeDocument/2006/relationships/tags" Target="../tags/tag16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169.xml"/><Relationship Id="rId11" Type="http://schemas.openxmlformats.org/officeDocument/2006/relationships/image" Target="../media/image7.png"/><Relationship Id="rId5" Type="http://schemas.openxmlformats.org/officeDocument/2006/relationships/tags" Target="../tags/tag168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67.xml"/><Relationship Id="rId9" Type="http://schemas.openxmlformats.org/officeDocument/2006/relationships/tags" Target="../tags/tag172.xml"/><Relationship Id="rId1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2" Type="http://schemas.openxmlformats.org/officeDocument/2006/relationships/tags" Target="../tags/tag173.xml"/><Relationship Id="rId1" Type="http://schemas.openxmlformats.org/officeDocument/2006/relationships/vmlDrawing" Target="../drawings/vmlDrawing14.vml"/><Relationship Id="rId6" Type="http://schemas.openxmlformats.org/officeDocument/2006/relationships/tags" Target="../tags/tag177.xml"/><Relationship Id="rId11" Type="http://schemas.openxmlformats.org/officeDocument/2006/relationships/image" Target="../media/image1.emf"/><Relationship Id="rId5" Type="http://schemas.openxmlformats.org/officeDocument/2006/relationships/tags" Target="../tags/tag176.xml"/><Relationship Id="rId10" Type="http://schemas.openxmlformats.org/officeDocument/2006/relationships/oleObject" Target="../embeddings/oleObject14.bin"/><Relationship Id="rId4" Type="http://schemas.openxmlformats.org/officeDocument/2006/relationships/tags" Target="../tags/tag175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7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2" Type="http://schemas.openxmlformats.org/officeDocument/2006/relationships/tags" Target="../tags/tag188.xml"/><Relationship Id="rId1" Type="http://schemas.openxmlformats.org/officeDocument/2006/relationships/vmlDrawing" Target="../drawings/vmlDrawing15.v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10" Type="http://schemas.openxmlformats.org/officeDocument/2006/relationships/image" Target="../media/image4.emf"/><Relationship Id="rId4" Type="http://schemas.openxmlformats.org/officeDocument/2006/relationships/tags" Target="../tags/tag190.xml"/><Relationship Id="rId9" Type="http://schemas.openxmlformats.org/officeDocument/2006/relationships/oleObject" Target="../embeddings/oleObject15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.vml"/><Relationship Id="rId6" Type="http://schemas.openxmlformats.org/officeDocument/2006/relationships/tags" Target="../tags/tag37.xml"/><Relationship Id="rId11" Type="http://schemas.openxmlformats.org/officeDocument/2006/relationships/image" Target="../media/image1.emf"/><Relationship Id="rId5" Type="http://schemas.openxmlformats.org/officeDocument/2006/relationships/tags" Target="../tags/tag36.xml"/><Relationship Id="rId10" Type="http://schemas.openxmlformats.org/officeDocument/2006/relationships/oleObject" Target="../embeddings/oleObject3.bin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2" Type="http://schemas.openxmlformats.org/officeDocument/2006/relationships/tags" Target="../tags/tag194.xml"/><Relationship Id="rId1" Type="http://schemas.openxmlformats.org/officeDocument/2006/relationships/vmlDrawing" Target="../drawings/vmlDrawing16.vml"/><Relationship Id="rId6" Type="http://schemas.openxmlformats.org/officeDocument/2006/relationships/tags" Target="../tags/tag198.xml"/><Relationship Id="rId11" Type="http://schemas.openxmlformats.org/officeDocument/2006/relationships/image" Target="../media/image4.emf"/><Relationship Id="rId5" Type="http://schemas.openxmlformats.org/officeDocument/2006/relationships/tags" Target="../tags/tag197.xml"/><Relationship Id="rId10" Type="http://schemas.openxmlformats.org/officeDocument/2006/relationships/oleObject" Target="../embeddings/oleObject16.bin"/><Relationship Id="rId4" Type="http://schemas.openxmlformats.org/officeDocument/2006/relationships/tags" Target="../tags/tag196.xml"/><Relationship Id="rId9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tags" Target="../tags/tag212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tags" Target="../tags/tag211.xml"/><Relationship Id="rId17" Type="http://schemas.openxmlformats.org/officeDocument/2006/relationships/image" Target="../media/image1.emf"/><Relationship Id="rId2" Type="http://schemas.openxmlformats.org/officeDocument/2006/relationships/tags" Target="../tags/tag201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17.v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5" Type="http://schemas.openxmlformats.org/officeDocument/2006/relationships/tags" Target="../tags/tag204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09.xml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tags" Target="../tags/tag213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220.xml"/><Relationship Id="rId13" Type="http://schemas.openxmlformats.org/officeDocument/2006/relationships/tags" Target="../tags/tag225.xml"/><Relationship Id="rId3" Type="http://schemas.openxmlformats.org/officeDocument/2006/relationships/tags" Target="../tags/tag215.xml"/><Relationship Id="rId7" Type="http://schemas.openxmlformats.org/officeDocument/2006/relationships/tags" Target="../tags/tag219.xml"/><Relationship Id="rId12" Type="http://schemas.openxmlformats.org/officeDocument/2006/relationships/tags" Target="../tags/tag224.xml"/><Relationship Id="rId17" Type="http://schemas.openxmlformats.org/officeDocument/2006/relationships/image" Target="../media/image1.emf"/><Relationship Id="rId2" Type="http://schemas.openxmlformats.org/officeDocument/2006/relationships/tags" Target="../tags/tag214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18.vml"/><Relationship Id="rId6" Type="http://schemas.openxmlformats.org/officeDocument/2006/relationships/tags" Target="../tags/tag218.xml"/><Relationship Id="rId11" Type="http://schemas.openxmlformats.org/officeDocument/2006/relationships/tags" Target="../tags/tag223.xml"/><Relationship Id="rId5" Type="http://schemas.openxmlformats.org/officeDocument/2006/relationships/tags" Target="../tags/tag217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22.xml"/><Relationship Id="rId4" Type="http://schemas.openxmlformats.org/officeDocument/2006/relationships/tags" Target="../tags/tag216.xml"/><Relationship Id="rId9" Type="http://schemas.openxmlformats.org/officeDocument/2006/relationships/tags" Target="../tags/tag221.xml"/><Relationship Id="rId14" Type="http://schemas.openxmlformats.org/officeDocument/2006/relationships/tags" Target="../tags/tag22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33.xml"/><Relationship Id="rId13" Type="http://schemas.openxmlformats.org/officeDocument/2006/relationships/tags" Target="../tags/tag238.xml"/><Relationship Id="rId3" Type="http://schemas.openxmlformats.org/officeDocument/2006/relationships/tags" Target="../tags/tag228.xml"/><Relationship Id="rId7" Type="http://schemas.openxmlformats.org/officeDocument/2006/relationships/tags" Target="../tags/tag232.xml"/><Relationship Id="rId12" Type="http://schemas.openxmlformats.org/officeDocument/2006/relationships/tags" Target="../tags/tag237.xml"/><Relationship Id="rId17" Type="http://schemas.openxmlformats.org/officeDocument/2006/relationships/image" Target="../media/image8.emf"/><Relationship Id="rId2" Type="http://schemas.openxmlformats.org/officeDocument/2006/relationships/tags" Target="../tags/tag227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19.vml"/><Relationship Id="rId6" Type="http://schemas.openxmlformats.org/officeDocument/2006/relationships/tags" Target="../tags/tag231.xml"/><Relationship Id="rId11" Type="http://schemas.openxmlformats.org/officeDocument/2006/relationships/tags" Target="../tags/tag236.xml"/><Relationship Id="rId5" Type="http://schemas.openxmlformats.org/officeDocument/2006/relationships/tags" Target="../tags/tag230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35.xml"/><Relationship Id="rId4" Type="http://schemas.openxmlformats.org/officeDocument/2006/relationships/tags" Target="../tags/tag229.xml"/><Relationship Id="rId9" Type="http://schemas.openxmlformats.org/officeDocument/2006/relationships/tags" Target="../tags/tag234.xml"/><Relationship Id="rId14" Type="http://schemas.openxmlformats.org/officeDocument/2006/relationships/tags" Target="../tags/tag239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46.xml"/><Relationship Id="rId13" Type="http://schemas.openxmlformats.org/officeDocument/2006/relationships/tags" Target="../tags/tag251.xml"/><Relationship Id="rId3" Type="http://schemas.openxmlformats.org/officeDocument/2006/relationships/tags" Target="../tags/tag241.xml"/><Relationship Id="rId7" Type="http://schemas.openxmlformats.org/officeDocument/2006/relationships/tags" Target="../tags/tag245.xml"/><Relationship Id="rId12" Type="http://schemas.openxmlformats.org/officeDocument/2006/relationships/tags" Target="../tags/tag250.xml"/><Relationship Id="rId17" Type="http://schemas.openxmlformats.org/officeDocument/2006/relationships/image" Target="../media/image1.emf"/><Relationship Id="rId2" Type="http://schemas.openxmlformats.org/officeDocument/2006/relationships/tags" Target="../tags/tag240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20.vml"/><Relationship Id="rId6" Type="http://schemas.openxmlformats.org/officeDocument/2006/relationships/tags" Target="../tags/tag244.xml"/><Relationship Id="rId11" Type="http://schemas.openxmlformats.org/officeDocument/2006/relationships/tags" Target="../tags/tag249.xml"/><Relationship Id="rId5" Type="http://schemas.openxmlformats.org/officeDocument/2006/relationships/tags" Target="../tags/tag243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48.xml"/><Relationship Id="rId4" Type="http://schemas.openxmlformats.org/officeDocument/2006/relationships/tags" Target="../tags/tag242.xml"/><Relationship Id="rId9" Type="http://schemas.openxmlformats.org/officeDocument/2006/relationships/tags" Target="../tags/tag247.xml"/><Relationship Id="rId14" Type="http://schemas.openxmlformats.org/officeDocument/2006/relationships/tags" Target="../tags/tag25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59.xml"/><Relationship Id="rId13" Type="http://schemas.openxmlformats.org/officeDocument/2006/relationships/tags" Target="../tags/tag264.xml"/><Relationship Id="rId3" Type="http://schemas.openxmlformats.org/officeDocument/2006/relationships/tags" Target="../tags/tag254.xml"/><Relationship Id="rId7" Type="http://schemas.openxmlformats.org/officeDocument/2006/relationships/tags" Target="../tags/tag258.xml"/><Relationship Id="rId12" Type="http://schemas.openxmlformats.org/officeDocument/2006/relationships/tags" Target="../tags/tag263.xml"/><Relationship Id="rId17" Type="http://schemas.openxmlformats.org/officeDocument/2006/relationships/image" Target="../media/image8.emf"/><Relationship Id="rId2" Type="http://schemas.openxmlformats.org/officeDocument/2006/relationships/tags" Target="../tags/tag253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21.vml"/><Relationship Id="rId6" Type="http://schemas.openxmlformats.org/officeDocument/2006/relationships/tags" Target="../tags/tag257.xml"/><Relationship Id="rId11" Type="http://schemas.openxmlformats.org/officeDocument/2006/relationships/tags" Target="../tags/tag262.xml"/><Relationship Id="rId5" Type="http://schemas.openxmlformats.org/officeDocument/2006/relationships/tags" Target="../tags/tag25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61.xml"/><Relationship Id="rId4" Type="http://schemas.openxmlformats.org/officeDocument/2006/relationships/tags" Target="../tags/tag255.xml"/><Relationship Id="rId9" Type="http://schemas.openxmlformats.org/officeDocument/2006/relationships/tags" Target="../tags/tag260.xml"/><Relationship Id="rId14" Type="http://schemas.openxmlformats.org/officeDocument/2006/relationships/tags" Target="../tags/tag265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72.xml"/><Relationship Id="rId13" Type="http://schemas.openxmlformats.org/officeDocument/2006/relationships/tags" Target="../tags/tag277.xml"/><Relationship Id="rId3" Type="http://schemas.openxmlformats.org/officeDocument/2006/relationships/tags" Target="../tags/tag267.xml"/><Relationship Id="rId7" Type="http://schemas.openxmlformats.org/officeDocument/2006/relationships/tags" Target="../tags/tag271.xml"/><Relationship Id="rId12" Type="http://schemas.openxmlformats.org/officeDocument/2006/relationships/tags" Target="../tags/tag276.xml"/><Relationship Id="rId17" Type="http://schemas.openxmlformats.org/officeDocument/2006/relationships/image" Target="../media/image8.emf"/><Relationship Id="rId2" Type="http://schemas.openxmlformats.org/officeDocument/2006/relationships/tags" Target="../tags/tag266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22.vml"/><Relationship Id="rId6" Type="http://schemas.openxmlformats.org/officeDocument/2006/relationships/tags" Target="../tags/tag270.xml"/><Relationship Id="rId11" Type="http://schemas.openxmlformats.org/officeDocument/2006/relationships/tags" Target="../tags/tag275.xml"/><Relationship Id="rId5" Type="http://schemas.openxmlformats.org/officeDocument/2006/relationships/tags" Target="../tags/tag269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74.xml"/><Relationship Id="rId4" Type="http://schemas.openxmlformats.org/officeDocument/2006/relationships/tags" Target="../tags/tag268.xml"/><Relationship Id="rId9" Type="http://schemas.openxmlformats.org/officeDocument/2006/relationships/tags" Target="../tags/tag273.xml"/><Relationship Id="rId14" Type="http://schemas.openxmlformats.org/officeDocument/2006/relationships/tags" Target="../tags/tag278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85.xml"/><Relationship Id="rId13" Type="http://schemas.openxmlformats.org/officeDocument/2006/relationships/tags" Target="../tags/tag290.xml"/><Relationship Id="rId3" Type="http://schemas.openxmlformats.org/officeDocument/2006/relationships/tags" Target="../tags/tag280.xml"/><Relationship Id="rId7" Type="http://schemas.openxmlformats.org/officeDocument/2006/relationships/tags" Target="../tags/tag284.xml"/><Relationship Id="rId12" Type="http://schemas.openxmlformats.org/officeDocument/2006/relationships/tags" Target="../tags/tag289.xml"/><Relationship Id="rId17" Type="http://schemas.openxmlformats.org/officeDocument/2006/relationships/image" Target="../media/image1.emf"/><Relationship Id="rId2" Type="http://schemas.openxmlformats.org/officeDocument/2006/relationships/tags" Target="../tags/tag279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23.vml"/><Relationship Id="rId6" Type="http://schemas.openxmlformats.org/officeDocument/2006/relationships/tags" Target="../tags/tag283.xml"/><Relationship Id="rId11" Type="http://schemas.openxmlformats.org/officeDocument/2006/relationships/tags" Target="../tags/tag288.xml"/><Relationship Id="rId5" Type="http://schemas.openxmlformats.org/officeDocument/2006/relationships/tags" Target="../tags/tag282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87.xml"/><Relationship Id="rId4" Type="http://schemas.openxmlformats.org/officeDocument/2006/relationships/tags" Target="../tags/tag281.xml"/><Relationship Id="rId9" Type="http://schemas.openxmlformats.org/officeDocument/2006/relationships/tags" Target="../tags/tag286.xml"/><Relationship Id="rId14" Type="http://schemas.openxmlformats.org/officeDocument/2006/relationships/tags" Target="../tags/tag29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98.xml"/><Relationship Id="rId13" Type="http://schemas.openxmlformats.org/officeDocument/2006/relationships/tags" Target="../tags/tag303.xml"/><Relationship Id="rId3" Type="http://schemas.openxmlformats.org/officeDocument/2006/relationships/tags" Target="../tags/tag293.xml"/><Relationship Id="rId7" Type="http://schemas.openxmlformats.org/officeDocument/2006/relationships/tags" Target="../tags/tag297.xml"/><Relationship Id="rId12" Type="http://schemas.openxmlformats.org/officeDocument/2006/relationships/tags" Target="../tags/tag302.xml"/><Relationship Id="rId17" Type="http://schemas.openxmlformats.org/officeDocument/2006/relationships/image" Target="../media/image1.emf"/><Relationship Id="rId2" Type="http://schemas.openxmlformats.org/officeDocument/2006/relationships/tags" Target="../tags/tag292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24.vml"/><Relationship Id="rId6" Type="http://schemas.openxmlformats.org/officeDocument/2006/relationships/tags" Target="../tags/tag296.xml"/><Relationship Id="rId11" Type="http://schemas.openxmlformats.org/officeDocument/2006/relationships/tags" Target="../tags/tag301.xml"/><Relationship Id="rId5" Type="http://schemas.openxmlformats.org/officeDocument/2006/relationships/tags" Target="../tags/tag295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00.xml"/><Relationship Id="rId4" Type="http://schemas.openxmlformats.org/officeDocument/2006/relationships/tags" Target="../tags/tag294.xml"/><Relationship Id="rId9" Type="http://schemas.openxmlformats.org/officeDocument/2006/relationships/tags" Target="../tags/tag299.xml"/><Relationship Id="rId14" Type="http://schemas.openxmlformats.org/officeDocument/2006/relationships/tags" Target="../tags/tag304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07.xml"/><Relationship Id="rId7" Type="http://schemas.openxmlformats.org/officeDocument/2006/relationships/tags" Target="../tags/tag311.xml"/><Relationship Id="rId2" Type="http://schemas.openxmlformats.org/officeDocument/2006/relationships/tags" Target="../tags/tag306.xml"/><Relationship Id="rId1" Type="http://schemas.openxmlformats.org/officeDocument/2006/relationships/tags" Target="../tags/tag305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tags" Target="../tags/tag30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15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317.xml"/><Relationship Id="rId7" Type="http://schemas.openxmlformats.org/officeDocument/2006/relationships/oleObject" Target="../embeddings/oleObject25.bin"/><Relationship Id="rId2" Type="http://schemas.openxmlformats.org/officeDocument/2006/relationships/tags" Target="../tags/tag31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18.xml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vmlDrawing" Target="../drawings/vmlDrawing4.v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10" Type="http://schemas.openxmlformats.org/officeDocument/2006/relationships/image" Target="../media/image4.emf"/><Relationship Id="rId4" Type="http://schemas.openxmlformats.org/officeDocument/2006/relationships/tags" Target="../tags/tag50.xml"/><Relationship Id="rId9" Type="http://schemas.openxmlformats.org/officeDocument/2006/relationships/oleObject" Target="../embeddings/oleObject4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vmlDrawing" Target="../drawings/vmlDrawing5.vml"/><Relationship Id="rId6" Type="http://schemas.openxmlformats.org/officeDocument/2006/relationships/tags" Target="../tags/tag58.xml"/><Relationship Id="rId11" Type="http://schemas.openxmlformats.org/officeDocument/2006/relationships/image" Target="../media/image4.emf"/><Relationship Id="rId5" Type="http://schemas.openxmlformats.org/officeDocument/2006/relationships/tags" Target="../tags/tag57.xml"/><Relationship Id="rId10" Type="http://schemas.openxmlformats.org/officeDocument/2006/relationships/oleObject" Target="../embeddings/oleObject5.bin"/><Relationship Id="rId4" Type="http://schemas.openxmlformats.org/officeDocument/2006/relationships/tags" Target="../tags/tag56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image" Target="../media/image1.emf"/><Relationship Id="rId2" Type="http://schemas.openxmlformats.org/officeDocument/2006/relationships/tags" Target="../tags/tag61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6.v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9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image" Target="../media/image1.emf"/><Relationship Id="rId2" Type="http://schemas.openxmlformats.org/officeDocument/2006/relationships/tags" Target="../tags/tag74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7.v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image" Target="../media/image1.emf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oleObject" Target="../embeddings/oleObject8.bin"/><Relationship Id="rId2" Type="http://schemas.openxmlformats.org/officeDocument/2006/relationships/tags" Target="../tags/tag87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10" Type="http://schemas.openxmlformats.org/officeDocument/2006/relationships/tags" Target="../tags/tag95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3209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6EA533F-94AF-4D02-A54D-267AD6DA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6" name="Partnership">
            <a:extLst>
              <a:ext uri="{FF2B5EF4-FFF2-40B4-BE49-F238E27FC236}">
                <a16:creationId xmlns:a16="http://schemas.microsoft.com/office/drawing/2014/main" id="{B217107C-D279-4D90-AB38-6A6D6782398B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9144" y="893"/>
            <a:ext cx="12192000" cy="6856213"/>
          </a:xfrm>
          <a:prstGeom prst="rect">
            <a:avLst/>
          </a:prstGeom>
        </p:spPr>
      </p:pic>
      <p:grpSp>
        <p:nvGrpSpPr>
          <p:cNvPr id="4" name="LogoImage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12443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think-cell Slide" r:id="rId17" imgW="572" imgH="588" progId="TCLayout.ActiveDocument.1">
                  <p:embed/>
                </p:oleObj>
              </mc:Choice>
              <mc:Fallback>
                <p:oleObj name="think-cell Slide" r:id="rId17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5" name="2. Slide Title">
            <a:extLst>
              <a:ext uri="{FF2B5EF4-FFF2-40B4-BE49-F238E27FC236}">
                <a16:creationId xmlns:a16="http://schemas.microsoft.com/office/drawing/2014/main" id="{AA4BE143-5F32-4F04-B536-5DD597732824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82372"/>
            <a:ext cx="6967728" cy="73152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97E30C8F-A677-42C7-A072-4ACC7DC3D698}"/>
              </a:ext>
            </a:extLst>
          </p:cNvPr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/>
          <a:p>
            <a:r>
              <a:rPr lang="en-GB" sz="1600"/>
              <a:t>Click to edit Master subtitle style</a:t>
            </a:r>
            <a:endParaRPr lang="en-US" sz="1600" dirty="0"/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288125BB-6CB4-4B7C-8E2B-CB1912430A39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15"/>
            </p:custDataLst>
          </p:nvPr>
        </p:nvSpPr>
        <p:spPr>
          <a:xfrm>
            <a:off x="8173370" y="78768"/>
            <a:ext cx="346694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1139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2346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BottomLineRight">
            <a:extLst>
              <a:ext uri="{FF2B5EF4-FFF2-40B4-BE49-F238E27FC236}">
                <a16:creationId xmlns:a16="http://schemas.microsoft.com/office/drawing/2014/main" id="{C7EF0021-7C64-4C3A-BB10-343D51B3F04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BottomLineLeft">
            <a:extLst>
              <a:ext uri="{FF2B5EF4-FFF2-40B4-BE49-F238E27FC236}">
                <a16:creationId xmlns:a16="http://schemas.microsoft.com/office/drawing/2014/main" id="{769848ED-A1D9-4D6F-AC16-5512562B47A0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9DD5C457-8894-4C00-BE39-CE61754727F6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8B2884B5-93FA-4ECC-9065-3398231F02FC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CA286AFC-8B29-4E70-86B3-6C866D5BEC9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2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37073CF3-4B2B-440D-B24E-174E36B7892F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82372"/>
            <a:ext cx="7918704" cy="73152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61C78DC4-4C20-4AA3-93C4-00442F85A83B}"/>
              </a:ext>
            </a:extLst>
          </p:cNvPr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/>
          <a:p>
            <a:r>
              <a:rPr lang="en-GB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086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A91FB312-B423-41B9-AEAA-2BE53183470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7749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AEB01CB-E358-4EC5-960A-ABFC66CD5A2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32E4BA7-205B-4431-879A-B60A0FD6D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artnership">
            <a:extLst>
              <a:ext uri="{FF2B5EF4-FFF2-40B4-BE49-F238E27FC236}">
                <a16:creationId xmlns:a16="http://schemas.microsoft.com/office/drawing/2014/main" id="{7C3A32BD-483D-48A2-B0AF-7A52235712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LogoImage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46647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rast Title"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9737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EFF58C-83CF-420F-BF45-F188AE9E7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1" name="Partnership">
            <a:extLst>
              <a:ext uri="{FF2B5EF4-FFF2-40B4-BE49-F238E27FC236}">
                <a16:creationId xmlns:a16="http://schemas.microsoft.com/office/drawing/2014/main" id="{93A279FD-F954-407E-8068-C22694CA7780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0" y="893"/>
            <a:ext cx="12192000" cy="6856213"/>
          </a:xfrm>
          <a:prstGeom prst="rect">
            <a:avLst/>
          </a:prstGeom>
        </p:spPr>
      </p:pic>
      <p:grpSp>
        <p:nvGrpSpPr>
          <p:cNvPr id="16" name="LogoImage">
            <a:extLst>
              <a:ext uri="{FF2B5EF4-FFF2-40B4-BE49-F238E27FC236}">
                <a16:creationId xmlns:a16="http://schemas.microsoft.com/office/drawing/2014/main" id="{417D7FAF-35B8-4173-88FB-739B21C6DEBE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black">
          <a:xfrm>
            <a:off x="551942" y="481161"/>
            <a:ext cx="1893202" cy="585216"/>
            <a:chOff x="0" y="973"/>
            <a:chExt cx="7680" cy="2374"/>
          </a:xfrm>
        </p:grpSpPr>
        <p:sp>
          <p:nvSpPr>
            <p:cNvPr id="19" name="AutoShape 3">
              <a:extLst>
                <a:ext uri="{FF2B5EF4-FFF2-40B4-BE49-F238E27FC236}">
                  <a16:creationId xmlns:a16="http://schemas.microsoft.com/office/drawing/2014/main" id="{03DD3F3B-2548-4AA0-A5B1-E54401FEE8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5CEE8F7-DC61-4907-AA21-C799D61ED268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308568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1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D01440F-CB45-4B1E-BF2B-97953CB35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2. Slide Title">
            <a:extLst>
              <a:ext uri="{FF2B5EF4-FFF2-40B4-BE49-F238E27FC236}">
                <a16:creationId xmlns:a16="http://schemas.microsoft.com/office/drawing/2014/main" id="{0BDEB94E-58BF-43E2-8FF2-DCDA24AD4E9D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A865C2CC-D12C-4517-9906-7CCD161322EB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 dirty="0"/>
              <a:t>Click to edit Master subtitle style</a:t>
            </a:r>
          </a:p>
        </p:txBody>
      </p:sp>
      <p:sp>
        <p:nvSpPr>
          <p:cNvPr id="17" name="1. On-page tracker">
            <a:extLst>
              <a:ext uri="{FF2B5EF4-FFF2-40B4-BE49-F238E27FC236}">
                <a16:creationId xmlns:a16="http://schemas.microsoft.com/office/drawing/2014/main" id="{FE52895E-A8CE-4207-AC48-2296C3D0140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86FA29AF-027A-4D55-B276-E2DD256DB9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728AF3-A71A-4C7A-97DE-605BB9E1802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0A466E0-AD73-4F3A-9B78-5C1BB1238B1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42986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5"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0A466E0-AD73-4F3A-9B78-5C1BB1238B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52DFA4F-F49F-468D-B19A-F0D9ACACF90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54D7CBA4-82F6-465D-A903-99498223AB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274284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1EE9FF4B-7331-4DE1-A594-C0C335ED5BE5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GB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65A42E5-8A95-48CC-91A7-EC09BEF8D28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1396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9"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65A42E5-8A95-48CC-91A7-EC09BEF8D2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96343A1-B4C8-41A2-9540-F666771DD09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3" name="1. On-page tracker">
            <a:extLst>
              <a:ext uri="{FF2B5EF4-FFF2-40B4-BE49-F238E27FC236}">
                <a16:creationId xmlns:a16="http://schemas.microsoft.com/office/drawing/2014/main" id="{F4C99502-105F-4A25-9FB4-3478945E9EF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93991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3DF66089-C2CC-4E6A-A7ED-0B333FCF2C4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943807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207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AD2A36-39D2-411F-97A0-A92409896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EDC5E9D8-BFBA-409D-B6E5-65A580E73B6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28788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5793B5E-3475-4FCD-8164-7A168B5C1B4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732271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1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5793B5E-3475-4FCD-8164-7A168B5C1B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89D8F9-1075-4B52-8375-8D4A2673D84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DF67D7DC-1A5A-4301-93C0-59BCC9FE6A85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3. Subtitle">
            <a:extLst>
              <a:ext uri="{FF2B5EF4-FFF2-40B4-BE49-F238E27FC236}">
                <a16:creationId xmlns:a16="http://schemas.microsoft.com/office/drawing/2014/main" id="{08590DB3-FFB4-489D-B120-ADFDC12014DE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CC3A7643-6C17-4DEC-88AD-F79B0F2E7A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224719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38860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>
            <p:custDataLst>
              <p:tags r:id="rId7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4A5E485D-7560-4AEC-8D55-C1425B9D1F47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6967728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F1301516-07B7-4BE0-9669-E93BD5C22D18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D374A786-7E98-4488-A29B-98B4E357E7B8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14"/>
            </p:custDataLst>
          </p:nvPr>
        </p:nvSpPr>
        <p:spPr>
          <a:xfrm>
            <a:off x="8173370" y="78768"/>
            <a:ext cx="3466942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169503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562524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7387EF73-467A-4B89-B365-A62C8CF7BE39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7918704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3. Subtitle">
            <a:extLst>
              <a:ext uri="{FF2B5EF4-FFF2-40B4-BE49-F238E27FC236}">
                <a16:creationId xmlns:a16="http://schemas.microsoft.com/office/drawing/2014/main" id="{274629CD-1AB4-49FA-9F53-76F3C2EB06BF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8" name="1. On-page tracker">
            <a:extLst>
              <a:ext uri="{FF2B5EF4-FFF2-40B4-BE49-F238E27FC236}">
                <a16:creationId xmlns:a16="http://schemas.microsoft.com/office/drawing/2014/main" id="{DF5FDB83-729E-495E-B061-EB75DD93AD7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13098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verse 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B8ACA33-401E-43F4-A170-DD6C5D984D0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59269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3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B8ACA33-401E-43F4-A170-DD6C5D984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4231008-BBCB-47D1-91D5-881CAE172F7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>
            <p:custDataLst>
              <p:tags r:id="rId4"/>
            </p:custDataLst>
          </p:nvPr>
        </p:nvSpPr>
        <p:spPr bwMode="ltGray">
          <a:xfrm>
            <a:off x="0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6" name="2. Slide Title">
            <a:extLst>
              <a:ext uri="{FF2B5EF4-FFF2-40B4-BE49-F238E27FC236}">
                <a16:creationId xmlns:a16="http://schemas.microsoft.com/office/drawing/2014/main" id="{A6572372-0AB1-4E81-BB71-21DAADA26CB0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ECA9DF7A-E368-4E06-81DB-9573DB7F92EA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0343DE71-74EF-4CF3-AB14-F26D4241805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7810949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verse 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03159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7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>
            <p:custDataLst>
              <p:tags r:id="rId4"/>
            </p:custDataLst>
          </p:nvPr>
        </p:nvSpPr>
        <p:spPr bwMode="ltGray">
          <a:xfrm>
            <a:off x="-570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 bwMode="black"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4672584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4672584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61BAB226-116B-4061-AAA6-FA0B19E0A17E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2743200"/>
            <a:ext cx="3465576" cy="77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901EC9FA-65C7-4AC6-A9AC-B43BD4264291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3661200"/>
            <a:ext cx="3465576" cy="2448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A75CDD39-93AC-4160-B69B-06F75E5A85A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48018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verse 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004188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1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>
            <p:custDataLst>
              <p:tags r:id="rId4"/>
            </p:custDataLst>
          </p:nvPr>
        </p:nvSpPr>
        <p:spPr bwMode="ltGray">
          <a:xfrm>
            <a:off x="-5702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 bwMode="black"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931FDB32-E5DC-4F7F-A1B1-FB3CC830903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554736" y="2743200"/>
            <a:ext cx="2514600" cy="77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04057707-3F89-441E-A13E-6FCB40A78D50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554736" y="3661200"/>
            <a:ext cx="2514600" cy="4932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subtitle style</a:t>
            </a:r>
          </a:p>
        </p:txBody>
      </p:sp>
      <p:sp>
        <p:nvSpPr>
          <p:cNvPr id="26" name="1. On-page tracker">
            <a:extLst>
              <a:ext uri="{FF2B5EF4-FFF2-40B4-BE49-F238E27FC236}">
                <a16:creationId xmlns:a16="http://schemas.microsoft.com/office/drawing/2014/main" id="{95F50EB6-435E-4A8C-B188-9BE2198DB2B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9610467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4511BB28-C86B-4C18-B1A3-EF33CF458B8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5464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2382874E-5BAC-44EB-9C53-2930F0FC66D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AD9436C5-E5F5-42BD-9013-D04449180E9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rast End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44785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5"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491B0EE-37B4-4A8C-9C8F-48909747EA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artnership">
            <a:extLst>
              <a:ext uri="{FF2B5EF4-FFF2-40B4-BE49-F238E27FC236}">
                <a16:creationId xmlns:a16="http://schemas.microsoft.com/office/drawing/2014/main" id="{FCA4B8D5-471D-4239-A62C-7BEFF7AC42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LogoImage">
            <a:extLst>
              <a:ext uri="{FF2B5EF4-FFF2-40B4-BE49-F238E27FC236}">
                <a16:creationId xmlns:a16="http://schemas.microsoft.com/office/drawing/2014/main" id="{280FE25E-C8A9-4A63-9254-D200989A2E09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black">
          <a:xfrm>
            <a:off x="549271" y="481161"/>
            <a:ext cx="1893202" cy="585216"/>
            <a:chOff x="0" y="973"/>
            <a:chExt cx="7680" cy="2374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6779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2A77292F-0F7C-43B4-9782-AB706C93BD6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608D4BB-56F5-4BF1-8C9C-8799BAA8CEE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37000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608D4BB-56F5-4BF1-8C9C-8799BAA8C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288743A-B5B4-4D5C-9D2C-F17D5A50E4B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07CA98DC-1A07-45D0-A835-AD1606EE7BA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CD01A5A-D383-4F62-8841-DD017253075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372114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CD01A5A-D383-4F62-8841-DD01725307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AC2F000-47EB-4070-866B-EF082C9E102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469A753E-961A-4AC3-B6E0-4407B9A4AF3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779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2C7757ED-5357-4B01-BB59-15D4406B0FD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703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ADFA379-EDDB-4C62-A3BB-AC227312C6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69291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497842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0E1A178A-6BDC-4A0A-9F92-72F6EB95AD8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06A9E224-CFBD-42B8-A4C0-EFE2C017E523}"/>
              </a:ext>
            </a:extLst>
          </p:cNvPr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F7FC2EC4-28A5-4B24-B46C-79BCB0964344}"/>
              </a:ext>
            </a:extLst>
          </p:cNvPr>
          <p:cNvSpPr>
            <a:spLocks noGrp="1"/>
          </p:cNvSpPr>
          <p:nvPr>
            <p:ph type="subTitle" idx="1"/>
            <p:custDataLst>
              <p:tags r:id="rId15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/>
          <a:p>
            <a:r>
              <a:rPr lang="en-GB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546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tags" Target="../tags/tag11.xml"/><Relationship Id="rId39" Type="http://schemas.openxmlformats.org/officeDocument/2006/relationships/tags" Target="../tags/tag24.xml"/><Relationship Id="rId21" Type="http://schemas.openxmlformats.org/officeDocument/2006/relationships/tags" Target="../tags/tag6.xml"/><Relationship Id="rId34" Type="http://schemas.openxmlformats.org/officeDocument/2006/relationships/tags" Target="../tags/tag19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29" Type="http://schemas.openxmlformats.org/officeDocument/2006/relationships/tags" Target="../tags/tag14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9.xml"/><Relationship Id="rId32" Type="http://schemas.openxmlformats.org/officeDocument/2006/relationships/tags" Target="../tags/tag17.xml"/><Relationship Id="rId37" Type="http://schemas.openxmlformats.org/officeDocument/2006/relationships/tags" Target="../tags/tag22.xml"/><Relationship Id="rId40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28" Type="http://schemas.openxmlformats.org/officeDocument/2006/relationships/tags" Target="../tags/tag13.xml"/><Relationship Id="rId36" Type="http://schemas.openxmlformats.org/officeDocument/2006/relationships/tags" Target="../tags/tag2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31" Type="http://schemas.openxmlformats.org/officeDocument/2006/relationships/tags" Target="../tags/tag1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Relationship Id="rId27" Type="http://schemas.openxmlformats.org/officeDocument/2006/relationships/tags" Target="../tags/tag12.xml"/><Relationship Id="rId30" Type="http://schemas.openxmlformats.org/officeDocument/2006/relationships/tags" Target="../tags/tag15.xml"/><Relationship Id="rId35" Type="http://schemas.openxmlformats.org/officeDocument/2006/relationships/tags" Target="../tags/tag20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tags" Target="../tags/tag10.xml"/><Relationship Id="rId33" Type="http://schemas.openxmlformats.org/officeDocument/2006/relationships/tags" Target="../tags/tag18.xml"/><Relationship Id="rId38" Type="http://schemas.openxmlformats.org/officeDocument/2006/relationships/tags" Target="../tags/tag2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theme" Target="../theme/theme2.xml"/><Relationship Id="rId26" Type="http://schemas.openxmlformats.org/officeDocument/2006/relationships/tags" Target="../tags/tag148.xml"/><Relationship Id="rId39" Type="http://schemas.openxmlformats.org/officeDocument/2006/relationships/tags" Target="../tags/tag161.xml"/><Relationship Id="rId21" Type="http://schemas.openxmlformats.org/officeDocument/2006/relationships/tags" Target="../tags/tag143.xml"/><Relationship Id="rId34" Type="http://schemas.openxmlformats.org/officeDocument/2006/relationships/tags" Target="../tags/tag156.xml"/><Relationship Id="rId42" Type="http://schemas.openxmlformats.org/officeDocument/2006/relationships/tags" Target="../tags/tag164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tags" Target="../tags/tag142.xml"/><Relationship Id="rId29" Type="http://schemas.openxmlformats.org/officeDocument/2006/relationships/tags" Target="../tags/tag151.xml"/><Relationship Id="rId41" Type="http://schemas.openxmlformats.org/officeDocument/2006/relationships/tags" Target="../tags/tag163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146.xml"/><Relationship Id="rId32" Type="http://schemas.openxmlformats.org/officeDocument/2006/relationships/tags" Target="../tags/tag154.xml"/><Relationship Id="rId37" Type="http://schemas.openxmlformats.org/officeDocument/2006/relationships/tags" Target="../tags/tag159.xml"/><Relationship Id="rId40" Type="http://schemas.openxmlformats.org/officeDocument/2006/relationships/tags" Target="../tags/tag162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tags" Target="../tags/tag145.xml"/><Relationship Id="rId28" Type="http://schemas.openxmlformats.org/officeDocument/2006/relationships/tags" Target="../tags/tag150.xml"/><Relationship Id="rId36" Type="http://schemas.openxmlformats.org/officeDocument/2006/relationships/tags" Target="../tags/tag158.xml"/><Relationship Id="rId10" Type="http://schemas.openxmlformats.org/officeDocument/2006/relationships/slideLayout" Target="../slideLayouts/slideLayout24.xml"/><Relationship Id="rId19" Type="http://schemas.openxmlformats.org/officeDocument/2006/relationships/vmlDrawing" Target="../drawings/vmlDrawing12.vml"/><Relationship Id="rId31" Type="http://schemas.openxmlformats.org/officeDocument/2006/relationships/tags" Target="../tags/tag153.xml"/><Relationship Id="rId44" Type="http://schemas.openxmlformats.org/officeDocument/2006/relationships/image" Target="../media/image2.emf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ags" Target="../tags/tag144.xml"/><Relationship Id="rId27" Type="http://schemas.openxmlformats.org/officeDocument/2006/relationships/tags" Target="../tags/tag149.xml"/><Relationship Id="rId30" Type="http://schemas.openxmlformats.org/officeDocument/2006/relationships/tags" Target="../tags/tag152.xml"/><Relationship Id="rId35" Type="http://schemas.openxmlformats.org/officeDocument/2006/relationships/tags" Target="../tags/tag157.xml"/><Relationship Id="rId43" Type="http://schemas.openxmlformats.org/officeDocument/2006/relationships/oleObject" Target="../embeddings/oleObject12.bin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tags" Target="../tags/tag147.xml"/><Relationship Id="rId33" Type="http://schemas.openxmlformats.org/officeDocument/2006/relationships/tags" Target="../tags/tag155.xml"/><Relationship Id="rId38" Type="http://schemas.openxmlformats.org/officeDocument/2006/relationships/tags" Target="../tags/tag1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554640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think-cell Slide" r:id="rId40" imgW="413" imgH="416" progId="TCLayout.ActiveDocument.1">
                  <p:embed/>
                </p:oleObj>
              </mc:Choice>
              <mc:Fallback>
                <p:oleObj name="think-cell Slide" r:id="rId4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/>
        </p:nvGrpSpPr>
        <p:grpSpPr>
          <a:xfrm>
            <a:off x="10728000" y="4323600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07" r:id="rId3"/>
    <p:sldLayoutId id="2147483800" r:id="rId4"/>
    <p:sldLayoutId id="2147483659" r:id="rId5"/>
    <p:sldLayoutId id="2147483804" r:id="rId6"/>
    <p:sldLayoutId id="2147483860" r:id="rId7"/>
    <p:sldLayoutId id="2147483856" r:id="rId8"/>
    <p:sldLayoutId id="2147483805" r:id="rId9"/>
    <p:sldLayoutId id="2147483806" r:id="rId10"/>
    <p:sldLayoutId id="2147483882" r:id="rId11"/>
    <p:sldLayoutId id="2147483879" r:id="rId12"/>
    <p:sldLayoutId id="2147483706" r:id="rId13"/>
    <p:sldLayoutId id="2147483718" r:id="rId14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5381878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think-cell Slide" r:id="rId43" imgW="344" imgH="344" progId="TCLayout.ActiveDocument.1">
                  <p:embed/>
                </p:oleObj>
              </mc:Choice>
              <mc:Fallback>
                <p:oleObj name="think-cell Slide" r:id="rId43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8800E62-ECD5-472D-995B-013B57BB4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>
            <p:custDataLst>
              <p:tags r:id="rId22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5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/>
        </p:nvGrpSpPr>
        <p:grpSpPr>
          <a:xfrm>
            <a:off x="10722394" y="4323600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81" r:id="rId11"/>
    <p:sldLayoutId id="2147483883" r:id="rId12"/>
    <p:sldLayoutId id="2147483884" r:id="rId13"/>
    <p:sldLayoutId id="2147483885" r:id="rId14"/>
    <p:sldLayoutId id="2147483880" r:id="rId15"/>
    <p:sldLayoutId id="2147483877" r:id="rId16"/>
    <p:sldLayoutId id="2147483878" r:id="rId17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21.xml"/><Relationship Id="rId7" Type="http://schemas.openxmlformats.org/officeDocument/2006/relationships/chart" Target="../charts/chart3.xml"/><Relationship Id="rId2" Type="http://schemas.openxmlformats.org/officeDocument/2006/relationships/tags" Target="../tags/tag320.xml"/><Relationship Id="rId1" Type="http://schemas.openxmlformats.org/officeDocument/2006/relationships/tags" Target="../tags/tag319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24.xml"/><Relationship Id="rId7" Type="http://schemas.openxmlformats.org/officeDocument/2006/relationships/chart" Target="../charts/chart6.xml"/><Relationship Id="rId2" Type="http://schemas.openxmlformats.org/officeDocument/2006/relationships/tags" Target="../tags/tag323.xml"/><Relationship Id="rId1" Type="http://schemas.openxmlformats.org/officeDocument/2006/relationships/tags" Target="../tags/tag32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27.xml"/><Relationship Id="rId7" Type="http://schemas.openxmlformats.org/officeDocument/2006/relationships/chart" Target="../charts/chart9.xml"/><Relationship Id="rId2" Type="http://schemas.openxmlformats.org/officeDocument/2006/relationships/tags" Target="../tags/tag326.xml"/><Relationship Id="rId1" Type="http://schemas.openxmlformats.org/officeDocument/2006/relationships/tags" Target="../tags/tag325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30.xml"/><Relationship Id="rId7" Type="http://schemas.openxmlformats.org/officeDocument/2006/relationships/chart" Target="../charts/chart12.xml"/><Relationship Id="rId2" Type="http://schemas.openxmlformats.org/officeDocument/2006/relationships/tags" Target="../tags/tag329.xml"/><Relationship Id="rId1" Type="http://schemas.openxmlformats.org/officeDocument/2006/relationships/tags" Target="../tags/tag328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2.xml"/><Relationship Id="rId1" Type="http://schemas.openxmlformats.org/officeDocument/2006/relationships/tags" Target="../tags/tag3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0DAB3EA-DCAB-E0BC-25D6-35423B376E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F32F1-AADA-1673-BAC1-6EE9A4C678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2927E80-F93B-040D-A1E9-9D56EC8341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EC08FD-7261-E285-DF93-FD92DD6C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Sales2.0 platform ppt</a:t>
            </a:r>
          </a:p>
        </p:txBody>
      </p:sp>
    </p:spTree>
    <p:extLst>
      <p:ext uri="{BB962C8B-B14F-4D97-AF65-F5344CB8AC3E}">
        <p14:creationId xmlns:p14="http://schemas.microsoft.com/office/powerpoint/2010/main" val="1154516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1CF7-AEEF-D2BC-ADCF-8B42B9D1F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Strategy and Planning – Citigroup Inc.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E3FAB3E-D560-EE94-13A7-D8E6664F5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ustomer lifecycle management">
            <a:extLst>
              <a:ext uri="{FF2B5EF4-FFF2-40B4-BE49-F238E27FC236}">
                <a16:creationId xmlns:a16="http://schemas.microsoft.com/office/drawing/2014/main" id="{AEB4D5DA-BDC3-D59D-C470-FDC374716B96}"/>
              </a:ext>
            </a:extLst>
          </p:cNvPr>
          <p:cNvSpPr txBox="1">
            <a:spLocks/>
          </p:cNvSpPr>
          <p:nvPr/>
        </p:nvSpPr>
        <p:spPr>
          <a:xfrm>
            <a:off x="554736" y="1505789"/>
            <a:ext cx="11082528" cy="2462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Customer lifecycle management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37271B-39DC-F007-C4F7-CA67CAFD45CB}"/>
              </a:ext>
            </a:extLst>
          </p:cNvPr>
          <p:cNvCxnSpPr>
            <a:cxnSpLocks/>
          </p:cNvCxnSpPr>
          <p:nvPr/>
        </p:nvCxnSpPr>
        <p:spPr>
          <a:xfrm>
            <a:off x="554736" y="1790881"/>
            <a:ext cx="11082528" cy="0"/>
          </a:xfrm>
          <a:prstGeom prst="line">
            <a:avLst/>
          </a:prstGeom>
          <a:ln w="12700" cap="flat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op Use Cases">
            <a:extLst>
              <a:ext uri="{FF2B5EF4-FFF2-40B4-BE49-F238E27FC236}">
                <a16:creationId xmlns:a16="http://schemas.microsoft.com/office/drawing/2014/main" id="{372F1D8B-FC8C-A790-B643-7084A5C718EB}"/>
              </a:ext>
            </a:extLst>
          </p:cNvPr>
          <p:cNvSpPr txBox="1">
            <a:spLocks/>
          </p:cNvSpPr>
          <p:nvPr/>
        </p:nvSpPr>
        <p:spPr>
          <a:xfrm>
            <a:off x="554736" y="1880896"/>
            <a:ext cx="3498637" cy="215444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Top Use Cases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D4AEB8-F3B3-6B5A-566A-6F6B81EFD29B}"/>
              </a:ext>
            </a:extLst>
          </p:cNvPr>
          <p:cNvSpPr txBox="1"/>
          <p:nvPr/>
        </p:nvSpPr>
        <p:spPr>
          <a:xfrm>
            <a:off x="4328614" y="1877902"/>
            <a:ext cx="3125193" cy="307777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Impact Metrics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ED334C-1052-7276-EF92-E066AF2C0688}"/>
              </a:ext>
            </a:extLst>
          </p:cNvPr>
          <p:cNvCxnSpPr>
            <a:cxnSpLocks/>
          </p:cNvCxnSpPr>
          <p:nvPr/>
        </p:nvCxnSpPr>
        <p:spPr>
          <a:xfrm>
            <a:off x="554736" y="2133010"/>
            <a:ext cx="11082528" cy="0"/>
          </a:xfrm>
          <a:prstGeom prst="line">
            <a:avLst/>
          </a:prstGeom>
          <a:ln w="12700" cap="flat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F4F9DD-FED5-EB8C-0A03-A9AF0268034F}"/>
              </a:ext>
            </a:extLst>
          </p:cNvPr>
          <p:cNvSpPr txBox="1"/>
          <p:nvPr/>
        </p:nvSpPr>
        <p:spPr>
          <a:xfrm>
            <a:off x="7974225" y="1825232"/>
            <a:ext cx="2816772" cy="307777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Top Experts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2ACB26-A349-3A97-E7D8-5C077BA9212A}"/>
              </a:ext>
            </a:extLst>
          </p:cNvPr>
          <p:cNvCxnSpPr>
            <a:cxnSpLocks/>
          </p:cNvCxnSpPr>
          <p:nvPr/>
        </p:nvCxnSpPr>
        <p:spPr>
          <a:xfrm flipH="1">
            <a:off x="4311188" y="2196510"/>
            <a:ext cx="17426" cy="3193182"/>
          </a:xfrm>
          <a:prstGeom prst="line">
            <a:avLst/>
          </a:prstGeom>
          <a:ln w="6350" cap="flat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07FF91-E5D9-2010-C462-5F33F8D2DB03}"/>
              </a:ext>
            </a:extLst>
          </p:cNvPr>
          <p:cNvCxnSpPr>
            <a:cxnSpLocks/>
          </p:cNvCxnSpPr>
          <p:nvPr/>
        </p:nvCxnSpPr>
        <p:spPr>
          <a:xfrm flipH="1">
            <a:off x="7956798" y="2133010"/>
            <a:ext cx="17428" cy="3256682"/>
          </a:xfrm>
          <a:prstGeom prst="line">
            <a:avLst/>
          </a:prstGeom>
          <a:ln w="6350" cap="flat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1">
            <a:extLst>
              <a:ext uri="{FF2B5EF4-FFF2-40B4-BE49-F238E27FC236}">
                <a16:creationId xmlns:a16="http://schemas.microsoft.com/office/drawing/2014/main" id="{214AE175-FDF4-B92E-FE0A-B3FFC7FAC36F}"/>
              </a:ext>
            </a:extLst>
          </p:cNvPr>
          <p:cNvSpPr txBox="1"/>
          <p:nvPr/>
        </p:nvSpPr>
        <p:spPr>
          <a:xfrm>
            <a:off x="554737" y="2196509"/>
            <a:ext cx="3756451" cy="184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SzPct val="100000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sym typeface=""/>
              </a:rPr>
              <a:t>Presented in high to low degree of importance</a:t>
            </a:r>
          </a:p>
          <a:p>
            <a:pPr lvl="1">
              <a:buSzPct val="100000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sym typeface=""/>
              </a:rPr>
              <a:t>AI/ML analytics suite for customized offerings</a:t>
            </a:r>
          </a:p>
          <a:p>
            <a:pPr lvl="1">
              <a:buSzPct val="100000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sym typeface=""/>
              </a:rPr>
              <a:t>Customer lifetime value based personalization</a:t>
            </a:r>
          </a:p>
          <a:p>
            <a:pPr lvl="1">
              <a:buSzPct val="100000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sym typeface=""/>
              </a:rPr>
              <a:t>Integrated customer data lake for creating customer personas</a:t>
            </a:r>
          </a:p>
          <a:p>
            <a:pPr lvl="1">
              <a:buSzPct val="100000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sym typeface=""/>
              </a:rPr>
              <a:t>Lead generation based on client profile</a:t>
            </a:r>
          </a:p>
          <a:p>
            <a:pPr lvl="1">
              <a:buSzPct val="100000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sym typeface=""/>
              </a:rPr>
              <a:t>Managing customers at risk of chum</a:t>
            </a:r>
          </a:p>
          <a:p>
            <a:pPr lvl="1">
              <a:buSzPct val="100000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sym typeface=""/>
              </a:rPr>
              <a:t>Mobile banking experience</a:t>
            </a:r>
          </a:p>
          <a:p>
            <a:pPr lvl="1">
              <a:buSzPct val="100000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sym typeface=""/>
              </a:rPr>
              <a:t>Prevent customer defaults</a:t>
            </a:r>
          </a:p>
          <a:p>
            <a:pPr lvl="1">
              <a:buSzPct val="100000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sym typeface=""/>
              </a:rPr>
              <a:t>Protect customer loyalty through a holistic retention program and dedicated execution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sym typeface=""/>
              </a:rPr>
              <a:t>capabilties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sym typeface=""/>
            </a:endParaRPr>
          </a:p>
        </p:txBody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39B20DE5-E68C-214E-28A8-BD172E04E301}"/>
              </a:ext>
            </a:extLst>
          </p:cNvPr>
          <p:cNvSpPr txBox="1">
            <a:spLocks/>
          </p:cNvSpPr>
          <p:nvPr/>
        </p:nvSpPr>
        <p:spPr>
          <a:xfrm>
            <a:off x="4457699" y="2196511"/>
            <a:ext cx="3499099" cy="5386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228600" marR="0" lvl="1" indent="-2254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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Increase in avg. revenue per customer</a:t>
            </a:r>
          </a:p>
          <a:p>
            <a:pPr marL="228600" marR="0" lvl="1" indent="-2254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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Increase in customer lifetime value capture</a:t>
            </a:r>
          </a:p>
          <a:p>
            <a:pPr marL="228600" marR="0" lvl="1" indent="-2254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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Increase in avg. customer satisfaction</a:t>
            </a:r>
          </a:p>
        </p:txBody>
      </p:sp>
      <p:sp>
        <p:nvSpPr>
          <p:cNvPr id="25" name="Text 3">
            <a:extLst>
              <a:ext uri="{FF2B5EF4-FFF2-40B4-BE49-F238E27FC236}">
                <a16:creationId xmlns:a16="http://schemas.microsoft.com/office/drawing/2014/main" id="{C2766910-8CE3-8B1D-73E0-DC8A61744C71}"/>
              </a:ext>
            </a:extLst>
          </p:cNvPr>
          <p:cNvSpPr txBox="1">
            <a:spLocks/>
          </p:cNvSpPr>
          <p:nvPr/>
        </p:nvSpPr>
        <p:spPr>
          <a:xfrm>
            <a:off x="4457523" y="3474022"/>
            <a:ext cx="3387795" cy="111569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228600" marR="0" lvl="1" indent="-2254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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Legacy Modernization</a:t>
            </a:r>
          </a:p>
          <a:p>
            <a:pPr marL="228600" marR="0" lvl="1" indent="-2254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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Mobile UI/UX</a:t>
            </a:r>
          </a:p>
          <a:p>
            <a:pPr marL="228600" marR="0" lvl="1" indent="-2254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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Big Data/analytics</a:t>
            </a:r>
          </a:p>
          <a:p>
            <a:pPr marL="228600" marR="0" lvl="1" indent="-2254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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AI/ML</a:t>
            </a:r>
          </a:p>
          <a:p>
            <a:pPr marL="228600" marR="0" lvl="1" indent="-2254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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Cloud (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Saas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)</a:t>
            </a:r>
          </a:p>
          <a:p>
            <a:pPr marL="228600" marR="0" lvl="1" indent="-2254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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Cyber Security</a:t>
            </a:r>
          </a:p>
        </p:txBody>
      </p:sp>
      <p:sp>
        <p:nvSpPr>
          <p:cNvPr id="26" name="Text 4">
            <a:extLst>
              <a:ext uri="{FF2B5EF4-FFF2-40B4-BE49-F238E27FC236}">
                <a16:creationId xmlns:a16="http://schemas.microsoft.com/office/drawing/2014/main" id="{FD364330-FC8A-7E58-4753-3445EC973760}"/>
              </a:ext>
            </a:extLst>
          </p:cNvPr>
          <p:cNvSpPr txBox="1"/>
          <p:nvPr/>
        </p:nvSpPr>
        <p:spPr>
          <a:xfrm>
            <a:off x="8138628" y="2196510"/>
            <a:ext cx="3498637" cy="319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SzPct val="100000"/>
            </a:pP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sym typeface=""/>
              </a:rPr>
              <a:t>Paul </a:t>
            </a:r>
            <a:r>
              <a:rPr lang="en-US" sz="1000" b="1" dirty="0" err="1">
                <a:solidFill>
                  <a:srgbClr val="000000"/>
                </a:solidFill>
                <a:latin typeface="Arial" panose="020B0604020202020204" pitchFamily="34" charset="0"/>
                <a:sym typeface=""/>
              </a:rPr>
              <a:t>McCarroll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sym typeface=""/>
              </a:rPr>
              <a:t> Relevant </a:t>
            </a:r>
            <a:r>
              <a:rPr lang="en-US" sz="1000" b="1" dirty="0" err="1">
                <a:solidFill>
                  <a:srgbClr val="000000"/>
                </a:solidFill>
                <a:latin typeface="Arial" panose="020B0604020202020204" pitchFamily="34" charset="0"/>
                <a:sym typeface=""/>
              </a:rPr>
              <a:t>StakeHolder</a:t>
            </a:r>
            <a:endParaRPr lang="en-US" sz="1000" b="1" dirty="0">
              <a:solidFill>
                <a:srgbClr val="000000"/>
              </a:solidFill>
              <a:latin typeface="Arial" panose="020B0604020202020204" pitchFamily="34" charset="0"/>
              <a:sym typeface=""/>
            </a:endParaRPr>
          </a:p>
          <a:p>
            <a:pPr lvl="1">
              <a:buSzPct val="100000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sym typeface=""/>
              </a:rPr>
              <a:t>Chief Information Officer &amp; Head of Operations and Technology Risk management, Asia Pacific</a:t>
            </a:r>
          </a:p>
          <a:p>
            <a:pPr>
              <a:buSzPct val="100000"/>
            </a:pP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sym typeface=""/>
              </a:rPr>
              <a:t>Vik Atal</a:t>
            </a:r>
          </a:p>
          <a:p>
            <a:pPr lvl="1">
              <a:buSzPct val="100000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sym typeface=""/>
              </a:rPr>
              <a:t>Ex-Chairman Citi Cards, Board member Goldman Sachs</a:t>
            </a:r>
          </a:p>
          <a:p>
            <a:pPr>
              <a:buSzPct val="100000"/>
            </a:pP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sym typeface=""/>
              </a:rPr>
              <a:t>Aditya Meno</a:t>
            </a:r>
          </a:p>
          <a:p>
            <a:pPr lvl="1">
              <a:buSzPct val="100000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sym typeface=""/>
              </a:rPr>
              <a:t>Ex-Digital strategy head, Citibank</a:t>
            </a:r>
          </a:p>
          <a:p>
            <a:pPr>
              <a:buSzPct val="100000"/>
            </a:pP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sym typeface=""/>
              </a:rPr>
              <a:t>Leila Nichola</a:t>
            </a:r>
          </a:p>
          <a:p>
            <a:pPr lvl="1">
              <a:buSzPct val="100000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sym typeface=""/>
              </a:rPr>
              <a:t>Former Global Head of Digital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sym typeface=""/>
              </a:rPr>
              <a:t>Programme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sym typeface=""/>
              </a:rPr>
              <a:t> Delivery, HSBC</a:t>
            </a:r>
          </a:p>
          <a:p>
            <a:pPr>
              <a:buSzPct val="100000"/>
            </a:pP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sym typeface=""/>
              </a:rPr>
              <a:t>Douglas </a:t>
            </a:r>
            <a:r>
              <a:rPr lang="en-US" sz="1000" b="1" dirty="0" err="1">
                <a:solidFill>
                  <a:srgbClr val="000000"/>
                </a:solidFill>
                <a:latin typeface="Arial" panose="020B0604020202020204" pitchFamily="34" charset="0"/>
                <a:sym typeface=""/>
              </a:rPr>
              <a:t>Raymon</a:t>
            </a:r>
            <a:endParaRPr lang="en-US" sz="1000" b="1" dirty="0">
              <a:solidFill>
                <a:srgbClr val="000000"/>
              </a:solidFill>
              <a:latin typeface="Arial" panose="020B0604020202020204" pitchFamily="34" charset="0"/>
              <a:sym typeface=""/>
            </a:endParaRPr>
          </a:p>
          <a:p>
            <a:pPr lvl="1">
              <a:buSzPct val="100000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sym typeface=""/>
              </a:rPr>
              <a:t>Former SVP, Mastercard</a:t>
            </a:r>
          </a:p>
          <a:p>
            <a:pPr>
              <a:buSzPct val="100000"/>
            </a:pP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sym typeface=""/>
              </a:rPr>
              <a:t>Edmond Ja</a:t>
            </a:r>
          </a:p>
          <a:p>
            <a:pPr lvl="1">
              <a:buSzPct val="100000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sym typeface=""/>
              </a:rPr>
              <a:t>Former EVP, Merchant Services Americas at Amex</a:t>
            </a:r>
          </a:p>
          <a:p>
            <a:pPr>
              <a:buSzPct val="100000"/>
            </a:pP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sym typeface=""/>
              </a:rPr>
              <a:t>Mark </a:t>
            </a:r>
            <a:r>
              <a:rPr lang="en-US" sz="1000" b="1" dirty="0" err="1">
                <a:solidFill>
                  <a:srgbClr val="000000"/>
                </a:solidFill>
                <a:latin typeface="Arial" panose="020B0604020202020204" pitchFamily="34" charset="0"/>
                <a:sym typeface=""/>
              </a:rPr>
              <a:t>Gaylor</a:t>
            </a:r>
            <a:endParaRPr lang="en-US" sz="1000" b="1" dirty="0">
              <a:solidFill>
                <a:srgbClr val="000000"/>
              </a:solidFill>
              <a:latin typeface="Arial" panose="020B0604020202020204" pitchFamily="34" charset="0"/>
              <a:sym typeface=""/>
            </a:endParaRPr>
          </a:p>
          <a:p>
            <a:pPr lvl="1">
              <a:buSzPct val="100000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sym typeface=""/>
              </a:rPr>
              <a:t>Former Global head IT &amp; Strategic Initiative, JP Morgan</a:t>
            </a:r>
          </a:p>
        </p:txBody>
      </p:sp>
      <p:sp>
        <p:nvSpPr>
          <p:cNvPr id="29" name="Text 5">
            <a:extLst>
              <a:ext uri="{FF2B5EF4-FFF2-40B4-BE49-F238E27FC236}">
                <a16:creationId xmlns:a16="http://schemas.microsoft.com/office/drawing/2014/main" id="{29DA496F-DB90-8F96-74B6-59EB6C7190D5}"/>
              </a:ext>
            </a:extLst>
          </p:cNvPr>
          <p:cNvSpPr txBox="1">
            <a:spLocks/>
          </p:cNvSpPr>
          <p:nvPr/>
        </p:nvSpPr>
        <p:spPr>
          <a:xfrm>
            <a:off x="554736" y="5610852"/>
            <a:ext cx="11082528" cy="4078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228600" marR="0" lvl="1" indent="-2254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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Past Deals</a:t>
            </a:r>
          </a:p>
          <a:p>
            <a:pPr marL="228600" marR="0" lvl="1" indent="-2254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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Major Deals by Peers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174CA79-3DA0-29CE-6D84-34E191ECFFEA}"/>
              </a:ext>
            </a:extLst>
          </p:cNvPr>
          <p:cNvCxnSpPr>
            <a:cxnSpLocks/>
          </p:cNvCxnSpPr>
          <p:nvPr/>
        </p:nvCxnSpPr>
        <p:spPr>
          <a:xfrm>
            <a:off x="435673" y="5404160"/>
            <a:ext cx="11082528" cy="0"/>
          </a:xfrm>
          <a:prstGeom prst="line">
            <a:avLst/>
          </a:prstGeom>
          <a:ln w="12700" cap="flat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338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CBD6-C342-45CF-322C-646F0BB9F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Strategy and Planning – Citigroup Inc.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C6A650E-C12D-B3EE-2F8E-7F8059D06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8009A15-C757-424C-40C7-1F42DD875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874153"/>
              </p:ext>
            </p:extLst>
          </p:nvPr>
        </p:nvGraphicFramePr>
        <p:xfrm>
          <a:off x="554736" y="1891859"/>
          <a:ext cx="11082530" cy="542611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2216506">
                  <a:extLst>
                    <a:ext uri="{9D8B030D-6E8A-4147-A177-3AD203B41FA5}">
                      <a16:colId xmlns:a16="http://schemas.microsoft.com/office/drawing/2014/main" val="2979609656"/>
                    </a:ext>
                  </a:extLst>
                </a:gridCol>
                <a:gridCol w="2216506">
                  <a:extLst>
                    <a:ext uri="{9D8B030D-6E8A-4147-A177-3AD203B41FA5}">
                      <a16:colId xmlns:a16="http://schemas.microsoft.com/office/drawing/2014/main" val="3661980634"/>
                    </a:ext>
                  </a:extLst>
                </a:gridCol>
                <a:gridCol w="2216506">
                  <a:extLst>
                    <a:ext uri="{9D8B030D-6E8A-4147-A177-3AD203B41FA5}">
                      <a16:colId xmlns:a16="http://schemas.microsoft.com/office/drawing/2014/main" val="3092691507"/>
                    </a:ext>
                  </a:extLst>
                </a:gridCol>
                <a:gridCol w="2216506">
                  <a:extLst>
                    <a:ext uri="{9D8B030D-6E8A-4147-A177-3AD203B41FA5}">
                      <a16:colId xmlns:a16="http://schemas.microsoft.com/office/drawing/2014/main" val="3332219319"/>
                    </a:ext>
                  </a:extLst>
                </a:gridCol>
                <a:gridCol w="2216506">
                  <a:extLst>
                    <a:ext uri="{9D8B030D-6E8A-4147-A177-3AD203B41FA5}">
                      <a16:colId xmlns:a16="http://schemas.microsoft.com/office/drawing/2014/main" val="2419392205"/>
                    </a:ext>
                  </a:extLst>
                </a:gridCol>
              </a:tblGrid>
              <a:tr h="5426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Vendor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Year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Theme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Segoe UI" panose="020B0502040204020203" pitchFamily="34" charset="0"/>
                        <a:buChar char="​"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TCV ($M)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Contract End Period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60665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ECD7346-4CF0-0E24-CD63-6EA2FF321FBD}"/>
              </a:ext>
            </a:extLst>
          </p:cNvPr>
          <p:cNvSpPr txBox="1"/>
          <p:nvPr/>
        </p:nvSpPr>
        <p:spPr>
          <a:xfrm>
            <a:off x="1660634" y="6463862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en-US" sz="1600" dirty="0"/>
          </a:p>
        </p:txBody>
      </p:sp>
      <p:sp>
        <p:nvSpPr>
          <p:cNvPr id="8" name="Source">
            <a:extLst>
              <a:ext uri="{FF2B5EF4-FFF2-40B4-BE49-F238E27FC236}">
                <a16:creationId xmlns:a16="http://schemas.microsoft.com/office/drawing/2014/main" id="{573C5ACD-78BF-CCEA-3299-36F95AE5C8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Boardex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308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CBD6-C342-45CF-322C-646F0BB9F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Strategy and Planning – Citigroup Inc.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C6A650E-C12D-B3EE-2F8E-7F8059D06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8009A15-C757-424C-40C7-1F42DD875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764166"/>
              </p:ext>
            </p:extLst>
          </p:nvPr>
        </p:nvGraphicFramePr>
        <p:xfrm>
          <a:off x="554735" y="1635381"/>
          <a:ext cx="11082528" cy="542611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847088">
                  <a:extLst>
                    <a:ext uri="{9D8B030D-6E8A-4147-A177-3AD203B41FA5}">
                      <a16:colId xmlns:a16="http://schemas.microsoft.com/office/drawing/2014/main" val="2979609656"/>
                    </a:ext>
                  </a:extLst>
                </a:gridCol>
                <a:gridCol w="1847088">
                  <a:extLst>
                    <a:ext uri="{9D8B030D-6E8A-4147-A177-3AD203B41FA5}">
                      <a16:colId xmlns:a16="http://schemas.microsoft.com/office/drawing/2014/main" val="3661980634"/>
                    </a:ext>
                  </a:extLst>
                </a:gridCol>
                <a:gridCol w="1847088">
                  <a:extLst>
                    <a:ext uri="{9D8B030D-6E8A-4147-A177-3AD203B41FA5}">
                      <a16:colId xmlns:a16="http://schemas.microsoft.com/office/drawing/2014/main" val="3092691507"/>
                    </a:ext>
                  </a:extLst>
                </a:gridCol>
                <a:gridCol w="1847088">
                  <a:extLst>
                    <a:ext uri="{9D8B030D-6E8A-4147-A177-3AD203B41FA5}">
                      <a16:colId xmlns:a16="http://schemas.microsoft.com/office/drawing/2014/main" val="3332219319"/>
                    </a:ext>
                  </a:extLst>
                </a:gridCol>
                <a:gridCol w="1847088">
                  <a:extLst>
                    <a:ext uri="{9D8B030D-6E8A-4147-A177-3AD203B41FA5}">
                      <a16:colId xmlns:a16="http://schemas.microsoft.com/office/drawing/2014/main" val="2419392205"/>
                    </a:ext>
                  </a:extLst>
                </a:gridCol>
                <a:gridCol w="1847088">
                  <a:extLst>
                    <a:ext uri="{9D8B030D-6E8A-4147-A177-3AD203B41FA5}">
                      <a16:colId xmlns:a16="http://schemas.microsoft.com/office/drawing/2014/main" val="2254412559"/>
                    </a:ext>
                  </a:extLst>
                </a:gridCol>
              </a:tblGrid>
              <a:tr h="5426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Theme 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Vendor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ITS Provider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Segoe UI" panose="020B0502040204020203" pitchFamily="34" charset="0"/>
                        <a:buChar char="​"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TCV ($M)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Year of deal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Duration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60665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ECD7346-4CF0-0E24-CD63-6EA2FF321FBD}"/>
              </a:ext>
            </a:extLst>
          </p:cNvPr>
          <p:cNvSpPr txBox="1"/>
          <p:nvPr/>
        </p:nvSpPr>
        <p:spPr>
          <a:xfrm>
            <a:off x="1660634" y="6463862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en-US" sz="1600" dirty="0"/>
          </a:p>
        </p:txBody>
      </p:sp>
      <p:sp>
        <p:nvSpPr>
          <p:cNvPr id="7" name="Source">
            <a:extLst>
              <a:ext uri="{FF2B5EF4-FFF2-40B4-BE49-F238E27FC236}">
                <a16:creationId xmlns:a16="http://schemas.microsoft.com/office/drawing/2014/main" id="{C09B2F30-09E7-2884-92A1-834DF77ACB1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Large Deals Accelerator</a:t>
            </a:r>
          </a:p>
        </p:txBody>
      </p:sp>
    </p:spTree>
    <p:extLst>
      <p:ext uri="{BB962C8B-B14F-4D97-AF65-F5344CB8AC3E}">
        <p14:creationId xmlns:p14="http://schemas.microsoft.com/office/powerpoint/2010/main" val="73789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BEF3-5B6D-F81B-334A-86A99DCEB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strategy and planning – Danske Bank A/S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D3D9C80-364B-5F84-A365-57E384D98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</a:t>
            </a:r>
          </a:p>
        </p:txBody>
      </p:sp>
      <p:cxnSp>
        <p:nvCxnSpPr>
          <p:cNvPr id="5" name="LineBasicStrong 7">
            <a:extLst>
              <a:ext uri="{FF2B5EF4-FFF2-40B4-BE49-F238E27FC236}">
                <a16:creationId xmlns:a16="http://schemas.microsoft.com/office/drawing/2014/main" id="{F394E0C5-6F46-CF33-006D-1FC6D26B3BBA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554736" y="1848848"/>
            <a:ext cx="11082528" cy="0"/>
          </a:xfrm>
          <a:prstGeom prst="straightConnector1">
            <a:avLst/>
          </a:prstGeom>
          <a:ln w="1270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DFB99B-754E-0369-4FAF-C7849C5D9D93}"/>
              </a:ext>
            </a:extLst>
          </p:cNvPr>
          <p:cNvSpPr txBox="1"/>
          <p:nvPr/>
        </p:nvSpPr>
        <p:spPr>
          <a:xfrm>
            <a:off x="554736" y="1527659"/>
            <a:ext cx="246676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/>
              <a:t>Revenue(USD Mn)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D79542-C69A-73D9-8D02-429983F8FFDB}"/>
              </a:ext>
            </a:extLst>
          </p:cNvPr>
          <p:cNvSpPr txBox="1"/>
          <p:nvPr/>
        </p:nvSpPr>
        <p:spPr>
          <a:xfrm>
            <a:off x="4457501" y="1527659"/>
            <a:ext cx="246676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/>
              <a:t>EBITDA Margin,%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4F7D38-DE45-2D60-92FA-616935625FD9}"/>
              </a:ext>
            </a:extLst>
          </p:cNvPr>
          <p:cNvSpPr txBox="1"/>
          <p:nvPr/>
        </p:nvSpPr>
        <p:spPr>
          <a:xfrm>
            <a:off x="7627592" y="1512270"/>
            <a:ext cx="400967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/>
              <a:t>Market Capitalization,FY20-21(USD Mn)</a:t>
            </a:r>
          </a:p>
        </p:txBody>
      </p:sp>
      <p:cxnSp>
        <p:nvCxnSpPr>
          <p:cNvPr id="12" name="LineContentSeparatorDefaultVertical 270">
            <a:extLst>
              <a:ext uri="{FF2B5EF4-FFF2-40B4-BE49-F238E27FC236}">
                <a16:creationId xmlns:a16="http://schemas.microsoft.com/office/drawing/2014/main" id="{7D8EA43A-14E6-E2C4-4D14-517475568E18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4096575" y="1848848"/>
            <a:ext cx="0" cy="4563635"/>
          </a:xfrm>
          <a:prstGeom prst="straightConnector1">
            <a:avLst/>
          </a:prstGeom>
          <a:ln w="6350" cap="flat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neContentSeparatorDefaultVertical 270">
            <a:extLst>
              <a:ext uri="{FF2B5EF4-FFF2-40B4-BE49-F238E27FC236}">
                <a16:creationId xmlns:a16="http://schemas.microsoft.com/office/drawing/2014/main" id="{2DB51F9C-38DF-E9E2-B6CA-98BFC6F066A5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7627594" y="1848848"/>
            <a:ext cx="0" cy="4563635"/>
          </a:xfrm>
          <a:prstGeom prst="straightConnector1">
            <a:avLst/>
          </a:prstGeom>
          <a:ln w="6350" cap="flat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397F4670-D51C-CAA9-1C68-34B9E6C63A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8260458"/>
              </p:ext>
            </p:extLst>
          </p:nvPr>
        </p:nvGraphicFramePr>
        <p:xfrm>
          <a:off x="590333" y="1846053"/>
          <a:ext cx="3607454" cy="4358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999B95BB-3FA0-B9E9-8AA9-E525C70640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7226161"/>
              </p:ext>
            </p:extLst>
          </p:nvPr>
        </p:nvGraphicFramePr>
        <p:xfrm>
          <a:off x="7704033" y="1986407"/>
          <a:ext cx="4138276" cy="4225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650FED0B-344A-CF94-935A-3A70807928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3633847"/>
              </p:ext>
            </p:extLst>
          </p:nvPr>
        </p:nvGraphicFramePr>
        <p:xfrm>
          <a:off x="4236006" y="1853518"/>
          <a:ext cx="3391586" cy="4358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70522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BEF3-5B6D-F81B-334A-86A99DCEB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strategy and planning – Danske Bank A/S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D3D9C80-364B-5F84-A365-57E384D98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</a:t>
            </a:r>
          </a:p>
        </p:txBody>
      </p:sp>
      <p:cxnSp>
        <p:nvCxnSpPr>
          <p:cNvPr id="5" name="LineBasicStrong 7">
            <a:extLst>
              <a:ext uri="{FF2B5EF4-FFF2-40B4-BE49-F238E27FC236}">
                <a16:creationId xmlns:a16="http://schemas.microsoft.com/office/drawing/2014/main" id="{F394E0C5-6F46-CF33-006D-1FC6D26B3BBA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554736" y="2496742"/>
            <a:ext cx="11082528" cy="0"/>
          </a:xfrm>
          <a:prstGeom prst="straightConnector1">
            <a:avLst/>
          </a:prstGeom>
          <a:ln w="1270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DFB99B-754E-0369-4FAF-C7849C5D9D93}"/>
              </a:ext>
            </a:extLst>
          </p:cNvPr>
          <p:cNvSpPr txBox="1"/>
          <p:nvPr/>
        </p:nvSpPr>
        <p:spPr>
          <a:xfrm>
            <a:off x="554736" y="2124804"/>
            <a:ext cx="246676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/>
              <a:t>Annually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D79542-C69A-73D9-8D02-429983F8FFDB}"/>
              </a:ext>
            </a:extLst>
          </p:cNvPr>
          <p:cNvSpPr txBox="1"/>
          <p:nvPr/>
        </p:nvSpPr>
        <p:spPr>
          <a:xfrm>
            <a:off x="4980608" y="2127352"/>
            <a:ext cx="176592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/>
              <a:t>3 years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4F7D38-DE45-2D60-92FA-616935625FD9}"/>
              </a:ext>
            </a:extLst>
          </p:cNvPr>
          <p:cNvSpPr txBox="1"/>
          <p:nvPr/>
        </p:nvSpPr>
        <p:spPr>
          <a:xfrm>
            <a:off x="8127654" y="2124804"/>
            <a:ext cx="3509609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/>
              <a:t>5 years</a:t>
            </a:r>
            <a:endParaRPr lang="en-US" dirty="0"/>
          </a:p>
        </p:txBody>
      </p:sp>
      <p:cxnSp>
        <p:nvCxnSpPr>
          <p:cNvPr id="12" name="LineContentSeparatorDefaultVertical 270">
            <a:extLst>
              <a:ext uri="{FF2B5EF4-FFF2-40B4-BE49-F238E27FC236}">
                <a16:creationId xmlns:a16="http://schemas.microsoft.com/office/drawing/2014/main" id="{7D8EA43A-14E6-E2C4-4D14-517475568E18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4980609" y="2536554"/>
            <a:ext cx="0" cy="3915741"/>
          </a:xfrm>
          <a:prstGeom prst="straightConnector1">
            <a:avLst/>
          </a:prstGeom>
          <a:ln w="6350" cap="flat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neContentSeparatorDefaultVertical 270">
            <a:extLst>
              <a:ext uri="{FF2B5EF4-FFF2-40B4-BE49-F238E27FC236}">
                <a16:creationId xmlns:a16="http://schemas.microsoft.com/office/drawing/2014/main" id="{2DB51F9C-38DF-E9E2-B6CA-98BFC6F066A5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8127655" y="2517628"/>
            <a:ext cx="0" cy="3915741"/>
          </a:xfrm>
          <a:prstGeom prst="straightConnector1">
            <a:avLst/>
          </a:prstGeom>
          <a:ln w="6350" cap="flat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venue">
            <a:extLst>
              <a:ext uri="{FF2B5EF4-FFF2-40B4-BE49-F238E27FC236}">
                <a16:creationId xmlns:a16="http://schemas.microsoft.com/office/drawing/2014/main" id="{ED280777-7806-C2F8-6FFF-D15BA5E12B6C}"/>
              </a:ext>
            </a:extLst>
          </p:cNvPr>
          <p:cNvSpPr>
            <a:spLocks/>
          </p:cNvSpPr>
          <p:nvPr/>
        </p:nvSpPr>
        <p:spPr>
          <a:xfrm>
            <a:off x="554736" y="1456817"/>
            <a:ext cx="1188339" cy="342194"/>
          </a:xfrm>
          <a:prstGeom prst="rect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</a:rPr>
              <a:t>Revenue</a:t>
            </a:r>
          </a:p>
        </p:txBody>
      </p:sp>
      <p:sp>
        <p:nvSpPr>
          <p:cNvPr id="18" name="Size">
            <a:extLst>
              <a:ext uri="{FF2B5EF4-FFF2-40B4-BE49-F238E27FC236}">
                <a16:creationId xmlns:a16="http://schemas.microsoft.com/office/drawing/2014/main" id="{C6D075E2-0C22-B385-60E1-C94E5A97D286}"/>
              </a:ext>
            </a:extLst>
          </p:cNvPr>
          <p:cNvSpPr>
            <a:spLocks/>
          </p:cNvSpPr>
          <p:nvPr/>
        </p:nvSpPr>
        <p:spPr>
          <a:xfrm>
            <a:off x="1848782" y="1456818"/>
            <a:ext cx="1294468" cy="342193"/>
          </a:xfrm>
          <a:prstGeom prst="rect">
            <a:avLst/>
          </a:prstGeom>
          <a:solidFill>
            <a:srgbClr val="E6E6E6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tx1"/>
                </a:solidFill>
              </a:rPr>
              <a:t>Size</a:t>
            </a:r>
          </a:p>
        </p:txBody>
      </p:sp>
      <p:sp>
        <p:nvSpPr>
          <p:cNvPr id="19" name="Growth">
            <a:extLst>
              <a:ext uri="{FF2B5EF4-FFF2-40B4-BE49-F238E27FC236}">
                <a16:creationId xmlns:a16="http://schemas.microsoft.com/office/drawing/2014/main" id="{DD49B06B-E3EA-34C0-1693-32B755E7FFE0}"/>
              </a:ext>
            </a:extLst>
          </p:cNvPr>
          <p:cNvSpPr>
            <a:spLocks/>
          </p:cNvSpPr>
          <p:nvPr/>
        </p:nvSpPr>
        <p:spPr>
          <a:xfrm>
            <a:off x="3259307" y="1456817"/>
            <a:ext cx="1250720" cy="342193"/>
          </a:xfrm>
          <a:prstGeom prst="rect">
            <a:avLst/>
          </a:prstGeom>
          <a:solidFill>
            <a:srgbClr val="E6E6E6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tx1"/>
                </a:solidFill>
              </a:rPr>
              <a:t>Growth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572695F7-36AA-DB2E-F5FD-22F23EB2C1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2149445"/>
              </p:ext>
            </p:extLst>
          </p:nvPr>
        </p:nvGraphicFramePr>
        <p:xfrm>
          <a:off x="554735" y="2576374"/>
          <a:ext cx="4425873" cy="3836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00582665-A000-56B9-F0EC-1142AEEBD1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4523001"/>
              </p:ext>
            </p:extLst>
          </p:nvPr>
        </p:nvGraphicFramePr>
        <p:xfrm>
          <a:off x="4980609" y="2560993"/>
          <a:ext cx="3062817" cy="3815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D51DD10F-C1FE-A7B8-C3D3-1D6AEEEC76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5223577"/>
              </p:ext>
            </p:extLst>
          </p:nvPr>
        </p:nvGraphicFramePr>
        <p:xfrm>
          <a:off x="8269037" y="2618145"/>
          <a:ext cx="3368226" cy="3815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1A47268F-49CA-99BC-DF15-40468DE50343}"/>
              </a:ext>
            </a:extLst>
          </p:cNvPr>
          <p:cNvSpPr txBox="1"/>
          <p:nvPr/>
        </p:nvSpPr>
        <p:spPr>
          <a:xfrm>
            <a:off x="554735" y="6503526"/>
            <a:ext cx="2588515" cy="172102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/>
              <a:t>Source: Corporate Performance Analytics</a:t>
            </a:r>
          </a:p>
        </p:txBody>
      </p:sp>
    </p:spTree>
    <p:extLst>
      <p:ext uri="{BB962C8B-B14F-4D97-AF65-F5344CB8AC3E}">
        <p14:creationId xmlns:p14="http://schemas.microsoft.com/office/powerpoint/2010/main" val="155008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BEF3-5B6D-F81B-334A-86A99DCEB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strategy and planning – Danske Bank A/S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D3D9C80-364B-5F84-A365-57E384D98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</a:t>
            </a:r>
          </a:p>
        </p:txBody>
      </p:sp>
      <p:cxnSp>
        <p:nvCxnSpPr>
          <p:cNvPr id="5" name="LineBasicStrong 7">
            <a:extLst>
              <a:ext uri="{FF2B5EF4-FFF2-40B4-BE49-F238E27FC236}">
                <a16:creationId xmlns:a16="http://schemas.microsoft.com/office/drawing/2014/main" id="{F394E0C5-6F46-CF33-006D-1FC6D26B3BBA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554736" y="2496742"/>
            <a:ext cx="11082528" cy="0"/>
          </a:xfrm>
          <a:prstGeom prst="straightConnector1">
            <a:avLst/>
          </a:prstGeom>
          <a:ln w="1270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DFB99B-754E-0369-4FAF-C7849C5D9D93}"/>
              </a:ext>
            </a:extLst>
          </p:cNvPr>
          <p:cNvSpPr txBox="1"/>
          <p:nvPr/>
        </p:nvSpPr>
        <p:spPr>
          <a:xfrm>
            <a:off x="554735" y="2196466"/>
            <a:ext cx="357435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/>
              <a:t>Adjusted revenue </a:t>
            </a:r>
            <a:r>
              <a:rPr lang="en-US" dirty="0"/>
              <a:t>(USD Mn)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D79542-C69A-73D9-8D02-429983F8FFDB}"/>
              </a:ext>
            </a:extLst>
          </p:cNvPr>
          <p:cNvSpPr txBox="1"/>
          <p:nvPr/>
        </p:nvSpPr>
        <p:spPr>
          <a:xfrm>
            <a:off x="4980607" y="2190608"/>
            <a:ext cx="264698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/>
              <a:t>Total assets </a:t>
            </a:r>
            <a:r>
              <a:rPr lang="en-US" dirty="0"/>
              <a:t>(USD Mn)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4F7D38-DE45-2D60-92FA-616935625FD9}"/>
              </a:ext>
            </a:extLst>
          </p:cNvPr>
          <p:cNvSpPr txBox="1"/>
          <p:nvPr/>
        </p:nvSpPr>
        <p:spPr>
          <a:xfrm>
            <a:off x="8127654" y="2229774"/>
            <a:ext cx="3509609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/>
              <a:t>FTE </a:t>
            </a:r>
            <a:r>
              <a:rPr lang="en-US" dirty="0"/>
              <a:t>(Count)</a:t>
            </a:r>
          </a:p>
        </p:txBody>
      </p:sp>
      <p:cxnSp>
        <p:nvCxnSpPr>
          <p:cNvPr id="12" name="LineContentSeparatorDefaultVertical 270">
            <a:extLst>
              <a:ext uri="{FF2B5EF4-FFF2-40B4-BE49-F238E27FC236}">
                <a16:creationId xmlns:a16="http://schemas.microsoft.com/office/drawing/2014/main" id="{7D8EA43A-14E6-E2C4-4D14-517475568E18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4980609" y="2536554"/>
            <a:ext cx="0" cy="3915741"/>
          </a:xfrm>
          <a:prstGeom prst="straightConnector1">
            <a:avLst/>
          </a:prstGeom>
          <a:ln w="6350" cap="flat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neContentSeparatorDefaultVertical 270">
            <a:extLst>
              <a:ext uri="{FF2B5EF4-FFF2-40B4-BE49-F238E27FC236}">
                <a16:creationId xmlns:a16="http://schemas.microsoft.com/office/drawing/2014/main" id="{2DB51F9C-38DF-E9E2-B6CA-98BFC6F066A5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8127655" y="2517628"/>
            <a:ext cx="0" cy="3915741"/>
          </a:xfrm>
          <a:prstGeom prst="straightConnector1">
            <a:avLst/>
          </a:prstGeom>
          <a:ln w="6350" cap="flat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owth">
            <a:extLst>
              <a:ext uri="{FF2B5EF4-FFF2-40B4-BE49-F238E27FC236}">
                <a16:creationId xmlns:a16="http://schemas.microsoft.com/office/drawing/2014/main" id="{DD49B06B-E3EA-34C0-1693-32B755E7FFE0}"/>
              </a:ext>
            </a:extLst>
          </p:cNvPr>
          <p:cNvSpPr>
            <a:spLocks/>
          </p:cNvSpPr>
          <p:nvPr/>
        </p:nvSpPr>
        <p:spPr>
          <a:xfrm>
            <a:off x="3259307" y="1456817"/>
            <a:ext cx="1250720" cy="342193"/>
          </a:xfrm>
          <a:prstGeom prst="rect">
            <a:avLst/>
          </a:prstGeom>
          <a:solidFill>
            <a:srgbClr val="E6E6E6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tx1"/>
                </a:solidFill>
              </a:rPr>
              <a:t>Growth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572695F7-36AA-DB2E-F5FD-22F23EB2C1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3251870"/>
              </p:ext>
            </p:extLst>
          </p:nvPr>
        </p:nvGraphicFramePr>
        <p:xfrm>
          <a:off x="554735" y="2576374"/>
          <a:ext cx="4425873" cy="3836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00582665-A000-56B9-F0EC-1142AEEBD179}"/>
              </a:ext>
            </a:extLst>
          </p:cNvPr>
          <p:cNvGraphicFramePr/>
          <p:nvPr/>
        </p:nvGraphicFramePr>
        <p:xfrm>
          <a:off x="4980609" y="2560993"/>
          <a:ext cx="3062817" cy="3815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D51DD10F-C1FE-A7B8-C3D3-1D6AEEEC7688}"/>
              </a:ext>
            </a:extLst>
          </p:cNvPr>
          <p:cNvGraphicFramePr/>
          <p:nvPr/>
        </p:nvGraphicFramePr>
        <p:xfrm>
          <a:off x="8269037" y="2618145"/>
          <a:ext cx="3368226" cy="3815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1A47268F-49CA-99BC-DF15-40468DE50343}"/>
              </a:ext>
            </a:extLst>
          </p:cNvPr>
          <p:cNvSpPr txBox="1"/>
          <p:nvPr/>
        </p:nvSpPr>
        <p:spPr>
          <a:xfrm>
            <a:off x="554735" y="6503526"/>
            <a:ext cx="2588515" cy="172102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/>
              <a:t>Source: Corporate Performance Analytics</a:t>
            </a:r>
          </a:p>
        </p:txBody>
      </p:sp>
      <p:sp>
        <p:nvSpPr>
          <p:cNvPr id="20" name="Size">
            <a:extLst>
              <a:ext uri="{FF2B5EF4-FFF2-40B4-BE49-F238E27FC236}">
                <a16:creationId xmlns:a16="http://schemas.microsoft.com/office/drawing/2014/main" id="{A64B9E60-35D6-5EAC-9B54-644197C4AE72}"/>
              </a:ext>
            </a:extLst>
          </p:cNvPr>
          <p:cNvSpPr>
            <a:spLocks/>
          </p:cNvSpPr>
          <p:nvPr/>
        </p:nvSpPr>
        <p:spPr>
          <a:xfrm>
            <a:off x="1891856" y="1456818"/>
            <a:ext cx="1250720" cy="346616"/>
          </a:xfrm>
          <a:prstGeom prst="rect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</a:rPr>
              <a:t>Size</a:t>
            </a:r>
          </a:p>
        </p:txBody>
      </p:sp>
      <p:sp>
        <p:nvSpPr>
          <p:cNvPr id="21" name="Revenue">
            <a:extLst>
              <a:ext uri="{FF2B5EF4-FFF2-40B4-BE49-F238E27FC236}">
                <a16:creationId xmlns:a16="http://schemas.microsoft.com/office/drawing/2014/main" id="{DF5504DA-CEF8-B514-1C1C-2F97BFAE942E}"/>
              </a:ext>
            </a:extLst>
          </p:cNvPr>
          <p:cNvSpPr>
            <a:spLocks/>
          </p:cNvSpPr>
          <p:nvPr/>
        </p:nvSpPr>
        <p:spPr>
          <a:xfrm>
            <a:off x="524405" y="1456816"/>
            <a:ext cx="1250720" cy="346617"/>
          </a:xfrm>
          <a:prstGeom prst="rect">
            <a:avLst/>
          </a:prstGeom>
          <a:solidFill>
            <a:srgbClr val="E6E6E6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tx1"/>
                </a:solidFill>
              </a:rPr>
              <a:t>Revenue</a:t>
            </a:r>
          </a:p>
        </p:txBody>
      </p:sp>
    </p:spTree>
    <p:extLst>
      <p:ext uri="{BB962C8B-B14F-4D97-AF65-F5344CB8AC3E}">
        <p14:creationId xmlns:p14="http://schemas.microsoft.com/office/powerpoint/2010/main" val="162314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BEF3-5B6D-F81B-334A-86A99DCEB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strategy and planning – Danske Bank A/S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D3D9C80-364B-5F84-A365-57E384D98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</a:t>
            </a:r>
          </a:p>
        </p:txBody>
      </p:sp>
      <p:cxnSp>
        <p:nvCxnSpPr>
          <p:cNvPr id="5" name="LineBasicStrong 7">
            <a:extLst>
              <a:ext uri="{FF2B5EF4-FFF2-40B4-BE49-F238E27FC236}">
                <a16:creationId xmlns:a16="http://schemas.microsoft.com/office/drawing/2014/main" id="{F394E0C5-6F46-CF33-006D-1FC6D26B3BBA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554736" y="2496742"/>
            <a:ext cx="11082528" cy="0"/>
          </a:xfrm>
          <a:prstGeom prst="straightConnector1">
            <a:avLst/>
          </a:prstGeom>
          <a:ln w="1270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DFB99B-754E-0369-4FAF-C7849C5D9D93}"/>
              </a:ext>
            </a:extLst>
          </p:cNvPr>
          <p:cNvSpPr txBox="1"/>
          <p:nvPr/>
        </p:nvSpPr>
        <p:spPr>
          <a:xfrm>
            <a:off x="554735" y="2196466"/>
            <a:ext cx="357435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/>
              <a:t>Asset Growth </a:t>
            </a:r>
            <a:r>
              <a:rPr lang="en-US" dirty="0"/>
              <a:t>(%)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D79542-C69A-73D9-8D02-429983F8FFDB}"/>
              </a:ext>
            </a:extLst>
          </p:cNvPr>
          <p:cNvSpPr txBox="1"/>
          <p:nvPr/>
        </p:nvSpPr>
        <p:spPr>
          <a:xfrm>
            <a:off x="4980607" y="2190608"/>
            <a:ext cx="264698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/>
              <a:t>FTE growth </a:t>
            </a:r>
            <a:r>
              <a:rPr lang="en-US" dirty="0"/>
              <a:t>(%)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4F7D38-DE45-2D60-92FA-616935625FD9}"/>
              </a:ext>
            </a:extLst>
          </p:cNvPr>
          <p:cNvSpPr txBox="1"/>
          <p:nvPr/>
        </p:nvSpPr>
        <p:spPr>
          <a:xfrm>
            <a:off x="8127654" y="2229774"/>
            <a:ext cx="3509609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/>
              <a:t>Revenue growth </a:t>
            </a:r>
            <a:r>
              <a:rPr lang="en-US" dirty="0"/>
              <a:t>(%)</a:t>
            </a:r>
          </a:p>
        </p:txBody>
      </p:sp>
      <p:cxnSp>
        <p:nvCxnSpPr>
          <p:cNvPr id="12" name="LineContentSeparatorDefaultVertical 270">
            <a:extLst>
              <a:ext uri="{FF2B5EF4-FFF2-40B4-BE49-F238E27FC236}">
                <a16:creationId xmlns:a16="http://schemas.microsoft.com/office/drawing/2014/main" id="{7D8EA43A-14E6-E2C4-4D14-517475568E18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4980609" y="2536554"/>
            <a:ext cx="0" cy="3915741"/>
          </a:xfrm>
          <a:prstGeom prst="straightConnector1">
            <a:avLst/>
          </a:prstGeom>
          <a:ln w="6350" cap="flat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neContentSeparatorDefaultVertical 270">
            <a:extLst>
              <a:ext uri="{FF2B5EF4-FFF2-40B4-BE49-F238E27FC236}">
                <a16:creationId xmlns:a16="http://schemas.microsoft.com/office/drawing/2014/main" id="{2DB51F9C-38DF-E9E2-B6CA-98BFC6F066A5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8127655" y="2517628"/>
            <a:ext cx="0" cy="3915741"/>
          </a:xfrm>
          <a:prstGeom prst="straightConnector1">
            <a:avLst/>
          </a:prstGeom>
          <a:ln w="6350" cap="flat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572695F7-36AA-DB2E-F5FD-22F23EB2C180}"/>
              </a:ext>
            </a:extLst>
          </p:cNvPr>
          <p:cNvGraphicFramePr/>
          <p:nvPr/>
        </p:nvGraphicFramePr>
        <p:xfrm>
          <a:off x="554735" y="2576374"/>
          <a:ext cx="4425873" cy="3836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00582665-A000-56B9-F0EC-1142AEEBD179}"/>
              </a:ext>
            </a:extLst>
          </p:cNvPr>
          <p:cNvGraphicFramePr/>
          <p:nvPr/>
        </p:nvGraphicFramePr>
        <p:xfrm>
          <a:off x="4980609" y="2560993"/>
          <a:ext cx="3062817" cy="3815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D51DD10F-C1FE-A7B8-C3D3-1D6AEEEC7688}"/>
              </a:ext>
            </a:extLst>
          </p:cNvPr>
          <p:cNvGraphicFramePr/>
          <p:nvPr/>
        </p:nvGraphicFramePr>
        <p:xfrm>
          <a:off x="8269037" y="2618145"/>
          <a:ext cx="3368226" cy="3815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1A47268F-49CA-99BC-DF15-40468DE50343}"/>
              </a:ext>
            </a:extLst>
          </p:cNvPr>
          <p:cNvSpPr txBox="1"/>
          <p:nvPr/>
        </p:nvSpPr>
        <p:spPr>
          <a:xfrm>
            <a:off x="554735" y="6503526"/>
            <a:ext cx="2588515" cy="172102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/>
              <a:t>Source: Corporate Performance Analytics</a:t>
            </a:r>
          </a:p>
        </p:txBody>
      </p:sp>
      <p:sp>
        <p:nvSpPr>
          <p:cNvPr id="21" name="Revenue">
            <a:extLst>
              <a:ext uri="{FF2B5EF4-FFF2-40B4-BE49-F238E27FC236}">
                <a16:creationId xmlns:a16="http://schemas.microsoft.com/office/drawing/2014/main" id="{DF5504DA-CEF8-B514-1C1C-2F97BFAE942E}"/>
              </a:ext>
            </a:extLst>
          </p:cNvPr>
          <p:cNvSpPr>
            <a:spLocks/>
          </p:cNvSpPr>
          <p:nvPr/>
        </p:nvSpPr>
        <p:spPr>
          <a:xfrm>
            <a:off x="524405" y="1456816"/>
            <a:ext cx="1250720" cy="346617"/>
          </a:xfrm>
          <a:prstGeom prst="rect">
            <a:avLst/>
          </a:prstGeom>
          <a:solidFill>
            <a:srgbClr val="E6E6E6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tx1"/>
                </a:solidFill>
              </a:rPr>
              <a:t>Revenue</a:t>
            </a:r>
          </a:p>
        </p:txBody>
      </p:sp>
      <p:sp>
        <p:nvSpPr>
          <p:cNvPr id="17" name="Size">
            <a:extLst>
              <a:ext uri="{FF2B5EF4-FFF2-40B4-BE49-F238E27FC236}">
                <a16:creationId xmlns:a16="http://schemas.microsoft.com/office/drawing/2014/main" id="{F7E9335F-2909-E80F-DC6C-56E9B0FCD8AF}"/>
              </a:ext>
            </a:extLst>
          </p:cNvPr>
          <p:cNvSpPr>
            <a:spLocks/>
          </p:cNvSpPr>
          <p:nvPr/>
        </p:nvSpPr>
        <p:spPr>
          <a:xfrm>
            <a:off x="1892530" y="1456816"/>
            <a:ext cx="1250720" cy="349738"/>
          </a:xfrm>
          <a:prstGeom prst="rect">
            <a:avLst/>
          </a:prstGeom>
          <a:solidFill>
            <a:srgbClr val="E6E6E6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tx1"/>
                </a:solidFill>
              </a:rPr>
              <a:t>Size</a:t>
            </a:r>
          </a:p>
        </p:txBody>
      </p:sp>
      <p:sp>
        <p:nvSpPr>
          <p:cNvPr id="18" name="Growth">
            <a:extLst>
              <a:ext uri="{FF2B5EF4-FFF2-40B4-BE49-F238E27FC236}">
                <a16:creationId xmlns:a16="http://schemas.microsoft.com/office/drawing/2014/main" id="{175691C0-AFCA-FDDD-F16B-28B9ACDD6873}"/>
              </a:ext>
            </a:extLst>
          </p:cNvPr>
          <p:cNvSpPr>
            <a:spLocks/>
          </p:cNvSpPr>
          <p:nvPr/>
        </p:nvSpPr>
        <p:spPr>
          <a:xfrm>
            <a:off x="3290710" y="1452084"/>
            <a:ext cx="1250720" cy="349738"/>
          </a:xfrm>
          <a:prstGeom prst="rect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</a:rPr>
              <a:t>Growth</a:t>
            </a:r>
          </a:p>
        </p:txBody>
      </p:sp>
    </p:spTree>
    <p:extLst>
      <p:ext uri="{BB962C8B-B14F-4D97-AF65-F5344CB8AC3E}">
        <p14:creationId xmlns:p14="http://schemas.microsoft.com/office/powerpoint/2010/main" val="428994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CBD6-C342-45CF-322C-646F0BB9F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Strategy and Planning – Citigroup Inc.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C6A650E-C12D-B3EE-2F8E-7F8059D06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8009A15-C757-424C-40C7-1F42DD875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765857"/>
              </p:ext>
            </p:extLst>
          </p:nvPr>
        </p:nvGraphicFramePr>
        <p:xfrm>
          <a:off x="554736" y="1891859"/>
          <a:ext cx="11082528" cy="542611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3694176">
                  <a:extLst>
                    <a:ext uri="{9D8B030D-6E8A-4147-A177-3AD203B41FA5}">
                      <a16:colId xmlns:a16="http://schemas.microsoft.com/office/drawing/2014/main" val="3092691507"/>
                    </a:ext>
                  </a:extLst>
                </a:gridCol>
                <a:gridCol w="3694176">
                  <a:extLst>
                    <a:ext uri="{9D8B030D-6E8A-4147-A177-3AD203B41FA5}">
                      <a16:colId xmlns:a16="http://schemas.microsoft.com/office/drawing/2014/main" val="3332219319"/>
                    </a:ext>
                  </a:extLst>
                </a:gridCol>
                <a:gridCol w="3694176">
                  <a:extLst>
                    <a:ext uri="{9D8B030D-6E8A-4147-A177-3AD203B41FA5}">
                      <a16:colId xmlns:a16="http://schemas.microsoft.com/office/drawing/2014/main" val="2419392205"/>
                    </a:ext>
                  </a:extLst>
                </a:gridCol>
              </a:tblGrid>
              <a:tr h="5426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Developments/news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Date</a:t>
                      </a:r>
                      <a:endParaRPr lang="en-US" sz="16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Link</a:t>
                      </a:r>
                      <a:endParaRPr lang="en-US" sz="16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60665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BBA41C-F9FD-FA19-FFE1-7D453291F95F}"/>
              </a:ext>
            </a:extLst>
          </p:cNvPr>
          <p:cNvSpPr txBox="1"/>
          <p:nvPr/>
        </p:nvSpPr>
        <p:spPr>
          <a:xfrm>
            <a:off x="554736" y="6537434"/>
            <a:ext cx="1429407" cy="138194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00" dirty="0" err="1"/>
              <a:t>Source:Fractiva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6655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CBD6-C342-45CF-322C-646F0BB9F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Strategy and Planning – Citigroup Inc.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C6A650E-C12D-B3EE-2F8E-7F8059D06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8009A15-C757-424C-40C7-1F42DD875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431208"/>
              </p:ext>
            </p:extLst>
          </p:nvPr>
        </p:nvGraphicFramePr>
        <p:xfrm>
          <a:off x="554735" y="1709456"/>
          <a:ext cx="11082528" cy="613645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385316">
                  <a:extLst>
                    <a:ext uri="{9D8B030D-6E8A-4147-A177-3AD203B41FA5}">
                      <a16:colId xmlns:a16="http://schemas.microsoft.com/office/drawing/2014/main" val="4177575063"/>
                    </a:ext>
                  </a:extLst>
                </a:gridCol>
                <a:gridCol w="1385316">
                  <a:extLst>
                    <a:ext uri="{9D8B030D-6E8A-4147-A177-3AD203B41FA5}">
                      <a16:colId xmlns:a16="http://schemas.microsoft.com/office/drawing/2014/main" val="2831041594"/>
                    </a:ext>
                  </a:extLst>
                </a:gridCol>
                <a:gridCol w="1385316">
                  <a:extLst>
                    <a:ext uri="{9D8B030D-6E8A-4147-A177-3AD203B41FA5}">
                      <a16:colId xmlns:a16="http://schemas.microsoft.com/office/drawing/2014/main" val="3321439772"/>
                    </a:ext>
                  </a:extLst>
                </a:gridCol>
                <a:gridCol w="1385316">
                  <a:extLst>
                    <a:ext uri="{9D8B030D-6E8A-4147-A177-3AD203B41FA5}">
                      <a16:colId xmlns:a16="http://schemas.microsoft.com/office/drawing/2014/main" val="1442511564"/>
                    </a:ext>
                  </a:extLst>
                </a:gridCol>
                <a:gridCol w="1385316">
                  <a:extLst>
                    <a:ext uri="{9D8B030D-6E8A-4147-A177-3AD203B41FA5}">
                      <a16:colId xmlns:a16="http://schemas.microsoft.com/office/drawing/2014/main" val="3810261689"/>
                    </a:ext>
                  </a:extLst>
                </a:gridCol>
                <a:gridCol w="1385316">
                  <a:extLst>
                    <a:ext uri="{9D8B030D-6E8A-4147-A177-3AD203B41FA5}">
                      <a16:colId xmlns:a16="http://schemas.microsoft.com/office/drawing/2014/main" val="2762812462"/>
                    </a:ext>
                  </a:extLst>
                </a:gridCol>
                <a:gridCol w="1385316">
                  <a:extLst>
                    <a:ext uri="{9D8B030D-6E8A-4147-A177-3AD203B41FA5}">
                      <a16:colId xmlns:a16="http://schemas.microsoft.com/office/drawing/2014/main" val="3092691507"/>
                    </a:ext>
                  </a:extLst>
                </a:gridCol>
                <a:gridCol w="1385316">
                  <a:extLst>
                    <a:ext uri="{9D8B030D-6E8A-4147-A177-3AD203B41FA5}">
                      <a16:colId xmlns:a16="http://schemas.microsoft.com/office/drawing/2014/main" val="3332219319"/>
                    </a:ext>
                  </a:extLst>
                </a:gridCol>
              </a:tblGrid>
              <a:tr h="6136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Buyer company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 company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Announce date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Closing date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Comments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Consideration to SH </a:t>
                      </a:r>
                      <a:r>
                        <a:rPr kumimoji="0" lang="en-US" sz="12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(in </a:t>
                      </a:r>
                      <a:r>
                        <a:rPr kumimoji="0" lang="en-US" sz="120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USDm</a:t>
                      </a:r>
                      <a:r>
                        <a:rPr kumimoji="0" lang="en-US" sz="12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Segoe UI" panose="020B0502040204020203" pitchFamily="34" charset="0"/>
                        <a:buChar char="​"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Market Cap </a:t>
                      </a:r>
                      <a:r>
                        <a:rPr kumimoji="0" lang="en-US" sz="12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(in </a:t>
                      </a:r>
                      <a:r>
                        <a:rPr kumimoji="0" lang="en-US" sz="120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USDm</a:t>
                      </a:r>
                      <a:r>
                        <a:rPr kumimoji="0" lang="en-US" sz="12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Intensity</a:t>
                      </a:r>
                      <a:endParaRPr kumimoji="0" lang="en-US" sz="12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60665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ECD7346-4CF0-0E24-CD63-6EA2FF321FBD}"/>
              </a:ext>
            </a:extLst>
          </p:cNvPr>
          <p:cNvSpPr txBox="1"/>
          <p:nvPr/>
        </p:nvSpPr>
        <p:spPr>
          <a:xfrm>
            <a:off x="1660634" y="6463862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en-US" sz="1600" dirty="0"/>
          </a:p>
        </p:txBody>
      </p:sp>
      <p:sp>
        <p:nvSpPr>
          <p:cNvPr id="9" name="Footnote - 1">
            <a:extLst>
              <a:ext uri="{FF2B5EF4-FFF2-40B4-BE49-F238E27FC236}">
                <a16:creationId xmlns:a16="http://schemas.microsoft.com/office/drawing/2014/main" id="{EEBD9D03-09AA-F1A9-018E-44603040F00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203200" marR="0" lvl="0" indent="-212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Note: This page will be integrated with the CPA M&amp;A Transactions database</a:t>
            </a:r>
          </a:p>
        </p:txBody>
      </p:sp>
      <p:sp>
        <p:nvSpPr>
          <p:cNvPr id="10" name="Source">
            <a:extLst>
              <a:ext uri="{FF2B5EF4-FFF2-40B4-BE49-F238E27FC236}">
                <a16:creationId xmlns:a16="http://schemas.microsoft.com/office/drawing/2014/main" id="{90997B99-BA2B-DC47-C3A4-A627A821E8C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Corporate Performance Analytics</a:t>
            </a:r>
          </a:p>
        </p:txBody>
      </p:sp>
    </p:spTree>
    <p:extLst>
      <p:ext uri="{BB962C8B-B14F-4D97-AF65-F5344CB8AC3E}">
        <p14:creationId xmlns:p14="http://schemas.microsoft.com/office/powerpoint/2010/main" val="238330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CBD6-C342-45CF-322C-646F0BB9F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Strategy and Planning – Citigroup Inc.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C6A650E-C12D-B3EE-2F8E-7F8059D06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8009A15-C757-424C-40C7-1F42DD875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507316"/>
              </p:ext>
            </p:extLst>
          </p:nvPr>
        </p:nvGraphicFramePr>
        <p:xfrm>
          <a:off x="554736" y="1891859"/>
          <a:ext cx="11082528" cy="542611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3694176">
                  <a:extLst>
                    <a:ext uri="{9D8B030D-6E8A-4147-A177-3AD203B41FA5}">
                      <a16:colId xmlns:a16="http://schemas.microsoft.com/office/drawing/2014/main" val="3092691507"/>
                    </a:ext>
                  </a:extLst>
                </a:gridCol>
                <a:gridCol w="3694176">
                  <a:extLst>
                    <a:ext uri="{9D8B030D-6E8A-4147-A177-3AD203B41FA5}">
                      <a16:colId xmlns:a16="http://schemas.microsoft.com/office/drawing/2014/main" val="3332219319"/>
                    </a:ext>
                  </a:extLst>
                </a:gridCol>
                <a:gridCol w="3694176">
                  <a:extLst>
                    <a:ext uri="{9D8B030D-6E8A-4147-A177-3AD203B41FA5}">
                      <a16:colId xmlns:a16="http://schemas.microsoft.com/office/drawing/2014/main" val="2419392205"/>
                    </a:ext>
                  </a:extLst>
                </a:gridCol>
              </a:tblGrid>
              <a:tr h="5426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Developments/news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Change</a:t>
                      </a:r>
                      <a:endParaRPr lang="en-US" sz="16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Link</a:t>
                      </a:r>
                      <a:endParaRPr lang="en-US" sz="16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60665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ECD7346-4CF0-0E24-CD63-6EA2FF321FBD}"/>
              </a:ext>
            </a:extLst>
          </p:cNvPr>
          <p:cNvSpPr txBox="1"/>
          <p:nvPr/>
        </p:nvSpPr>
        <p:spPr>
          <a:xfrm>
            <a:off x="1660634" y="6463862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en-US" sz="1600" dirty="0"/>
          </a:p>
        </p:txBody>
      </p:sp>
      <p:sp>
        <p:nvSpPr>
          <p:cNvPr id="8" name="Source">
            <a:extLst>
              <a:ext uri="{FF2B5EF4-FFF2-40B4-BE49-F238E27FC236}">
                <a16:creationId xmlns:a16="http://schemas.microsoft.com/office/drawing/2014/main" id="{573C5ACD-78BF-CCEA-3299-36F95AE5C8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Boardex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05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1CF7-AEEF-D2BC-ADCF-8B42B9D1F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Strategy and Planning – Citigroup Inc.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68FCB-4322-564F-7AFC-A3C25B7438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E3FAB3E-D560-EE94-13A7-D8E6664F5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69D35F-85FB-5218-961E-42F24E78AB86}"/>
              </a:ext>
            </a:extLst>
          </p:cNvPr>
          <p:cNvSpPr txBox="1"/>
          <p:nvPr/>
        </p:nvSpPr>
        <p:spPr>
          <a:xfrm flipH="1">
            <a:off x="554733" y="1385887"/>
            <a:ext cx="3917253" cy="276999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r>
              <a:rPr lang="en-US" sz="1600" b="1" dirty="0"/>
              <a:t>Industry Specific Offerings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30B8DB-8055-3EC1-97FF-D78005CEBAE1}"/>
              </a:ext>
            </a:extLst>
          </p:cNvPr>
          <p:cNvSpPr/>
          <p:nvPr/>
        </p:nvSpPr>
        <p:spPr>
          <a:xfrm>
            <a:off x="554733" y="1662886"/>
            <a:ext cx="11203880" cy="4766489"/>
          </a:xfrm>
          <a:prstGeom prst="rect">
            <a:avLst/>
          </a:prstGeom>
          <a:noFill/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3100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EWVI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ZQyKFgCFD5XAZPv3AWB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.LyJP9Ef7CM8T6PUBqdw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LRCzsv.ik_t3bs5QJ6VL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Fw0tr2VymfPrG.nUcDKQ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Stron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ContentSeparatorDefaultVertical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ContentSeparatorDefaultVertical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Strong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ContentSeparatorDefaultVertical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ContentSeparatorDefaultVertical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Strong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ContentSeparatorDefaultVertical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ContentSeparatorDefaultVertical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Strong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ContentSeparatorDefaultVertica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ContentSeparatorDefaultVertical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uZ.dr0dtPKYSWmGw_6Y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QibaDMIQaIJXCExx3CS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heme/theme1.xml><?xml version="1.0" encoding="utf-8"?>
<a:theme xmlns:a="http://schemas.openxmlformats.org/drawingml/2006/main" name="Default Theme">
  <a:themeElements>
    <a:clrScheme name="Custom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51C2C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1F40E6"/>
      </a:hlink>
      <a:folHlink>
        <a:srgbClr val="8C5AC8"/>
      </a:folHlink>
    </a:clrScheme>
    <a:fontScheme name="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Default Theme" id="{B2A94A4B-591B-CB42-BA4B-7B15D817ED41}" vid="{8A430B29-55F2-D04A-9E3B-15721792013F}"/>
    </a:ext>
  </a:extLst>
</a:theme>
</file>

<file path=ppt/theme/theme2.xml><?xml version="1.0" encoding="utf-8"?>
<a:theme xmlns:a="http://schemas.openxmlformats.org/drawingml/2006/main" name="Contrast">
  <a:themeElements>
    <a:clrScheme name="Custom 18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White)">
      <a:srgbClr val="FFFFFF"/>
    </a:custClr>
    <a:custClr name="Linear 2 (Pale Blue)">
      <a:srgbClr val="AAE6F0"/>
    </a:custClr>
    <a:custClr name="Linear 3">
      <a:srgbClr val="71D2F1"/>
    </a:custClr>
    <a:custClr name="Linear 4">
      <a:srgbClr val="39BDF3"/>
    </a:custClr>
    <a:custClr name="Linear 5 (Cyan)">
      <a:srgbClr val="00A9F4"/>
    </a:custClr>
    <a:custClr name="Linear 6">
      <a:srgbClr val="027AB1"/>
    </a:custClr>
    <a:custClr name="Linear 7">
      <a:srgbClr val="034B6F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 Firm Template_16x9.potx" id="{8A777866-4352-4EDD-A5CA-D188E776C30D}" vid="{8453CF59-ED93-474C-8AFE-ED66DC82D4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8248</TotalTime>
  <Words>461</Words>
  <Application>Microsoft Macintosh PowerPoint</Application>
  <PresentationFormat>Widescreen</PresentationFormat>
  <Paragraphs>119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Georgia</vt:lpstr>
      <vt:lpstr>Segoe UI</vt:lpstr>
      <vt:lpstr>Wingdings</vt:lpstr>
      <vt:lpstr>Default Theme</vt:lpstr>
      <vt:lpstr>Contrast</vt:lpstr>
      <vt:lpstr>think-cell Slide</vt:lpstr>
      <vt:lpstr>Sales2.0 platform ppt</vt:lpstr>
      <vt:lpstr>Account strategy and planning – Danske Bank A/S</vt:lpstr>
      <vt:lpstr>Account strategy and planning – Danske Bank A/S</vt:lpstr>
      <vt:lpstr>Account strategy and planning – Danske Bank A/S</vt:lpstr>
      <vt:lpstr>Account strategy and planning – Danske Bank A/S</vt:lpstr>
      <vt:lpstr>Account Strategy and Planning – Citigroup Inc.</vt:lpstr>
      <vt:lpstr>Account Strategy and Planning – Citigroup Inc.</vt:lpstr>
      <vt:lpstr>Account Strategy and Planning – Citigroup Inc.</vt:lpstr>
      <vt:lpstr>Account Strategy and Planning – Citigroup Inc.</vt:lpstr>
      <vt:lpstr>Account Strategy and Planning – Citigroup Inc.</vt:lpstr>
      <vt:lpstr>Account Strategy and Planning – Citigroup Inc.</vt:lpstr>
      <vt:lpstr>Account Strategy and Planning – Citigroup Inc.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Sales2.0 platform ppt</dc:title>
  <dc:creator>Venkata Ramesh Thanniru</dc:creator>
  <cp:lastModifiedBy>Venkata Ramesh Thanniru</cp:lastModifiedBy>
  <cp:revision>48</cp:revision>
  <dcterms:created xsi:type="dcterms:W3CDTF">2022-04-14T09:22:35Z</dcterms:created>
  <dcterms:modified xsi:type="dcterms:W3CDTF">2022-04-22T11:51:54Z</dcterms:modified>
</cp:coreProperties>
</file>