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</p:sldIdLst>
  <p:sldSz cx="7772400" cy="10058400"/>
  <p:notesSz cx="7772400" cy="100584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5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5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5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5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25765" y="348309"/>
            <a:ext cx="5120868" cy="530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5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sahramesh1501@gmail.com" TargetMode="External"/><Relationship Id="rId3" Type="http://schemas.openxmlformats.org/officeDocument/2006/relationships/hyperlink" Target="https://github.com/ramesh3214" TargetMode="External"/><Relationship Id="rId4" Type="http://schemas.openxmlformats.org/officeDocument/2006/relationships/hyperlink" Target="https://elegant-dolphin-85cb1e.netlify.app/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algn="ctr">
              <a:lnSpc>
                <a:spcPts val="2845"/>
              </a:lnSpc>
              <a:spcBef>
                <a:spcPts val="125"/>
              </a:spcBef>
            </a:pPr>
            <a:r>
              <a:rPr dirty="0" spc="254"/>
              <a:t>Ramesh</a:t>
            </a:r>
            <a:r>
              <a:rPr dirty="0" spc="370"/>
              <a:t> </a:t>
            </a:r>
            <a:r>
              <a:rPr dirty="0" spc="360"/>
              <a:t>Kumar</a:t>
            </a:r>
            <a:r>
              <a:rPr dirty="0" spc="385"/>
              <a:t> </a:t>
            </a:r>
            <a:r>
              <a:rPr dirty="0" spc="220"/>
              <a:t>Sah</a:t>
            </a:r>
          </a:p>
          <a:p>
            <a:pPr algn="ctr">
              <a:lnSpc>
                <a:spcPts val="1105"/>
              </a:lnSpc>
            </a:pPr>
            <a:r>
              <a:rPr dirty="0" sz="1000" spc="-10" b="0">
                <a:latin typeface="Calibri"/>
                <a:cs typeface="Calibri"/>
              </a:rPr>
              <a:t>725-886-</a:t>
            </a:r>
            <a:r>
              <a:rPr dirty="0" sz="1000" b="0">
                <a:latin typeface="Calibri"/>
                <a:cs typeface="Calibri"/>
              </a:rPr>
              <a:t>6801</a:t>
            </a:r>
            <a:r>
              <a:rPr dirty="0" sz="1000" spc="190" b="0">
                <a:latin typeface="Calibri"/>
                <a:cs typeface="Calibri"/>
              </a:rPr>
              <a:t> </a:t>
            </a:r>
            <a:r>
              <a:rPr dirty="0" sz="1000" b="0" i="1">
                <a:latin typeface="Times New Roman"/>
                <a:cs typeface="Times New Roman"/>
              </a:rPr>
              <a:t>|</a:t>
            </a:r>
            <a:r>
              <a:rPr dirty="0" sz="1000" spc="165" b="0" i="1">
                <a:latin typeface="Times New Roman"/>
                <a:cs typeface="Times New Roman"/>
              </a:rPr>
              <a:t> </a:t>
            </a:r>
            <a:r>
              <a:rPr dirty="0" sz="1000" b="0">
                <a:latin typeface="Calibri"/>
                <a:cs typeface="Calibri"/>
                <a:hlinkClick r:id="rId2"/>
              </a:rPr>
              <a:t>sahramesh1501@gmail.com</a:t>
            </a:r>
            <a:r>
              <a:rPr dirty="0" sz="1000" spc="190" b="0">
                <a:latin typeface="Calibri"/>
                <a:cs typeface="Calibri"/>
              </a:rPr>
              <a:t> </a:t>
            </a:r>
            <a:r>
              <a:rPr dirty="0" sz="1000" b="0" i="1">
                <a:latin typeface="Times New Roman"/>
                <a:cs typeface="Times New Roman"/>
              </a:rPr>
              <a:t>|</a:t>
            </a:r>
            <a:r>
              <a:rPr dirty="0" sz="1000" spc="170" b="0" i="1">
                <a:latin typeface="Times New Roman"/>
                <a:cs typeface="Times New Roman"/>
              </a:rPr>
              <a:t> </a:t>
            </a:r>
            <a:r>
              <a:rPr dirty="0" sz="1000" b="0">
                <a:latin typeface="Calibri"/>
                <a:cs typeface="Calibri"/>
                <a:hlinkClick r:id="rId3"/>
              </a:rPr>
              <a:t>github.com/ramesh3214</a:t>
            </a:r>
            <a:r>
              <a:rPr dirty="0" sz="1000" spc="195" b="0">
                <a:latin typeface="Calibri"/>
                <a:cs typeface="Calibri"/>
              </a:rPr>
              <a:t> </a:t>
            </a:r>
            <a:r>
              <a:rPr dirty="0" sz="1000" b="0" i="1">
                <a:latin typeface="Times New Roman"/>
                <a:cs typeface="Times New Roman"/>
              </a:rPr>
              <a:t>|</a:t>
            </a:r>
            <a:r>
              <a:rPr dirty="0" sz="1000" spc="170" b="0" i="1">
                <a:latin typeface="Times New Roman"/>
                <a:cs typeface="Times New Roman"/>
              </a:rPr>
              <a:t> </a:t>
            </a:r>
            <a:r>
              <a:rPr dirty="0" sz="1000" b="0">
                <a:latin typeface="Calibri"/>
                <a:cs typeface="Calibri"/>
              </a:rPr>
              <a:t>Bhubaneswar,</a:t>
            </a:r>
            <a:r>
              <a:rPr dirty="0" sz="1000" spc="190" b="0">
                <a:latin typeface="Calibri"/>
                <a:cs typeface="Calibri"/>
              </a:rPr>
              <a:t> </a:t>
            </a:r>
            <a:r>
              <a:rPr dirty="0" sz="1000" spc="-10" b="0">
                <a:latin typeface="Calibri"/>
                <a:cs typeface="Calibri"/>
              </a:rPr>
              <a:t>Odisha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2174938" y="882611"/>
            <a:ext cx="1492250" cy="0"/>
          </a:xfrm>
          <a:custGeom>
            <a:avLst/>
            <a:gdLst/>
            <a:ahLst/>
            <a:cxnLst/>
            <a:rect l="l" t="t" r="r" b="b"/>
            <a:pathLst>
              <a:path w="1492250" h="0">
                <a:moveTo>
                  <a:pt x="0" y="0"/>
                </a:moveTo>
                <a:lnTo>
                  <a:pt x="1491945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3786390" y="889635"/>
            <a:ext cx="1326515" cy="0"/>
          </a:xfrm>
          <a:custGeom>
            <a:avLst/>
            <a:gdLst/>
            <a:ahLst/>
            <a:cxnLst/>
            <a:rect l="l" t="t" r="r" b="b"/>
            <a:pathLst>
              <a:path w="1326514" h="0">
                <a:moveTo>
                  <a:pt x="0" y="0"/>
                </a:moveTo>
                <a:lnTo>
                  <a:pt x="132605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444500" y="1027516"/>
            <a:ext cx="82423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150">
                <a:latin typeface="Calibri"/>
                <a:cs typeface="Calibri"/>
              </a:rPr>
              <a:t>E</a:t>
            </a:r>
            <a:r>
              <a:rPr dirty="0" cap="small" sz="1200" spc="150">
                <a:latin typeface="Calibri"/>
                <a:cs typeface="Calibri"/>
              </a:rPr>
              <a:t>ducation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457200" y="1247711"/>
            <a:ext cx="6858000" cy="0"/>
          </a:xfrm>
          <a:custGeom>
            <a:avLst/>
            <a:gdLst/>
            <a:ahLst/>
            <a:cxnLst/>
            <a:rect l="l" t="t" r="r" b="b"/>
            <a:pathLst>
              <a:path w="6858000" h="0">
                <a:moveTo>
                  <a:pt x="0" y="0"/>
                </a:moveTo>
                <a:lnTo>
                  <a:pt x="685800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581659" y="1248547"/>
            <a:ext cx="3507740" cy="381000"/>
          </a:xfrm>
          <a:prstGeom prst="rect">
            <a:avLst/>
          </a:prstGeom>
        </p:spPr>
        <p:txBody>
          <a:bodyPr wrap="square" lIns="0" tIns="3111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44"/>
              </a:spcBef>
            </a:pPr>
            <a:r>
              <a:rPr dirty="0" sz="1100" spc="120" b="1">
                <a:latin typeface="Calibri"/>
                <a:cs typeface="Calibri"/>
              </a:rPr>
              <a:t>Kalinga</a:t>
            </a:r>
            <a:r>
              <a:rPr dirty="0" sz="1100" spc="195" b="1">
                <a:latin typeface="Calibri"/>
                <a:cs typeface="Calibri"/>
              </a:rPr>
              <a:t> </a:t>
            </a:r>
            <a:r>
              <a:rPr dirty="0" sz="1100" spc="95" b="1">
                <a:latin typeface="Calibri"/>
                <a:cs typeface="Calibri"/>
              </a:rPr>
              <a:t>Institute</a:t>
            </a:r>
            <a:r>
              <a:rPr dirty="0" sz="1100" spc="195" b="1">
                <a:latin typeface="Calibri"/>
                <a:cs typeface="Calibri"/>
              </a:rPr>
              <a:t> </a:t>
            </a:r>
            <a:r>
              <a:rPr dirty="0" sz="1100" b="1">
                <a:latin typeface="Calibri"/>
                <a:cs typeface="Calibri"/>
              </a:rPr>
              <a:t>of</a:t>
            </a:r>
            <a:r>
              <a:rPr dirty="0" sz="1100" spc="195" b="1">
                <a:latin typeface="Calibri"/>
                <a:cs typeface="Calibri"/>
              </a:rPr>
              <a:t> </a:t>
            </a:r>
            <a:r>
              <a:rPr dirty="0" sz="1100" spc="100" b="1">
                <a:latin typeface="Calibri"/>
                <a:cs typeface="Calibri"/>
              </a:rPr>
              <a:t>Industrial</a:t>
            </a:r>
            <a:r>
              <a:rPr dirty="0" sz="1100" spc="195" b="1">
                <a:latin typeface="Calibri"/>
                <a:cs typeface="Calibri"/>
              </a:rPr>
              <a:t> </a:t>
            </a:r>
            <a:r>
              <a:rPr dirty="0" sz="1100" spc="85" b="1">
                <a:latin typeface="Calibri"/>
                <a:cs typeface="Calibri"/>
              </a:rPr>
              <a:t>Technology</a:t>
            </a:r>
            <a:r>
              <a:rPr dirty="0" sz="1100" spc="195" b="1">
                <a:latin typeface="Calibri"/>
                <a:cs typeface="Calibri"/>
              </a:rPr>
              <a:t> </a:t>
            </a:r>
            <a:r>
              <a:rPr dirty="0" sz="1100" spc="220" b="1">
                <a:latin typeface="Calibri"/>
                <a:cs typeface="Calibri"/>
              </a:rPr>
              <a:t>(KIIT)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000" i="1">
                <a:latin typeface="Calibri"/>
                <a:cs typeface="Calibri"/>
              </a:rPr>
              <a:t>Bachelor</a:t>
            </a:r>
            <a:r>
              <a:rPr dirty="0" sz="1000" spc="254" i="1">
                <a:latin typeface="Calibri"/>
                <a:cs typeface="Calibri"/>
              </a:rPr>
              <a:t> </a:t>
            </a:r>
            <a:r>
              <a:rPr dirty="0" sz="1000" i="1">
                <a:latin typeface="Calibri"/>
                <a:cs typeface="Calibri"/>
              </a:rPr>
              <a:t>of</a:t>
            </a:r>
            <a:r>
              <a:rPr dirty="0" sz="1000" spc="245" i="1">
                <a:latin typeface="Calibri"/>
                <a:cs typeface="Calibri"/>
              </a:rPr>
              <a:t> </a:t>
            </a:r>
            <a:r>
              <a:rPr dirty="0" sz="1000" i="1">
                <a:latin typeface="Calibri"/>
                <a:cs typeface="Calibri"/>
              </a:rPr>
              <a:t>Technology</a:t>
            </a:r>
            <a:r>
              <a:rPr dirty="0" sz="1000" spc="254" i="1">
                <a:latin typeface="Calibri"/>
                <a:cs typeface="Calibri"/>
              </a:rPr>
              <a:t> </a:t>
            </a:r>
            <a:r>
              <a:rPr dirty="0" sz="1000" spc="60" i="1">
                <a:latin typeface="Calibri"/>
                <a:cs typeface="Calibri"/>
              </a:rPr>
              <a:t>in</a:t>
            </a:r>
            <a:r>
              <a:rPr dirty="0" sz="1000" spc="250" i="1">
                <a:latin typeface="Calibri"/>
                <a:cs typeface="Calibri"/>
              </a:rPr>
              <a:t> </a:t>
            </a:r>
            <a:r>
              <a:rPr dirty="0" sz="1000" i="1">
                <a:latin typeface="Calibri"/>
                <a:cs typeface="Calibri"/>
              </a:rPr>
              <a:t>Computer</a:t>
            </a:r>
            <a:r>
              <a:rPr dirty="0" sz="1000" spc="254" i="1">
                <a:latin typeface="Calibri"/>
                <a:cs typeface="Calibri"/>
              </a:rPr>
              <a:t> </a:t>
            </a:r>
            <a:r>
              <a:rPr dirty="0" sz="1000" i="1">
                <a:latin typeface="Calibri"/>
                <a:cs typeface="Calibri"/>
              </a:rPr>
              <a:t>Science</a:t>
            </a:r>
            <a:r>
              <a:rPr dirty="0" sz="1000" spc="250" i="1">
                <a:latin typeface="Calibri"/>
                <a:cs typeface="Calibri"/>
              </a:rPr>
              <a:t> </a:t>
            </a:r>
            <a:r>
              <a:rPr dirty="0" sz="1000" spc="114" i="1">
                <a:latin typeface="Calibri"/>
                <a:cs typeface="Calibri"/>
              </a:rPr>
              <a:t>(CGPA:</a:t>
            </a:r>
            <a:r>
              <a:rPr dirty="0" sz="1000" spc="250" i="1">
                <a:latin typeface="Calibri"/>
                <a:cs typeface="Calibri"/>
              </a:rPr>
              <a:t> </a:t>
            </a:r>
            <a:r>
              <a:rPr dirty="0" sz="1000" spc="-10" i="1">
                <a:latin typeface="Calibri"/>
                <a:cs typeface="Calibri"/>
              </a:rPr>
              <a:t>8.5/10)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5917742" y="1248547"/>
            <a:ext cx="1341755" cy="381000"/>
          </a:xfrm>
          <a:prstGeom prst="rect">
            <a:avLst/>
          </a:prstGeom>
        </p:spPr>
        <p:txBody>
          <a:bodyPr wrap="square" lIns="0" tIns="3111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44"/>
              </a:spcBef>
            </a:pPr>
            <a:r>
              <a:rPr dirty="0" sz="1100">
                <a:latin typeface="Calibri"/>
                <a:cs typeface="Calibri"/>
              </a:rPr>
              <a:t>Bhubaneswar,</a:t>
            </a:r>
            <a:r>
              <a:rPr dirty="0" sz="1100" spc="37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Odisha</a:t>
            </a:r>
            <a:endParaRPr sz="1100">
              <a:latin typeface="Calibri"/>
              <a:cs typeface="Calibri"/>
            </a:endParaRPr>
          </a:p>
          <a:p>
            <a:pPr marL="22225">
              <a:lnSpc>
                <a:spcPct val="100000"/>
              </a:lnSpc>
              <a:spcBef>
                <a:spcPts val="135"/>
              </a:spcBef>
            </a:pPr>
            <a:r>
              <a:rPr dirty="0" sz="1000" i="1">
                <a:latin typeface="Calibri"/>
                <a:cs typeface="Calibri"/>
              </a:rPr>
              <a:t>Sept.</a:t>
            </a:r>
            <a:r>
              <a:rPr dirty="0" sz="1000" spc="280" i="1">
                <a:latin typeface="Calibri"/>
                <a:cs typeface="Calibri"/>
              </a:rPr>
              <a:t> </a:t>
            </a:r>
            <a:r>
              <a:rPr dirty="0" sz="1000" i="1">
                <a:latin typeface="Calibri"/>
                <a:cs typeface="Calibri"/>
              </a:rPr>
              <a:t>2022</a:t>
            </a:r>
            <a:r>
              <a:rPr dirty="0" sz="1000" spc="165" i="1">
                <a:latin typeface="Calibri"/>
                <a:cs typeface="Calibri"/>
              </a:rPr>
              <a:t> </a:t>
            </a:r>
            <a:r>
              <a:rPr dirty="0" sz="1000" i="1">
                <a:latin typeface="Calibri"/>
                <a:cs typeface="Calibri"/>
              </a:rPr>
              <a:t>–</a:t>
            </a:r>
            <a:r>
              <a:rPr dirty="0" sz="1000" spc="165" i="1">
                <a:latin typeface="Calibri"/>
                <a:cs typeface="Calibri"/>
              </a:rPr>
              <a:t> </a:t>
            </a:r>
            <a:r>
              <a:rPr dirty="0" sz="1000" i="1">
                <a:latin typeface="Calibri"/>
                <a:cs typeface="Calibri"/>
              </a:rPr>
              <a:t>May</a:t>
            </a:r>
            <a:r>
              <a:rPr dirty="0" sz="1000" spc="170" i="1">
                <a:latin typeface="Calibri"/>
                <a:cs typeface="Calibri"/>
              </a:rPr>
              <a:t> </a:t>
            </a:r>
            <a:r>
              <a:rPr dirty="0" sz="1000" spc="-20" i="1">
                <a:latin typeface="Calibri"/>
                <a:cs typeface="Calibri"/>
              </a:rPr>
              <a:t>2026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444500" y="1684741"/>
            <a:ext cx="89090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180">
                <a:latin typeface="Calibri"/>
                <a:cs typeface="Calibri"/>
              </a:rPr>
              <a:t>E</a:t>
            </a:r>
            <a:r>
              <a:rPr dirty="0" cap="small" sz="1200" spc="180">
                <a:latin typeface="Calibri"/>
                <a:cs typeface="Calibri"/>
              </a:rPr>
              <a:t>xperience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457200" y="1904949"/>
            <a:ext cx="6858000" cy="0"/>
          </a:xfrm>
          <a:custGeom>
            <a:avLst/>
            <a:gdLst/>
            <a:ahLst/>
            <a:cxnLst/>
            <a:rect l="l" t="t" r="r" b="b"/>
            <a:pathLst>
              <a:path w="6858000" h="0">
                <a:moveTo>
                  <a:pt x="0" y="0"/>
                </a:moveTo>
                <a:lnTo>
                  <a:pt x="685800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581659" y="1905759"/>
            <a:ext cx="1870710" cy="381000"/>
          </a:xfrm>
          <a:prstGeom prst="rect">
            <a:avLst/>
          </a:prstGeom>
        </p:spPr>
        <p:txBody>
          <a:bodyPr wrap="square" lIns="0" tIns="3111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44"/>
              </a:spcBef>
            </a:pPr>
            <a:r>
              <a:rPr dirty="0" sz="1100" spc="65" b="1">
                <a:latin typeface="Calibri"/>
                <a:cs typeface="Calibri"/>
              </a:rPr>
              <a:t>Software</a:t>
            </a:r>
            <a:r>
              <a:rPr dirty="0" sz="1100" spc="190" b="1">
                <a:latin typeface="Calibri"/>
                <a:cs typeface="Calibri"/>
              </a:rPr>
              <a:t> </a:t>
            </a:r>
            <a:r>
              <a:rPr dirty="0" sz="1100" spc="90" b="1">
                <a:latin typeface="Calibri"/>
                <a:cs typeface="Calibri"/>
              </a:rPr>
              <a:t>Developer</a:t>
            </a:r>
            <a:r>
              <a:rPr dirty="0" sz="1100" spc="190" b="1">
                <a:latin typeface="Calibri"/>
                <a:cs typeface="Calibri"/>
              </a:rPr>
              <a:t> </a:t>
            </a:r>
            <a:r>
              <a:rPr dirty="0" sz="1100" spc="85" b="1">
                <a:latin typeface="Calibri"/>
                <a:cs typeface="Calibri"/>
              </a:rPr>
              <a:t>Intern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000" i="1">
                <a:latin typeface="Calibri"/>
                <a:cs typeface="Calibri"/>
              </a:rPr>
              <a:t>Squid</a:t>
            </a:r>
            <a:r>
              <a:rPr dirty="0" sz="1000" spc="220" i="1">
                <a:latin typeface="Calibri"/>
                <a:cs typeface="Calibri"/>
              </a:rPr>
              <a:t> </a:t>
            </a:r>
            <a:r>
              <a:rPr dirty="0" sz="1000" i="1">
                <a:latin typeface="Calibri"/>
                <a:cs typeface="Calibri"/>
              </a:rPr>
              <a:t>Square</a:t>
            </a:r>
            <a:r>
              <a:rPr dirty="0" sz="1000" spc="225" i="1">
                <a:latin typeface="Calibri"/>
                <a:cs typeface="Calibri"/>
              </a:rPr>
              <a:t> </a:t>
            </a:r>
            <a:r>
              <a:rPr dirty="0" sz="1000" spc="-10" i="1">
                <a:latin typeface="Calibri"/>
                <a:cs typeface="Calibri"/>
              </a:rPr>
              <a:t>Startup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6024346" y="1905759"/>
            <a:ext cx="1235075" cy="381000"/>
          </a:xfrm>
          <a:prstGeom prst="rect">
            <a:avLst/>
          </a:prstGeom>
        </p:spPr>
        <p:txBody>
          <a:bodyPr wrap="square" lIns="0" tIns="31114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244"/>
              </a:spcBef>
            </a:pPr>
            <a:r>
              <a:rPr dirty="0" sz="1100" spc="65">
                <a:latin typeface="Calibri"/>
                <a:cs typeface="Calibri"/>
              </a:rPr>
              <a:t>Jan.</a:t>
            </a:r>
            <a:r>
              <a:rPr dirty="0" sz="1100" spc="20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2025</a:t>
            </a:r>
            <a:r>
              <a:rPr dirty="0" sz="1100" spc="9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–</a:t>
            </a:r>
            <a:r>
              <a:rPr dirty="0" sz="1100" spc="9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Present</a:t>
            </a:r>
            <a:endParaRPr sz="1100">
              <a:latin typeface="Calibri"/>
              <a:cs typeface="Calibri"/>
            </a:endParaRPr>
          </a:p>
          <a:p>
            <a:pPr algn="r" marR="14604">
              <a:lnSpc>
                <a:spcPct val="100000"/>
              </a:lnSpc>
              <a:spcBef>
                <a:spcPts val="135"/>
              </a:spcBef>
            </a:pPr>
            <a:r>
              <a:rPr dirty="0" sz="1000" spc="-10" i="1">
                <a:latin typeface="Calibri"/>
                <a:cs typeface="Calibri"/>
              </a:rPr>
              <a:t>Remote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743280" y="2286856"/>
            <a:ext cx="6499860" cy="8356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53035" marR="551180" indent="-115570">
              <a:lnSpc>
                <a:spcPct val="100000"/>
              </a:lnSpc>
              <a:spcBef>
                <a:spcPts val="95"/>
              </a:spcBef>
              <a:buSzPct val="60000"/>
              <a:buFont typeface="Arial"/>
              <a:buChar char="•"/>
              <a:tabLst>
                <a:tab pos="155575" algn="l"/>
              </a:tabLst>
            </a:pPr>
            <a:r>
              <a:rPr dirty="0" sz="1000">
                <a:latin typeface="Calibri"/>
                <a:cs typeface="Calibri"/>
              </a:rPr>
              <a:t>Developed</a:t>
            </a:r>
            <a:r>
              <a:rPr dirty="0" sz="1000" spc="21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cross-platform</a:t>
            </a:r>
            <a:r>
              <a:rPr dirty="0" sz="1000" spc="21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mobile</a:t>
            </a:r>
            <a:r>
              <a:rPr dirty="0" sz="1000" spc="21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applications</a:t>
            </a:r>
            <a:r>
              <a:rPr dirty="0" sz="1000" spc="21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using</a:t>
            </a:r>
            <a:r>
              <a:rPr dirty="0" sz="1000" spc="240">
                <a:latin typeface="Calibri"/>
                <a:cs typeface="Calibri"/>
              </a:rPr>
              <a:t> </a:t>
            </a:r>
            <a:r>
              <a:rPr dirty="0" sz="1000" spc="114" b="1">
                <a:latin typeface="Calibri"/>
                <a:cs typeface="Calibri"/>
              </a:rPr>
              <a:t>React</a:t>
            </a:r>
            <a:r>
              <a:rPr dirty="0" sz="1000" spc="275" b="1">
                <a:latin typeface="Calibri"/>
                <a:cs typeface="Calibri"/>
              </a:rPr>
              <a:t> </a:t>
            </a:r>
            <a:r>
              <a:rPr dirty="0" sz="1000" spc="80" b="1">
                <a:latin typeface="Calibri"/>
                <a:cs typeface="Calibri"/>
              </a:rPr>
              <a:t>Native</a:t>
            </a:r>
            <a:r>
              <a:rPr dirty="0" sz="1000" spc="80">
                <a:latin typeface="Calibri"/>
                <a:cs typeface="Calibri"/>
              </a:rPr>
              <a:t>,</a:t>
            </a:r>
            <a:r>
              <a:rPr dirty="0" sz="1000" spc="21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ensuring</a:t>
            </a:r>
            <a:r>
              <a:rPr dirty="0" sz="1000" spc="21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high</a:t>
            </a:r>
            <a:r>
              <a:rPr dirty="0" sz="1000" spc="22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performance</a:t>
            </a:r>
            <a:r>
              <a:rPr dirty="0" sz="1000" spc="21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and</a:t>
            </a:r>
            <a:r>
              <a:rPr dirty="0" sz="1000" spc="215">
                <a:latin typeface="Calibri"/>
                <a:cs typeface="Calibri"/>
              </a:rPr>
              <a:t> </a:t>
            </a:r>
            <a:r>
              <a:rPr dirty="0" sz="1000" spc="-20">
                <a:latin typeface="Calibri"/>
                <a:cs typeface="Calibri"/>
              </a:rPr>
              <a:t>user </a:t>
            </a:r>
            <a:r>
              <a:rPr dirty="0" sz="1000" spc="-20">
                <a:latin typeface="Calibri"/>
                <a:cs typeface="Calibri"/>
              </a:rPr>
              <a:t>	</a:t>
            </a:r>
            <a:r>
              <a:rPr dirty="0" sz="1000" spc="-10">
                <a:latin typeface="Calibri"/>
                <a:cs typeface="Calibri"/>
              </a:rPr>
              <a:t>engagement.</a:t>
            </a:r>
            <a:endParaRPr sz="1000">
              <a:latin typeface="Calibri"/>
              <a:cs typeface="Calibri"/>
            </a:endParaRPr>
          </a:p>
          <a:p>
            <a:pPr marL="153035" marR="430530" indent="-115570">
              <a:lnSpc>
                <a:spcPct val="100000"/>
              </a:lnSpc>
              <a:spcBef>
                <a:spcPts val="190"/>
              </a:spcBef>
              <a:buSzPct val="60000"/>
              <a:buFont typeface="Arial"/>
              <a:buChar char="•"/>
              <a:tabLst>
                <a:tab pos="155575" algn="l"/>
              </a:tabLst>
            </a:pPr>
            <a:r>
              <a:rPr dirty="0" sz="1000">
                <a:latin typeface="Calibri"/>
                <a:cs typeface="Calibri"/>
              </a:rPr>
              <a:t>Improved</a:t>
            </a:r>
            <a:r>
              <a:rPr dirty="0" sz="1000" spc="21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development</a:t>
            </a:r>
            <a:r>
              <a:rPr dirty="0" sz="1000" spc="21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efficiency</a:t>
            </a:r>
            <a:r>
              <a:rPr dirty="0" sz="1000" spc="21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by</a:t>
            </a:r>
            <a:r>
              <a:rPr dirty="0" sz="1000" spc="21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20%</a:t>
            </a:r>
            <a:r>
              <a:rPr dirty="0" sz="1000" spc="21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through</a:t>
            </a:r>
            <a:r>
              <a:rPr dirty="0" sz="1000" spc="21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effective</a:t>
            </a:r>
            <a:r>
              <a:rPr dirty="0" sz="1000" spc="21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communication</a:t>
            </a:r>
            <a:r>
              <a:rPr dirty="0" sz="1000" spc="21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with</a:t>
            </a:r>
            <a:r>
              <a:rPr dirty="0" sz="1000" spc="21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cross-functional</a:t>
            </a:r>
            <a:r>
              <a:rPr dirty="0" sz="1000" spc="21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teams</a:t>
            </a:r>
            <a:r>
              <a:rPr dirty="0" sz="1000" spc="210">
                <a:latin typeface="Calibri"/>
                <a:cs typeface="Calibri"/>
              </a:rPr>
              <a:t> </a:t>
            </a:r>
            <a:r>
              <a:rPr dirty="0" sz="1000" spc="-25">
                <a:latin typeface="Calibri"/>
                <a:cs typeface="Calibri"/>
              </a:rPr>
              <a:t>and</a:t>
            </a:r>
            <a:r>
              <a:rPr dirty="0" sz="1000">
                <a:latin typeface="Calibri"/>
                <a:cs typeface="Calibri"/>
              </a:rPr>
              <a:t> 	delivering</a:t>
            </a:r>
            <a:r>
              <a:rPr dirty="0" sz="1000" spc="27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modular,</a:t>
            </a:r>
            <a:r>
              <a:rPr dirty="0" sz="1000" spc="27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scalable</a:t>
            </a:r>
            <a:r>
              <a:rPr dirty="0" sz="1000" spc="280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components.</a:t>
            </a:r>
            <a:endParaRPr sz="1000">
              <a:latin typeface="Calibri"/>
              <a:cs typeface="Calibri"/>
            </a:endParaRPr>
          </a:p>
          <a:p>
            <a:pPr marL="153670" indent="-115570">
              <a:lnSpc>
                <a:spcPct val="100000"/>
              </a:lnSpc>
              <a:spcBef>
                <a:spcPts val="190"/>
              </a:spcBef>
              <a:buSzPct val="60000"/>
              <a:buFont typeface="Arial"/>
              <a:buChar char="•"/>
              <a:tabLst>
                <a:tab pos="153670" algn="l"/>
              </a:tabLst>
            </a:pPr>
            <a:r>
              <a:rPr dirty="0" sz="1000" spc="10">
                <a:latin typeface="Calibri"/>
                <a:cs typeface="Calibri"/>
              </a:rPr>
              <a:t>Contributed</a:t>
            </a:r>
            <a:r>
              <a:rPr dirty="0" sz="1000" spc="120">
                <a:latin typeface="Calibri"/>
                <a:cs typeface="Calibri"/>
              </a:rPr>
              <a:t> </a:t>
            </a:r>
            <a:r>
              <a:rPr dirty="0" sz="1000" spc="10">
                <a:latin typeface="Calibri"/>
                <a:cs typeface="Calibri"/>
              </a:rPr>
              <a:t>to</a:t>
            </a:r>
            <a:r>
              <a:rPr dirty="0" sz="1000" spc="120">
                <a:latin typeface="Calibri"/>
                <a:cs typeface="Calibri"/>
              </a:rPr>
              <a:t> </a:t>
            </a:r>
            <a:r>
              <a:rPr dirty="0" sz="1000" spc="10">
                <a:latin typeface="Calibri"/>
                <a:cs typeface="Calibri"/>
              </a:rPr>
              <a:t>a</a:t>
            </a:r>
            <a:r>
              <a:rPr dirty="0" sz="1000" spc="120">
                <a:latin typeface="Calibri"/>
                <a:cs typeface="Calibri"/>
              </a:rPr>
              <a:t> </a:t>
            </a:r>
            <a:r>
              <a:rPr dirty="0" sz="1000" spc="10">
                <a:latin typeface="Calibri"/>
                <a:cs typeface="Calibri"/>
              </a:rPr>
              <a:t>seamless</a:t>
            </a:r>
            <a:r>
              <a:rPr dirty="0" sz="1000" spc="120">
                <a:latin typeface="Calibri"/>
                <a:cs typeface="Calibri"/>
              </a:rPr>
              <a:t> </a:t>
            </a:r>
            <a:r>
              <a:rPr dirty="0" sz="1000" spc="10">
                <a:latin typeface="Calibri"/>
                <a:cs typeface="Calibri"/>
              </a:rPr>
              <a:t>user</a:t>
            </a:r>
            <a:r>
              <a:rPr dirty="0" sz="1000" spc="125">
                <a:latin typeface="Calibri"/>
                <a:cs typeface="Calibri"/>
              </a:rPr>
              <a:t> </a:t>
            </a:r>
            <a:r>
              <a:rPr dirty="0" sz="1000" spc="10">
                <a:latin typeface="Calibri"/>
                <a:cs typeface="Calibri"/>
              </a:rPr>
              <a:t>experience</a:t>
            </a:r>
            <a:r>
              <a:rPr dirty="0" sz="1000" spc="120">
                <a:latin typeface="Calibri"/>
                <a:cs typeface="Calibri"/>
              </a:rPr>
              <a:t> </a:t>
            </a:r>
            <a:r>
              <a:rPr dirty="0" sz="1000" spc="10">
                <a:latin typeface="Calibri"/>
                <a:cs typeface="Calibri"/>
              </a:rPr>
              <a:t>by</a:t>
            </a:r>
            <a:r>
              <a:rPr dirty="0" sz="1000" spc="125">
                <a:latin typeface="Calibri"/>
                <a:cs typeface="Calibri"/>
              </a:rPr>
              <a:t> </a:t>
            </a:r>
            <a:r>
              <a:rPr dirty="0" sz="1000" spc="10">
                <a:latin typeface="Calibri"/>
                <a:cs typeface="Calibri"/>
              </a:rPr>
              <a:t>integrating</a:t>
            </a:r>
            <a:r>
              <a:rPr dirty="0" sz="1000" spc="114">
                <a:latin typeface="Calibri"/>
                <a:cs typeface="Calibri"/>
              </a:rPr>
              <a:t> </a:t>
            </a:r>
            <a:r>
              <a:rPr dirty="0" sz="1000" spc="145">
                <a:latin typeface="Calibri"/>
                <a:cs typeface="Calibri"/>
              </a:rPr>
              <a:t>API</a:t>
            </a:r>
            <a:r>
              <a:rPr dirty="0" sz="1000" spc="114">
                <a:latin typeface="Calibri"/>
                <a:cs typeface="Calibri"/>
              </a:rPr>
              <a:t> </a:t>
            </a:r>
            <a:r>
              <a:rPr dirty="0" sz="1000" spc="10">
                <a:latin typeface="Calibri"/>
                <a:cs typeface="Calibri"/>
              </a:rPr>
              <a:t>endpoints</a:t>
            </a:r>
            <a:r>
              <a:rPr dirty="0" sz="1000" spc="125">
                <a:latin typeface="Calibri"/>
                <a:cs typeface="Calibri"/>
              </a:rPr>
              <a:t> </a:t>
            </a:r>
            <a:r>
              <a:rPr dirty="0" sz="1000" spc="10">
                <a:latin typeface="Calibri"/>
                <a:cs typeface="Calibri"/>
              </a:rPr>
              <a:t>and</a:t>
            </a:r>
            <a:r>
              <a:rPr dirty="0" sz="1000" spc="120">
                <a:latin typeface="Calibri"/>
                <a:cs typeface="Calibri"/>
              </a:rPr>
              <a:t> </a:t>
            </a:r>
            <a:r>
              <a:rPr dirty="0" sz="1000" spc="10">
                <a:latin typeface="Calibri"/>
                <a:cs typeface="Calibri"/>
              </a:rPr>
              <a:t>ensuring</a:t>
            </a:r>
            <a:r>
              <a:rPr dirty="0" sz="1000" spc="114">
                <a:latin typeface="Calibri"/>
                <a:cs typeface="Calibri"/>
              </a:rPr>
              <a:t> </a:t>
            </a:r>
            <a:r>
              <a:rPr dirty="0" sz="1000" spc="10">
                <a:latin typeface="Calibri"/>
                <a:cs typeface="Calibri"/>
              </a:rPr>
              <a:t>compatibility</a:t>
            </a:r>
            <a:r>
              <a:rPr dirty="0" sz="1000" spc="125">
                <a:latin typeface="Calibri"/>
                <a:cs typeface="Calibri"/>
              </a:rPr>
              <a:t> </a:t>
            </a:r>
            <a:r>
              <a:rPr dirty="0" sz="1000" spc="10">
                <a:latin typeface="Calibri"/>
                <a:cs typeface="Calibri"/>
              </a:rPr>
              <a:t>across</a:t>
            </a:r>
            <a:r>
              <a:rPr dirty="0" sz="1000" spc="120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devices.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581659" y="3142244"/>
            <a:ext cx="2829560" cy="381000"/>
          </a:xfrm>
          <a:prstGeom prst="rect">
            <a:avLst/>
          </a:prstGeom>
        </p:spPr>
        <p:txBody>
          <a:bodyPr wrap="square" lIns="0" tIns="3111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44"/>
              </a:spcBef>
            </a:pPr>
            <a:r>
              <a:rPr dirty="0" sz="1100" spc="95" b="1">
                <a:latin typeface="Calibri"/>
                <a:cs typeface="Calibri"/>
              </a:rPr>
              <a:t>Founder</a:t>
            </a:r>
            <a:r>
              <a:rPr dirty="0" sz="1100" spc="175" b="1">
                <a:latin typeface="Calibri"/>
                <a:cs typeface="Calibri"/>
              </a:rPr>
              <a:t> </a:t>
            </a:r>
            <a:r>
              <a:rPr dirty="0" sz="1100" spc="190" b="1">
                <a:latin typeface="Calibri"/>
                <a:cs typeface="Calibri"/>
              </a:rPr>
              <a:t>&amp;</a:t>
            </a:r>
            <a:r>
              <a:rPr dirty="0" sz="1100" spc="180" b="1">
                <a:latin typeface="Calibri"/>
                <a:cs typeface="Calibri"/>
              </a:rPr>
              <a:t> </a:t>
            </a:r>
            <a:r>
              <a:rPr dirty="0" sz="1100" spc="120" b="1">
                <a:latin typeface="Calibri"/>
                <a:cs typeface="Calibri"/>
              </a:rPr>
              <a:t>Lead</a:t>
            </a:r>
            <a:r>
              <a:rPr dirty="0" sz="1100" spc="175" b="1">
                <a:latin typeface="Calibri"/>
                <a:cs typeface="Calibri"/>
              </a:rPr>
              <a:t> </a:t>
            </a:r>
            <a:r>
              <a:rPr dirty="0" sz="1100" spc="80" b="1">
                <a:latin typeface="Calibri"/>
                <a:cs typeface="Calibri"/>
              </a:rPr>
              <a:t>Developer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000" spc="90" b="1" i="1">
                <a:latin typeface="Calibri"/>
                <a:cs typeface="Calibri"/>
              </a:rPr>
              <a:t>Malon:</a:t>
            </a:r>
            <a:r>
              <a:rPr dirty="0" sz="1000" spc="325" b="1" i="1">
                <a:latin typeface="Calibri"/>
                <a:cs typeface="Calibri"/>
              </a:rPr>
              <a:t> </a:t>
            </a:r>
            <a:r>
              <a:rPr dirty="0" sz="1000" spc="90" b="1" i="1">
                <a:latin typeface="Calibri"/>
                <a:cs typeface="Calibri"/>
              </a:rPr>
              <a:t>Salon</a:t>
            </a:r>
            <a:r>
              <a:rPr dirty="0" sz="1000" spc="210" b="1" i="1">
                <a:latin typeface="Calibri"/>
                <a:cs typeface="Calibri"/>
              </a:rPr>
              <a:t> </a:t>
            </a:r>
            <a:r>
              <a:rPr dirty="0" sz="1000" spc="80" b="1" i="1">
                <a:latin typeface="Calibri"/>
                <a:cs typeface="Calibri"/>
              </a:rPr>
              <a:t>Booking</a:t>
            </a:r>
            <a:r>
              <a:rPr dirty="0" sz="1000" spc="210" b="1" i="1">
                <a:latin typeface="Calibri"/>
                <a:cs typeface="Calibri"/>
              </a:rPr>
              <a:t> </a:t>
            </a:r>
            <a:r>
              <a:rPr dirty="0" sz="1000" spc="75" b="1" i="1">
                <a:latin typeface="Calibri"/>
                <a:cs typeface="Calibri"/>
              </a:rPr>
              <a:t>Management</a:t>
            </a:r>
            <a:r>
              <a:rPr dirty="0" sz="1000" spc="204" b="1" i="1">
                <a:latin typeface="Calibri"/>
                <a:cs typeface="Calibri"/>
              </a:rPr>
              <a:t> </a:t>
            </a:r>
            <a:r>
              <a:rPr dirty="0" sz="1000" spc="80" b="1" i="1">
                <a:latin typeface="Calibri"/>
                <a:cs typeface="Calibri"/>
              </a:rPr>
              <a:t>System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4842230" y="3142244"/>
            <a:ext cx="2418080" cy="381000"/>
          </a:xfrm>
          <a:prstGeom prst="rect">
            <a:avLst/>
          </a:prstGeom>
        </p:spPr>
        <p:txBody>
          <a:bodyPr wrap="square" lIns="0" tIns="31114" rIns="0" bIns="0" rtlCol="0" vert="horz">
            <a:spAutoFit/>
          </a:bodyPr>
          <a:lstStyle/>
          <a:p>
            <a:pPr algn="r" marR="5715">
              <a:lnSpc>
                <a:spcPct val="100000"/>
              </a:lnSpc>
              <a:spcBef>
                <a:spcPts val="244"/>
              </a:spcBef>
            </a:pPr>
            <a:r>
              <a:rPr dirty="0" sz="1100" spc="65">
                <a:latin typeface="Calibri"/>
                <a:cs typeface="Calibri"/>
              </a:rPr>
              <a:t>Jan.</a:t>
            </a:r>
            <a:r>
              <a:rPr dirty="0" sz="1100" spc="20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2023</a:t>
            </a:r>
            <a:r>
              <a:rPr dirty="0" sz="1100" spc="9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–</a:t>
            </a:r>
            <a:r>
              <a:rPr dirty="0" sz="1100" spc="9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Present</a:t>
            </a:r>
            <a:endParaRPr sz="1100">
              <a:latin typeface="Calibri"/>
              <a:cs typeface="Calibri"/>
            </a:endParaRPr>
          </a:p>
          <a:p>
            <a:pPr algn="r" marR="5080">
              <a:lnSpc>
                <a:spcPct val="100000"/>
              </a:lnSpc>
              <a:spcBef>
                <a:spcPts val="135"/>
              </a:spcBef>
            </a:pPr>
            <a:r>
              <a:rPr dirty="0" sz="1000" spc="10">
                <a:latin typeface="Calibri"/>
                <a:cs typeface="Calibri"/>
              </a:rPr>
              <a:t>React</a:t>
            </a:r>
            <a:r>
              <a:rPr dirty="0" sz="1000" spc="280">
                <a:latin typeface="Calibri"/>
                <a:cs typeface="Calibri"/>
              </a:rPr>
              <a:t> </a:t>
            </a:r>
            <a:r>
              <a:rPr dirty="0" sz="1000" spc="10">
                <a:latin typeface="Calibri"/>
                <a:cs typeface="Calibri"/>
              </a:rPr>
              <a:t>Native,</a:t>
            </a:r>
            <a:r>
              <a:rPr dirty="0" sz="1000" spc="285">
                <a:latin typeface="Calibri"/>
                <a:cs typeface="Calibri"/>
              </a:rPr>
              <a:t> </a:t>
            </a:r>
            <a:r>
              <a:rPr dirty="0" sz="1000" spc="10">
                <a:latin typeface="Calibri"/>
                <a:cs typeface="Calibri"/>
              </a:rPr>
              <a:t>Node.js,</a:t>
            </a:r>
            <a:r>
              <a:rPr dirty="0" sz="1000" spc="285">
                <a:latin typeface="Calibri"/>
                <a:cs typeface="Calibri"/>
              </a:rPr>
              <a:t> </a:t>
            </a:r>
            <a:r>
              <a:rPr dirty="0" sz="1000" spc="10">
                <a:latin typeface="Calibri"/>
                <a:cs typeface="Calibri"/>
              </a:rPr>
              <a:t>MongoDB,</a:t>
            </a:r>
            <a:r>
              <a:rPr dirty="0" sz="1000" spc="285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Firebase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743280" y="3523315"/>
            <a:ext cx="6484620" cy="10382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53035" marR="30480" indent="-115570">
              <a:lnSpc>
                <a:spcPct val="100000"/>
              </a:lnSpc>
              <a:spcBef>
                <a:spcPts val="95"/>
              </a:spcBef>
              <a:buSzPct val="60000"/>
              <a:buFont typeface="Arial"/>
              <a:buChar char="•"/>
              <a:tabLst>
                <a:tab pos="155575" algn="l"/>
              </a:tabLst>
            </a:pPr>
            <a:r>
              <a:rPr dirty="0" sz="1000">
                <a:latin typeface="Calibri"/>
                <a:cs typeface="Calibri"/>
              </a:rPr>
              <a:t>Designed</a:t>
            </a:r>
            <a:r>
              <a:rPr dirty="0" sz="1000" spc="18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and</a:t>
            </a:r>
            <a:r>
              <a:rPr dirty="0" sz="1000" spc="18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developed</a:t>
            </a:r>
            <a:r>
              <a:rPr dirty="0" sz="1000" spc="18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a</a:t>
            </a:r>
            <a:r>
              <a:rPr dirty="0" sz="1000" spc="18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salon</a:t>
            </a:r>
            <a:r>
              <a:rPr dirty="0" sz="1000" spc="18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booking</a:t>
            </a:r>
            <a:r>
              <a:rPr dirty="0" sz="1000" spc="18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platform</a:t>
            </a:r>
            <a:r>
              <a:rPr dirty="0" sz="1000" spc="18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with</a:t>
            </a:r>
            <a:r>
              <a:rPr dirty="0" sz="1000" spc="180">
                <a:latin typeface="Calibri"/>
                <a:cs typeface="Calibri"/>
              </a:rPr>
              <a:t> </a:t>
            </a:r>
            <a:r>
              <a:rPr dirty="0" sz="1000" spc="65" b="1">
                <a:latin typeface="Calibri"/>
                <a:cs typeface="Calibri"/>
              </a:rPr>
              <a:t>real-</a:t>
            </a:r>
            <a:r>
              <a:rPr dirty="0" sz="1000" spc="85" b="1">
                <a:latin typeface="Calibri"/>
                <a:cs typeface="Calibri"/>
              </a:rPr>
              <a:t>time</a:t>
            </a:r>
            <a:r>
              <a:rPr dirty="0" sz="1000" spc="240" b="1">
                <a:latin typeface="Calibri"/>
                <a:cs typeface="Calibri"/>
              </a:rPr>
              <a:t> </a:t>
            </a:r>
            <a:r>
              <a:rPr dirty="0" sz="1000" spc="75" b="1">
                <a:latin typeface="Calibri"/>
                <a:cs typeface="Calibri"/>
              </a:rPr>
              <a:t>appointment</a:t>
            </a:r>
            <a:r>
              <a:rPr dirty="0" sz="1000" spc="240" b="1">
                <a:latin typeface="Calibri"/>
                <a:cs typeface="Calibri"/>
              </a:rPr>
              <a:t> </a:t>
            </a:r>
            <a:r>
              <a:rPr dirty="0" sz="1000" spc="70" b="1">
                <a:latin typeface="Calibri"/>
                <a:cs typeface="Calibri"/>
              </a:rPr>
              <a:t>scheduling</a:t>
            </a:r>
            <a:r>
              <a:rPr dirty="0" sz="1000" spc="200" b="1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and</a:t>
            </a:r>
            <a:r>
              <a:rPr dirty="0" sz="1000" spc="18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email</a:t>
            </a:r>
            <a:r>
              <a:rPr dirty="0" sz="1000" spc="180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booking </a:t>
            </a:r>
            <a:r>
              <a:rPr dirty="0" sz="1000" spc="-10">
                <a:latin typeface="Calibri"/>
                <a:cs typeface="Calibri"/>
              </a:rPr>
              <a:t>	</a:t>
            </a:r>
            <a:r>
              <a:rPr dirty="0" sz="1000">
                <a:latin typeface="Calibri"/>
                <a:cs typeface="Calibri"/>
              </a:rPr>
              <a:t>confirmations</a:t>
            </a:r>
            <a:r>
              <a:rPr dirty="0" sz="1000" spc="25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using</a:t>
            </a:r>
            <a:r>
              <a:rPr dirty="0" sz="1000" spc="25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email</a:t>
            </a:r>
            <a:r>
              <a:rPr dirty="0" sz="1000" spc="254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services.</a:t>
            </a:r>
            <a:endParaRPr sz="1000">
              <a:latin typeface="Calibri"/>
              <a:cs typeface="Calibri"/>
            </a:endParaRPr>
          </a:p>
          <a:p>
            <a:pPr marL="153670" indent="-115570">
              <a:lnSpc>
                <a:spcPct val="100000"/>
              </a:lnSpc>
              <a:spcBef>
                <a:spcPts val="190"/>
              </a:spcBef>
              <a:buSzPct val="60000"/>
              <a:buFont typeface="Arial"/>
              <a:buChar char="•"/>
              <a:tabLst>
                <a:tab pos="153670" algn="l"/>
              </a:tabLst>
            </a:pPr>
            <a:r>
              <a:rPr dirty="0" sz="1000">
                <a:latin typeface="Calibri"/>
                <a:cs typeface="Calibri"/>
              </a:rPr>
              <a:t>Implemented</a:t>
            </a:r>
            <a:r>
              <a:rPr dirty="0" sz="1000" spc="20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a</a:t>
            </a:r>
            <a:r>
              <a:rPr dirty="0" sz="1000" spc="20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secure</a:t>
            </a:r>
            <a:r>
              <a:rPr dirty="0" sz="1000" spc="204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authentication</a:t>
            </a:r>
            <a:r>
              <a:rPr dirty="0" sz="1000" spc="20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system</a:t>
            </a:r>
            <a:r>
              <a:rPr dirty="0" sz="1000" spc="20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using</a:t>
            </a:r>
            <a:r>
              <a:rPr dirty="0" sz="1000" spc="220">
                <a:latin typeface="Calibri"/>
                <a:cs typeface="Calibri"/>
              </a:rPr>
              <a:t> </a:t>
            </a:r>
            <a:r>
              <a:rPr dirty="0" sz="1000" spc="275" b="1">
                <a:latin typeface="Calibri"/>
                <a:cs typeface="Calibri"/>
              </a:rPr>
              <a:t>JWT</a:t>
            </a:r>
            <a:r>
              <a:rPr dirty="0" sz="1000" spc="204" b="1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and</a:t>
            </a:r>
            <a:r>
              <a:rPr dirty="0" sz="1000" spc="20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Firebase,</a:t>
            </a:r>
            <a:r>
              <a:rPr dirty="0" sz="1000" spc="20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enhancing</a:t>
            </a:r>
            <a:r>
              <a:rPr dirty="0" sz="1000" spc="204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user</a:t>
            </a:r>
            <a:r>
              <a:rPr dirty="0" sz="1000" spc="20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data</a:t>
            </a:r>
            <a:r>
              <a:rPr dirty="0" sz="1000" spc="200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protection.</a:t>
            </a:r>
            <a:endParaRPr sz="1000">
              <a:latin typeface="Calibri"/>
              <a:cs typeface="Calibri"/>
            </a:endParaRPr>
          </a:p>
          <a:p>
            <a:pPr marL="153670" indent="-115570">
              <a:lnSpc>
                <a:spcPct val="100000"/>
              </a:lnSpc>
              <a:spcBef>
                <a:spcPts val="195"/>
              </a:spcBef>
              <a:buSzPct val="60000"/>
              <a:buFont typeface="Arial"/>
              <a:buChar char="•"/>
              <a:tabLst>
                <a:tab pos="153670" algn="l"/>
              </a:tabLst>
            </a:pPr>
            <a:r>
              <a:rPr dirty="0" sz="1000" spc="60">
                <a:latin typeface="Calibri"/>
                <a:cs typeface="Calibri"/>
              </a:rPr>
              <a:t>Built</a:t>
            </a:r>
            <a:r>
              <a:rPr dirty="0" sz="1000" spc="170">
                <a:latin typeface="Calibri"/>
                <a:cs typeface="Calibri"/>
              </a:rPr>
              <a:t> </a:t>
            </a:r>
            <a:r>
              <a:rPr dirty="0" sz="1000" spc="10">
                <a:latin typeface="Calibri"/>
                <a:cs typeface="Calibri"/>
              </a:rPr>
              <a:t>a</a:t>
            </a:r>
            <a:r>
              <a:rPr dirty="0" sz="1000" spc="170">
                <a:latin typeface="Calibri"/>
                <a:cs typeface="Calibri"/>
              </a:rPr>
              <a:t> </a:t>
            </a:r>
            <a:r>
              <a:rPr dirty="0" sz="1000" spc="10">
                <a:latin typeface="Calibri"/>
                <a:cs typeface="Calibri"/>
              </a:rPr>
              <a:t>scalable</a:t>
            </a:r>
            <a:r>
              <a:rPr dirty="0" sz="1000" spc="170">
                <a:latin typeface="Calibri"/>
                <a:cs typeface="Calibri"/>
              </a:rPr>
              <a:t> </a:t>
            </a:r>
            <a:r>
              <a:rPr dirty="0" sz="1000" spc="10">
                <a:latin typeface="Calibri"/>
                <a:cs typeface="Calibri"/>
              </a:rPr>
              <a:t>backend</a:t>
            </a:r>
            <a:r>
              <a:rPr dirty="0" sz="1000" spc="175">
                <a:latin typeface="Calibri"/>
                <a:cs typeface="Calibri"/>
              </a:rPr>
              <a:t> </a:t>
            </a:r>
            <a:r>
              <a:rPr dirty="0" sz="1000" spc="10">
                <a:latin typeface="Calibri"/>
                <a:cs typeface="Calibri"/>
              </a:rPr>
              <a:t>with</a:t>
            </a:r>
            <a:r>
              <a:rPr dirty="0" sz="1000" spc="170">
                <a:latin typeface="Calibri"/>
                <a:cs typeface="Calibri"/>
              </a:rPr>
              <a:t> </a:t>
            </a:r>
            <a:r>
              <a:rPr dirty="0" sz="1000" spc="85" b="1">
                <a:latin typeface="Calibri"/>
                <a:cs typeface="Calibri"/>
              </a:rPr>
              <a:t>Node.js</a:t>
            </a:r>
            <a:r>
              <a:rPr dirty="0" sz="1000" spc="170" b="1">
                <a:latin typeface="Calibri"/>
                <a:cs typeface="Calibri"/>
              </a:rPr>
              <a:t> </a:t>
            </a:r>
            <a:r>
              <a:rPr dirty="0" sz="1000" spc="10">
                <a:latin typeface="Calibri"/>
                <a:cs typeface="Calibri"/>
              </a:rPr>
              <a:t>and</a:t>
            </a:r>
            <a:r>
              <a:rPr dirty="0" sz="1000" spc="170">
                <a:latin typeface="Calibri"/>
                <a:cs typeface="Calibri"/>
              </a:rPr>
              <a:t> </a:t>
            </a:r>
            <a:r>
              <a:rPr dirty="0" sz="1000" spc="10">
                <a:latin typeface="Calibri"/>
                <a:cs typeface="Calibri"/>
              </a:rPr>
              <a:t>MongoDB,</a:t>
            </a:r>
            <a:r>
              <a:rPr dirty="0" sz="1000" spc="175">
                <a:latin typeface="Calibri"/>
                <a:cs typeface="Calibri"/>
              </a:rPr>
              <a:t> </a:t>
            </a:r>
            <a:r>
              <a:rPr dirty="0" sz="1000" spc="10">
                <a:latin typeface="Calibri"/>
                <a:cs typeface="Calibri"/>
              </a:rPr>
              <a:t>supporting</a:t>
            </a:r>
            <a:r>
              <a:rPr dirty="0" sz="1000" spc="170">
                <a:latin typeface="Calibri"/>
                <a:cs typeface="Calibri"/>
              </a:rPr>
              <a:t> </a:t>
            </a:r>
            <a:r>
              <a:rPr dirty="0" sz="1000" spc="55">
                <a:latin typeface="Calibri"/>
                <a:cs typeface="Calibri"/>
              </a:rPr>
              <a:t>500+</a:t>
            </a:r>
            <a:r>
              <a:rPr dirty="0" sz="1000" spc="170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users.</a:t>
            </a:r>
            <a:endParaRPr sz="1000">
              <a:latin typeface="Calibri"/>
              <a:cs typeface="Calibri"/>
            </a:endParaRPr>
          </a:p>
          <a:p>
            <a:pPr marL="153670" indent="-115570">
              <a:lnSpc>
                <a:spcPct val="100000"/>
              </a:lnSpc>
              <a:spcBef>
                <a:spcPts val="195"/>
              </a:spcBef>
              <a:buSzPct val="60000"/>
              <a:buFont typeface="Arial"/>
              <a:buChar char="•"/>
              <a:tabLst>
                <a:tab pos="153670" algn="l"/>
              </a:tabLst>
            </a:pPr>
            <a:r>
              <a:rPr dirty="0" sz="1000">
                <a:latin typeface="Calibri"/>
                <a:cs typeface="Calibri"/>
              </a:rPr>
              <a:t>Optimized</a:t>
            </a:r>
            <a:r>
              <a:rPr dirty="0" sz="1000" spc="180">
                <a:latin typeface="Calibri"/>
                <a:cs typeface="Calibri"/>
              </a:rPr>
              <a:t> </a:t>
            </a:r>
            <a:r>
              <a:rPr dirty="0" sz="1000" spc="105">
                <a:latin typeface="Calibri"/>
                <a:cs typeface="Calibri"/>
              </a:rPr>
              <a:t>UI</a:t>
            </a:r>
            <a:r>
              <a:rPr dirty="0" sz="1000" spc="18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for</a:t>
            </a:r>
            <a:r>
              <a:rPr dirty="0" sz="1000" spc="18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improved</a:t>
            </a:r>
            <a:r>
              <a:rPr dirty="0" sz="1000" spc="18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engagement,</a:t>
            </a:r>
            <a:r>
              <a:rPr dirty="0" sz="1000" spc="18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achieving</a:t>
            </a:r>
            <a:r>
              <a:rPr dirty="0" sz="1000" spc="18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a</a:t>
            </a:r>
            <a:r>
              <a:rPr dirty="0" sz="1000" spc="18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40%</a:t>
            </a:r>
            <a:r>
              <a:rPr dirty="0" sz="1000" spc="18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boost</a:t>
            </a:r>
            <a:r>
              <a:rPr dirty="0" sz="1000" spc="18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in</a:t>
            </a:r>
            <a:r>
              <a:rPr dirty="0" sz="1000" spc="18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user</a:t>
            </a:r>
            <a:r>
              <a:rPr dirty="0" sz="1000" spc="180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retention.</a:t>
            </a:r>
            <a:endParaRPr sz="1000">
              <a:latin typeface="Calibri"/>
              <a:cs typeface="Calibri"/>
            </a:endParaRPr>
          </a:p>
          <a:p>
            <a:pPr marL="153670" indent="-115570">
              <a:lnSpc>
                <a:spcPct val="100000"/>
              </a:lnSpc>
              <a:spcBef>
                <a:spcPts val="195"/>
              </a:spcBef>
              <a:buSzPct val="60000"/>
              <a:buFont typeface="Arial"/>
              <a:buChar char="•"/>
              <a:tabLst>
                <a:tab pos="153670" algn="l"/>
              </a:tabLst>
            </a:pPr>
            <a:r>
              <a:rPr dirty="0" sz="1000" spc="10">
                <a:latin typeface="Calibri"/>
                <a:cs typeface="Calibri"/>
              </a:rPr>
              <a:t>Currently</a:t>
            </a:r>
            <a:r>
              <a:rPr dirty="0" sz="1000" spc="165">
                <a:latin typeface="Calibri"/>
                <a:cs typeface="Calibri"/>
              </a:rPr>
              <a:t> </a:t>
            </a:r>
            <a:r>
              <a:rPr dirty="0" sz="1000" spc="10">
                <a:latin typeface="Calibri"/>
                <a:cs typeface="Calibri"/>
              </a:rPr>
              <a:t>preparing</a:t>
            </a:r>
            <a:r>
              <a:rPr dirty="0" sz="1000" spc="165">
                <a:latin typeface="Calibri"/>
                <a:cs typeface="Calibri"/>
              </a:rPr>
              <a:t> </a:t>
            </a:r>
            <a:r>
              <a:rPr dirty="0" sz="1000" spc="10">
                <a:latin typeface="Calibri"/>
                <a:cs typeface="Calibri"/>
              </a:rPr>
              <a:t>for</a:t>
            </a:r>
            <a:r>
              <a:rPr dirty="0" sz="1000" spc="170">
                <a:latin typeface="Calibri"/>
                <a:cs typeface="Calibri"/>
              </a:rPr>
              <a:t> </a:t>
            </a:r>
            <a:r>
              <a:rPr dirty="0" sz="1000" spc="10">
                <a:latin typeface="Calibri"/>
                <a:cs typeface="Calibri"/>
              </a:rPr>
              <a:t>app</a:t>
            </a:r>
            <a:r>
              <a:rPr dirty="0" sz="1000" spc="165">
                <a:latin typeface="Calibri"/>
                <a:cs typeface="Calibri"/>
              </a:rPr>
              <a:t> </a:t>
            </a:r>
            <a:r>
              <a:rPr dirty="0" sz="1000" spc="10">
                <a:latin typeface="Calibri"/>
                <a:cs typeface="Calibri"/>
              </a:rPr>
              <a:t>launch</a:t>
            </a:r>
            <a:r>
              <a:rPr dirty="0" sz="1000" spc="165">
                <a:latin typeface="Calibri"/>
                <a:cs typeface="Calibri"/>
              </a:rPr>
              <a:t> </a:t>
            </a:r>
            <a:r>
              <a:rPr dirty="0" sz="1000" spc="10">
                <a:latin typeface="Calibri"/>
                <a:cs typeface="Calibri"/>
              </a:rPr>
              <a:t>on</a:t>
            </a:r>
            <a:r>
              <a:rPr dirty="0" sz="1000" spc="170">
                <a:latin typeface="Calibri"/>
                <a:cs typeface="Calibri"/>
              </a:rPr>
              <a:t> </a:t>
            </a:r>
            <a:r>
              <a:rPr dirty="0" sz="1000" spc="10">
                <a:latin typeface="Calibri"/>
                <a:cs typeface="Calibri"/>
              </a:rPr>
              <a:t>the</a:t>
            </a:r>
            <a:r>
              <a:rPr dirty="0" sz="1000" spc="165">
                <a:latin typeface="Calibri"/>
                <a:cs typeface="Calibri"/>
              </a:rPr>
              <a:t> </a:t>
            </a:r>
            <a:r>
              <a:rPr dirty="0" sz="1000" spc="10">
                <a:latin typeface="Calibri"/>
                <a:cs typeface="Calibri"/>
              </a:rPr>
              <a:t>Google</a:t>
            </a:r>
            <a:r>
              <a:rPr dirty="0" sz="1000" spc="165">
                <a:latin typeface="Calibri"/>
                <a:cs typeface="Calibri"/>
              </a:rPr>
              <a:t> </a:t>
            </a:r>
            <a:r>
              <a:rPr dirty="0" sz="1000" spc="65">
                <a:latin typeface="Calibri"/>
                <a:cs typeface="Calibri"/>
              </a:rPr>
              <a:t>Play</a:t>
            </a:r>
            <a:r>
              <a:rPr dirty="0" sz="1000" spc="170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Store.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581659" y="4581128"/>
            <a:ext cx="1680845" cy="381000"/>
          </a:xfrm>
          <a:prstGeom prst="rect">
            <a:avLst/>
          </a:prstGeom>
        </p:spPr>
        <p:txBody>
          <a:bodyPr wrap="square" lIns="0" tIns="3111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44"/>
              </a:spcBef>
            </a:pPr>
            <a:r>
              <a:rPr dirty="0" sz="1100" spc="95" b="1">
                <a:latin typeface="Calibri"/>
                <a:cs typeface="Calibri"/>
              </a:rPr>
              <a:t>Full-</a:t>
            </a:r>
            <a:r>
              <a:rPr dirty="0" sz="1100" spc="105" b="1">
                <a:latin typeface="Calibri"/>
                <a:cs typeface="Calibri"/>
              </a:rPr>
              <a:t>Stack</a:t>
            </a:r>
            <a:r>
              <a:rPr dirty="0" sz="1100" spc="195" b="1">
                <a:latin typeface="Calibri"/>
                <a:cs typeface="Calibri"/>
              </a:rPr>
              <a:t> </a:t>
            </a:r>
            <a:r>
              <a:rPr dirty="0" sz="1100" spc="80" b="1">
                <a:latin typeface="Calibri"/>
                <a:cs typeface="Calibri"/>
              </a:rPr>
              <a:t>Developer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000" spc="114" i="1">
                <a:latin typeface="Calibri"/>
                <a:cs typeface="Calibri"/>
              </a:rPr>
              <a:t>E-</a:t>
            </a:r>
            <a:r>
              <a:rPr dirty="0" sz="1000" i="1">
                <a:latin typeface="Calibri"/>
                <a:cs typeface="Calibri"/>
              </a:rPr>
              <a:t>commerce</a:t>
            </a:r>
            <a:r>
              <a:rPr dirty="0" sz="1000" spc="254" i="1">
                <a:latin typeface="Calibri"/>
                <a:cs typeface="Calibri"/>
              </a:rPr>
              <a:t> </a:t>
            </a:r>
            <a:r>
              <a:rPr dirty="0" sz="1000" i="1">
                <a:latin typeface="Calibri"/>
                <a:cs typeface="Calibri"/>
              </a:rPr>
              <a:t>Clothing</a:t>
            </a:r>
            <a:r>
              <a:rPr dirty="0" sz="1000" spc="260" i="1">
                <a:latin typeface="Calibri"/>
                <a:cs typeface="Calibri"/>
              </a:rPr>
              <a:t> </a:t>
            </a:r>
            <a:r>
              <a:rPr dirty="0" sz="1000" spc="-10" i="1">
                <a:latin typeface="Calibri"/>
                <a:cs typeface="Calibri"/>
              </a:rPr>
              <a:t>Website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5835002" y="4581128"/>
            <a:ext cx="1424940" cy="381000"/>
          </a:xfrm>
          <a:prstGeom prst="rect">
            <a:avLst/>
          </a:prstGeom>
        </p:spPr>
        <p:txBody>
          <a:bodyPr wrap="square" lIns="0" tIns="31114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244"/>
              </a:spcBef>
            </a:pPr>
            <a:r>
              <a:rPr dirty="0" sz="1100">
                <a:latin typeface="Calibri"/>
                <a:cs typeface="Calibri"/>
              </a:rPr>
              <a:t>June</a:t>
            </a:r>
            <a:r>
              <a:rPr dirty="0" sz="1100" spc="1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2024</a:t>
            </a:r>
            <a:r>
              <a:rPr dirty="0" sz="1100" spc="1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–</a:t>
            </a:r>
            <a:r>
              <a:rPr dirty="0" sz="1100" spc="130">
                <a:latin typeface="Calibri"/>
                <a:cs typeface="Calibri"/>
              </a:rPr>
              <a:t> </a:t>
            </a:r>
            <a:r>
              <a:rPr dirty="0" sz="1100" spc="65">
                <a:latin typeface="Calibri"/>
                <a:cs typeface="Calibri"/>
              </a:rPr>
              <a:t>Aug.</a:t>
            </a:r>
            <a:r>
              <a:rPr dirty="0" sz="1100" spc="260">
                <a:latin typeface="Calibri"/>
                <a:cs typeface="Calibri"/>
              </a:rPr>
              <a:t> </a:t>
            </a:r>
            <a:r>
              <a:rPr dirty="0" sz="1100" spc="-20">
                <a:latin typeface="Calibri"/>
                <a:cs typeface="Calibri"/>
              </a:rPr>
              <a:t>2024</a:t>
            </a:r>
            <a:endParaRPr sz="1100">
              <a:latin typeface="Calibri"/>
              <a:cs typeface="Calibri"/>
            </a:endParaRPr>
          </a:p>
          <a:p>
            <a:pPr algn="r" marR="15240">
              <a:lnSpc>
                <a:spcPct val="100000"/>
              </a:lnSpc>
              <a:spcBef>
                <a:spcPts val="135"/>
              </a:spcBef>
            </a:pPr>
            <a:r>
              <a:rPr dirty="0" sz="1000" i="1">
                <a:latin typeface="Calibri"/>
                <a:cs typeface="Calibri"/>
              </a:rPr>
              <a:t>Bhubaneswar,</a:t>
            </a:r>
            <a:r>
              <a:rPr dirty="0" sz="1000" spc="290" i="1">
                <a:latin typeface="Calibri"/>
                <a:cs typeface="Calibri"/>
              </a:rPr>
              <a:t> </a:t>
            </a:r>
            <a:r>
              <a:rPr dirty="0" sz="1000" spc="-10" i="1">
                <a:latin typeface="Calibri"/>
                <a:cs typeface="Calibri"/>
              </a:rPr>
              <a:t>Odisha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9" name="object 19" descr=""/>
          <p:cNvSpPr/>
          <p:nvPr/>
        </p:nvSpPr>
        <p:spPr>
          <a:xfrm>
            <a:off x="1906435" y="5675172"/>
            <a:ext cx="1675764" cy="0"/>
          </a:xfrm>
          <a:custGeom>
            <a:avLst/>
            <a:gdLst/>
            <a:ahLst/>
            <a:cxnLst/>
            <a:rect l="l" t="t" r="r" b="b"/>
            <a:pathLst>
              <a:path w="1675764" h="0">
                <a:moveTo>
                  <a:pt x="0" y="0"/>
                </a:moveTo>
                <a:lnTo>
                  <a:pt x="1675764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 txBox="1"/>
          <p:nvPr/>
        </p:nvSpPr>
        <p:spPr>
          <a:xfrm>
            <a:off x="431800" y="4936928"/>
            <a:ext cx="6469380" cy="1042669"/>
          </a:xfrm>
          <a:prstGeom prst="rect">
            <a:avLst/>
          </a:prstGeom>
        </p:spPr>
        <p:txBody>
          <a:bodyPr wrap="square" lIns="0" tIns="37465" rIns="0" bIns="0" rtlCol="0" vert="horz">
            <a:spAutoFit/>
          </a:bodyPr>
          <a:lstStyle/>
          <a:p>
            <a:pPr marL="464820" indent="-115570">
              <a:lnSpc>
                <a:spcPct val="100000"/>
              </a:lnSpc>
              <a:spcBef>
                <a:spcPts val="295"/>
              </a:spcBef>
              <a:buSzPct val="60000"/>
              <a:buFont typeface="Arial"/>
              <a:buChar char="•"/>
              <a:tabLst>
                <a:tab pos="464820" algn="l"/>
              </a:tabLst>
            </a:pPr>
            <a:r>
              <a:rPr dirty="0" sz="1000">
                <a:latin typeface="Calibri"/>
                <a:cs typeface="Calibri"/>
              </a:rPr>
              <a:t>Developed</a:t>
            </a:r>
            <a:r>
              <a:rPr dirty="0" sz="1000" spc="17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a</a:t>
            </a:r>
            <a:r>
              <a:rPr dirty="0" sz="1000" spc="17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responsive</a:t>
            </a:r>
            <a:r>
              <a:rPr dirty="0" sz="1000" spc="170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e-</a:t>
            </a:r>
            <a:r>
              <a:rPr dirty="0" sz="1000">
                <a:latin typeface="Calibri"/>
                <a:cs typeface="Calibri"/>
              </a:rPr>
              <a:t>commerce</a:t>
            </a:r>
            <a:r>
              <a:rPr dirty="0" sz="1000" spc="17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platform</a:t>
            </a:r>
            <a:r>
              <a:rPr dirty="0" sz="1000" spc="17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with</a:t>
            </a:r>
            <a:r>
              <a:rPr dirty="0" sz="1000" spc="160">
                <a:latin typeface="Calibri"/>
                <a:cs typeface="Calibri"/>
              </a:rPr>
              <a:t> </a:t>
            </a:r>
            <a:r>
              <a:rPr dirty="0" sz="1000" spc="65" b="1">
                <a:latin typeface="Calibri"/>
                <a:cs typeface="Calibri"/>
              </a:rPr>
              <a:t>secure</a:t>
            </a:r>
            <a:r>
              <a:rPr dirty="0" sz="1000" spc="225" b="1">
                <a:latin typeface="Calibri"/>
                <a:cs typeface="Calibri"/>
              </a:rPr>
              <a:t> </a:t>
            </a:r>
            <a:r>
              <a:rPr dirty="0" sz="1000" spc="80" b="1">
                <a:latin typeface="Calibri"/>
                <a:cs typeface="Calibri"/>
              </a:rPr>
              <a:t>payment</a:t>
            </a:r>
            <a:r>
              <a:rPr dirty="0" sz="1000" spc="229" b="1">
                <a:latin typeface="Calibri"/>
                <a:cs typeface="Calibri"/>
              </a:rPr>
              <a:t> </a:t>
            </a:r>
            <a:r>
              <a:rPr dirty="0" sz="1000" spc="60" b="1">
                <a:latin typeface="Calibri"/>
                <a:cs typeface="Calibri"/>
              </a:rPr>
              <a:t>gateways</a:t>
            </a:r>
            <a:r>
              <a:rPr dirty="0" sz="1000" spc="60">
                <a:latin typeface="Calibri"/>
                <a:cs typeface="Calibri"/>
              </a:rPr>
              <a:t>,</a:t>
            </a:r>
            <a:r>
              <a:rPr dirty="0" sz="1000" spc="17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enhancing</a:t>
            </a:r>
            <a:r>
              <a:rPr dirty="0" sz="1000" spc="17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customer</a:t>
            </a:r>
            <a:r>
              <a:rPr dirty="0" sz="1000" spc="170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trust.</a:t>
            </a:r>
            <a:endParaRPr sz="1000">
              <a:latin typeface="Calibri"/>
              <a:cs typeface="Calibri"/>
            </a:endParaRPr>
          </a:p>
          <a:p>
            <a:pPr marL="464820" indent="-115570">
              <a:lnSpc>
                <a:spcPct val="100000"/>
              </a:lnSpc>
              <a:spcBef>
                <a:spcPts val="195"/>
              </a:spcBef>
              <a:buSzPct val="60000"/>
              <a:buFont typeface="Arial"/>
              <a:buChar char="•"/>
              <a:tabLst>
                <a:tab pos="464820" algn="l"/>
              </a:tabLst>
            </a:pPr>
            <a:r>
              <a:rPr dirty="0" sz="1000">
                <a:latin typeface="Calibri"/>
                <a:cs typeface="Calibri"/>
              </a:rPr>
              <a:t>Implemented</a:t>
            </a:r>
            <a:r>
              <a:rPr dirty="0" sz="1000" spc="21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Firebase</a:t>
            </a:r>
            <a:r>
              <a:rPr dirty="0" sz="1000" spc="22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authentication</a:t>
            </a:r>
            <a:r>
              <a:rPr dirty="0" sz="1000" spc="22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and</a:t>
            </a:r>
            <a:r>
              <a:rPr dirty="0" sz="1000" spc="22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dynamic</a:t>
            </a:r>
            <a:r>
              <a:rPr dirty="0" sz="1000" spc="22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user</a:t>
            </a:r>
            <a:r>
              <a:rPr dirty="0" sz="1000" spc="22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interfaces</a:t>
            </a:r>
            <a:r>
              <a:rPr dirty="0" sz="1000" spc="21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for</a:t>
            </a:r>
            <a:r>
              <a:rPr dirty="0" sz="1000" spc="22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smooth</a:t>
            </a:r>
            <a:r>
              <a:rPr dirty="0" sz="1000" spc="220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navigation.</a:t>
            </a:r>
            <a:endParaRPr sz="1000">
              <a:latin typeface="Calibri"/>
              <a:cs typeface="Calibri"/>
            </a:endParaRPr>
          </a:p>
          <a:p>
            <a:pPr marL="464820" indent="-115570">
              <a:lnSpc>
                <a:spcPct val="100000"/>
              </a:lnSpc>
              <a:spcBef>
                <a:spcPts val="195"/>
              </a:spcBef>
              <a:buSzPct val="60000"/>
              <a:buFont typeface="Arial"/>
              <a:buChar char="•"/>
              <a:tabLst>
                <a:tab pos="464820" algn="l"/>
              </a:tabLst>
            </a:pPr>
            <a:r>
              <a:rPr dirty="0" sz="1000">
                <a:latin typeface="Calibri"/>
                <a:cs typeface="Calibri"/>
              </a:rPr>
              <a:t>Optimized</a:t>
            </a:r>
            <a:r>
              <a:rPr dirty="0" sz="1000" spc="229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site</a:t>
            </a:r>
            <a:r>
              <a:rPr dirty="0" sz="1000" spc="229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performance,</a:t>
            </a:r>
            <a:r>
              <a:rPr dirty="0" sz="1000" spc="23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achieving</a:t>
            </a:r>
            <a:r>
              <a:rPr dirty="0" sz="1000" spc="229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98%</a:t>
            </a:r>
            <a:r>
              <a:rPr dirty="0" sz="1000" spc="23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mobile</a:t>
            </a:r>
            <a:r>
              <a:rPr dirty="0" sz="1000" spc="229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compatibility.</a:t>
            </a:r>
            <a:endParaRPr sz="1000">
              <a:latin typeface="Calibri"/>
              <a:cs typeface="Calibri"/>
            </a:endParaRPr>
          </a:p>
          <a:p>
            <a:pPr marL="464820" indent="-115570">
              <a:lnSpc>
                <a:spcPct val="100000"/>
              </a:lnSpc>
              <a:spcBef>
                <a:spcPts val="195"/>
              </a:spcBef>
              <a:buSzPct val="60000"/>
              <a:buFont typeface="Arial"/>
              <a:buChar char="•"/>
              <a:tabLst>
                <a:tab pos="464820" algn="l"/>
              </a:tabLst>
            </a:pPr>
            <a:r>
              <a:rPr dirty="0" sz="1000" spc="55">
                <a:latin typeface="Calibri"/>
                <a:cs typeface="Calibri"/>
              </a:rPr>
              <a:t>Live</a:t>
            </a:r>
            <a:r>
              <a:rPr dirty="0" sz="1000" spc="225">
                <a:latin typeface="Calibri"/>
                <a:cs typeface="Calibri"/>
              </a:rPr>
              <a:t> </a:t>
            </a:r>
            <a:r>
              <a:rPr dirty="0" sz="1000" spc="10">
                <a:latin typeface="Calibri"/>
                <a:cs typeface="Calibri"/>
              </a:rPr>
              <a:t>project</a:t>
            </a:r>
            <a:r>
              <a:rPr dirty="0" sz="1000" spc="225">
                <a:latin typeface="Calibri"/>
                <a:cs typeface="Calibri"/>
              </a:rPr>
              <a:t> </a:t>
            </a:r>
            <a:r>
              <a:rPr dirty="0" sz="1000" spc="10">
                <a:latin typeface="Calibri"/>
                <a:cs typeface="Calibri"/>
              </a:rPr>
              <a:t>link:</a:t>
            </a:r>
            <a:r>
              <a:rPr dirty="0" sz="1000" spc="375">
                <a:latin typeface="Calibri"/>
                <a:cs typeface="Calibri"/>
              </a:rPr>
              <a:t> </a:t>
            </a:r>
            <a:r>
              <a:rPr dirty="0" sz="1000" spc="10">
                <a:latin typeface="Calibri"/>
                <a:cs typeface="Calibri"/>
                <a:hlinkClick r:id="rId4"/>
              </a:rPr>
              <a:t>E-commerce</a:t>
            </a:r>
            <a:r>
              <a:rPr dirty="0" sz="1000" spc="229">
                <a:latin typeface="Calibri"/>
                <a:cs typeface="Calibri"/>
                <a:hlinkClick r:id="rId4"/>
              </a:rPr>
              <a:t> </a:t>
            </a:r>
            <a:r>
              <a:rPr dirty="0" sz="1000" spc="10">
                <a:latin typeface="Calibri"/>
                <a:cs typeface="Calibri"/>
                <a:hlinkClick r:id="rId4"/>
              </a:rPr>
              <a:t>Clothing</a:t>
            </a:r>
            <a:r>
              <a:rPr dirty="0" sz="1000" spc="225">
                <a:latin typeface="Calibri"/>
                <a:cs typeface="Calibri"/>
                <a:hlinkClick r:id="rId4"/>
              </a:rPr>
              <a:t> </a:t>
            </a:r>
            <a:r>
              <a:rPr dirty="0" sz="1000" spc="-10">
                <a:latin typeface="Calibri"/>
                <a:cs typeface="Calibri"/>
                <a:hlinkClick r:id="rId4"/>
              </a:rPr>
              <a:t>Website</a:t>
            </a:r>
            <a:r>
              <a:rPr dirty="0" sz="1000" spc="-10">
                <a:latin typeface="Calibri"/>
                <a:cs typeface="Calibri"/>
              </a:rPr>
              <a:t>.</a:t>
            </a:r>
            <a:endParaRPr sz="1000">
              <a:latin typeface="Calibri"/>
              <a:cs typeface="Calibri"/>
            </a:endParaRPr>
          </a:p>
          <a:p>
            <a:pPr marL="25400">
              <a:lnSpc>
                <a:spcPct val="100000"/>
              </a:lnSpc>
              <a:spcBef>
                <a:spcPts val="990"/>
              </a:spcBef>
            </a:pPr>
            <a:r>
              <a:rPr dirty="0" sz="1200" spc="175">
                <a:latin typeface="Calibri"/>
                <a:cs typeface="Calibri"/>
              </a:rPr>
              <a:t>P</a:t>
            </a:r>
            <a:r>
              <a:rPr dirty="0" cap="small" sz="1200" spc="175">
                <a:latin typeface="Calibri"/>
                <a:cs typeface="Calibri"/>
              </a:rPr>
              <a:t>rojects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1" name="object 21" descr=""/>
          <p:cNvSpPr/>
          <p:nvPr/>
        </p:nvSpPr>
        <p:spPr>
          <a:xfrm>
            <a:off x="457200" y="5992202"/>
            <a:ext cx="6858000" cy="0"/>
          </a:xfrm>
          <a:custGeom>
            <a:avLst/>
            <a:gdLst/>
            <a:ahLst/>
            <a:cxnLst/>
            <a:rect l="l" t="t" r="r" b="b"/>
            <a:pathLst>
              <a:path w="6858000" h="0">
                <a:moveTo>
                  <a:pt x="0" y="0"/>
                </a:moveTo>
                <a:lnTo>
                  <a:pt x="685800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 descr=""/>
          <p:cNvSpPr txBox="1"/>
          <p:nvPr/>
        </p:nvSpPr>
        <p:spPr>
          <a:xfrm>
            <a:off x="581659" y="6049891"/>
            <a:ext cx="282956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80" b="1">
                <a:latin typeface="Calibri"/>
                <a:cs typeface="Calibri"/>
              </a:rPr>
              <a:t>Malon:</a:t>
            </a:r>
            <a:r>
              <a:rPr dirty="0" sz="1000" spc="305" b="1">
                <a:latin typeface="Calibri"/>
                <a:cs typeface="Calibri"/>
              </a:rPr>
              <a:t> </a:t>
            </a:r>
            <a:r>
              <a:rPr dirty="0" sz="1000" spc="80" b="1">
                <a:latin typeface="Calibri"/>
                <a:cs typeface="Calibri"/>
              </a:rPr>
              <a:t>Salon</a:t>
            </a:r>
            <a:r>
              <a:rPr dirty="0" sz="1000" spc="180" b="1">
                <a:latin typeface="Calibri"/>
                <a:cs typeface="Calibri"/>
              </a:rPr>
              <a:t> </a:t>
            </a:r>
            <a:r>
              <a:rPr dirty="0" sz="1000" spc="100" b="1">
                <a:latin typeface="Calibri"/>
                <a:cs typeface="Calibri"/>
              </a:rPr>
              <a:t>Booking</a:t>
            </a:r>
            <a:r>
              <a:rPr dirty="0" sz="1000" spc="175" b="1">
                <a:latin typeface="Calibri"/>
                <a:cs typeface="Calibri"/>
              </a:rPr>
              <a:t> </a:t>
            </a:r>
            <a:r>
              <a:rPr dirty="0" sz="1000" spc="85" b="1">
                <a:latin typeface="Calibri"/>
                <a:cs typeface="Calibri"/>
              </a:rPr>
              <a:t>Management</a:t>
            </a:r>
            <a:r>
              <a:rPr dirty="0" sz="1000" spc="170" b="1">
                <a:latin typeface="Calibri"/>
                <a:cs typeface="Calibri"/>
              </a:rPr>
              <a:t> </a:t>
            </a:r>
            <a:r>
              <a:rPr dirty="0" sz="1000" spc="90" b="1">
                <a:latin typeface="Calibri"/>
                <a:cs typeface="Calibri"/>
              </a:rPr>
              <a:t>System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4624704" y="6037870"/>
            <a:ext cx="262191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i="1">
                <a:latin typeface="Calibri"/>
                <a:cs typeface="Calibri"/>
              </a:rPr>
              <a:t>React</a:t>
            </a:r>
            <a:r>
              <a:rPr dirty="0" sz="1100" spc="310" i="1">
                <a:latin typeface="Calibri"/>
                <a:cs typeface="Calibri"/>
              </a:rPr>
              <a:t> </a:t>
            </a:r>
            <a:r>
              <a:rPr dirty="0" sz="1100" i="1">
                <a:latin typeface="Calibri"/>
                <a:cs typeface="Calibri"/>
              </a:rPr>
              <a:t>Native,</a:t>
            </a:r>
            <a:r>
              <a:rPr dirty="0" sz="1100" spc="315" i="1">
                <a:latin typeface="Calibri"/>
                <a:cs typeface="Calibri"/>
              </a:rPr>
              <a:t> </a:t>
            </a:r>
            <a:r>
              <a:rPr dirty="0" sz="1100" i="1">
                <a:latin typeface="Calibri"/>
                <a:cs typeface="Calibri"/>
              </a:rPr>
              <a:t>Node.js,</a:t>
            </a:r>
            <a:r>
              <a:rPr dirty="0" sz="1100" spc="310" i="1">
                <a:latin typeface="Calibri"/>
                <a:cs typeface="Calibri"/>
              </a:rPr>
              <a:t> </a:t>
            </a:r>
            <a:r>
              <a:rPr dirty="0" sz="1100" i="1">
                <a:latin typeface="Calibri"/>
                <a:cs typeface="Calibri"/>
              </a:rPr>
              <a:t>Firebase,</a:t>
            </a:r>
            <a:r>
              <a:rPr dirty="0" sz="1100" spc="315" i="1">
                <a:latin typeface="Calibri"/>
                <a:cs typeface="Calibri"/>
              </a:rPr>
              <a:t> </a:t>
            </a:r>
            <a:r>
              <a:rPr dirty="0" sz="1100" spc="-10" i="1">
                <a:latin typeface="Calibri"/>
                <a:cs typeface="Calibri"/>
              </a:rPr>
              <a:t>MongoDB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743280" y="6201937"/>
            <a:ext cx="5749925" cy="556895"/>
          </a:xfrm>
          <a:prstGeom prst="rect">
            <a:avLst/>
          </a:prstGeom>
        </p:spPr>
        <p:txBody>
          <a:bodyPr wrap="square" lIns="0" tIns="37465" rIns="0" bIns="0" rtlCol="0" vert="horz">
            <a:spAutoFit/>
          </a:bodyPr>
          <a:lstStyle/>
          <a:p>
            <a:pPr marL="153670" indent="-115570">
              <a:lnSpc>
                <a:spcPct val="100000"/>
              </a:lnSpc>
              <a:spcBef>
                <a:spcPts val="295"/>
              </a:spcBef>
              <a:buSzPct val="60000"/>
              <a:buFont typeface="Arial"/>
              <a:buChar char="•"/>
              <a:tabLst>
                <a:tab pos="153670" algn="l"/>
              </a:tabLst>
            </a:pPr>
            <a:r>
              <a:rPr dirty="0" sz="1000">
                <a:latin typeface="Calibri"/>
                <a:cs typeface="Calibri"/>
              </a:rPr>
              <a:t>Integrated</a:t>
            </a:r>
            <a:r>
              <a:rPr dirty="0" sz="1000" spc="17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email</a:t>
            </a:r>
            <a:r>
              <a:rPr dirty="0" sz="1000" spc="17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services</a:t>
            </a:r>
            <a:r>
              <a:rPr dirty="0" sz="1000" spc="17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for</a:t>
            </a:r>
            <a:r>
              <a:rPr dirty="0" sz="1000" spc="17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real-time</a:t>
            </a:r>
            <a:r>
              <a:rPr dirty="0" sz="1000" spc="165">
                <a:latin typeface="Calibri"/>
                <a:cs typeface="Calibri"/>
              </a:rPr>
              <a:t> </a:t>
            </a:r>
            <a:r>
              <a:rPr dirty="0" sz="1000" spc="85" b="1">
                <a:latin typeface="Calibri"/>
                <a:cs typeface="Calibri"/>
              </a:rPr>
              <a:t>booking</a:t>
            </a:r>
            <a:r>
              <a:rPr dirty="0" sz="1000" spc="229" b="1">
                <a:latin typeface="Calibri"/>
                <a:cs typeface="Calibri"/>
              </a:rPr>
              <a:t> </a:t>
            </a:r>
            <a:r>
              <a:rPr dirty="0" sz="1000" spc="75" b="1">
                <a:latin typeface="Calibri"/>
                <a:cs typeface="Calibri"/>
              </a:rPr>
              <a:t>confirmations</a:t>
            </a:r>
            <a:r>
              <a:rPr dirty="0" sz="1000" spc="175" b="1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and</a:t>
            </a:r>
            <a:r>
              <a:rPr dirty="0" sz="1000" spc="175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updates.</a:t>
            </a:r>
            <a:endParaRPr sz="1000">
              <a:latin typeface="Calibri"/>
              <a:cs typeface="Calibri"/>
            </a:endParaRPr>
          </a:p>
          <a:p>
            <a:pPr marL="153670" indent="-115570">
              <a:lnSpc>
                <a:spcPct val="100000"/>
              </a:lnSpc>
              <a:spcBef>
                <a:spcPts val="195"/>
              </a:spcBef>
              <a:buSzPct val="60000"/>
              <a:buFont typeface="Arial"/>
              <a:buChar char="•"/>
              <a:tabLst>
                <a:tab pos="153670" algn="l"/>
              </a:tabLst>
            </a:pPr>
            <a:r>
              <a:rPr dirty="0" sz="1000">
                <a:latin typeface="Calibri"/>
                <a:cs typeface="Calibri"/>
              </a:rPr>
              <a:t>Enhanced</a:t>
            </a:r>
            <a:r>
              <a:rPr dirty="0" sz="1000" spc="20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backend</a:t>
            </a:r>
            <a:r>
              <a:rPr dirty="0" sz="1000" spc="204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performance</a:t>
            </a:r>
            <a:r>
              <a:rPr dirty="0" sz="1000" spc="20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by</a:t>
            </a:r>
            <a:r>
              <a:rPr dirty="0" sz="1000" spc="204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optimizing</a:t>
            </a:r>
            <a:r>
              <a:rPr dirty="0" sz="1000" spc="20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database</a:t>
            </a:r>
            <a:r>
              <a:rPr dirty="0" sz="1000" spc="204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queries</a:t>
            </a:r>
            <a:r>
              <a:rPr dirty="0" sz="1000" spc="20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and</a:t>
            </a:r>
            <a:r>
              <a:rPr dirty="0" sz="1000" spc="204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reducing</a:t>
            </a:r>
            <a:r>
              <a:rPr dirty="0" sz="1000" spc="20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response</a:t>
            </a:r>
            <a:r>
              <a:rPr dirty="0" sz="1000" spc="204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time</a:t>
            </a:r>
            <a:r>
              <a:rPr dirty="0" sz="1000" spc="20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by</a:t>
            </a:r>
            <a:r>
              <a:rPr dirty="0" sz="1000" spc="204">
                <a:latin typeface="Calibri"/>
                <a:cs typeface="Calibri"/>
              </a:rPr>
              <a:t> </a:t>
            </a:r>
            <a:r>
              <a:rPr dirty="0" sz="1000" spc="-20">
                <a:latin typeface="Calibri"/>
                <a:cs typeface="Calibri"/>
              </a:rPr>
              <a:t>30%.</a:t>
            </a:r>
            <a:endParaRPr sz="1000">
              <a:latin typeface="Calibri"/>
              <a:cs typeface="Calibri"/>
            </a:endParaRPr>
          </a:p>
          <a:p>
            <a:pPr marL="153670" indent="-115570">
              <a:lnSpc>
                <a:spcPct val="100000"/>
              </a:lnSpc>
              <a:spcBef>
                <a:spcPts val="195"/>
              </a:spcBef>
              <a:buSzPct val="60000"/>
              <a:buFont typeface="Arial"/>
              <a:buChar char="•"/>
              <a:tabLst>
                <a:tab pos="153670" algn="l"/>
              </a:tabLst>
            </a:pPr>
            <a:r>
              <a:rPr dirty="0" sz="1000">
                <a:latin typeface="Calibri"/>
                <a:cs typeface="Calibri"/>
              </a:rPr>
              <a:t>Implemented</a:t>
            </a:r>
            <a:r>
              <a:rPr dirty="0" sz="1000" spc="20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a</a:t>
            </a:r>
            <a:r>
              <a:rPr dirty="0" sz="1000" spc="204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mobile-friendly</a:t>
            </a:r>
            <a:r>
              <a:rPr dirty="0" sz="1000" spc="204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interface</a:t>
            </a:r>
            <a:r>
              <a:rPr dirty="0" sz="1000" spc="204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for</a:t>
            </a:r>
            <a:r>
              <a:rPr dirty="0" sz="1000" spc="204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an</a:t>
            </a:r>
            <a:r>
              <a:rPr dirty="0" sz="1000" spc="20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intuitive</a:t>
            </a:r>
            <a:r>
              <a:rPr dirty="0" sz="1000" spc="204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user</a:t>
            </a:r>
            <a:r>
              <a:rPr dirty="0" sz="1000" spc="204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experience.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581659" y="6835615"/>
            <a:ext cx="2059939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165" b="1">
                <a:latin typeface="Calibri"/>
                <a:cs typeface="Calibri"/>
              </a:rPr>
              <a:t>E-</a:t>
            </a:r>
            <a:r>
              <a:rPr dirty="0" sz="1000" spc="105" b="1">
                <a:latin typeface="Calibri"/>
                <a:cs typeface="Calibri"/>
              </a:rPr>
              <a:t>Commerce</a:t>
            </a:r>
            <a:r>
              <a:rPr dirty="0" sz="1000" spc="170" b="1">
                <a:latin typeface="Calibri"/>
                <a:cs typeface="Calibri"/>
              </a:rPr>
              <a:t> </a:t>
            </a:r>
            <a:r>
              <a:rPr dirty="0" sz="1000" spc="100" b="1">
                <a:latin typeface="Calibri"/>
                <a:cs typeface="Calibri"/>
              </a:rPr>
              <a:t>Clothing</a:t>
            </a:r>
            <a:r>
              <a:rPr dirty="0" sz="1000" spc="180" b="1">
                <a:latin typeface="Calibri"/>
                <a:cs typeface="Calibri"/>
              </a:rPr>
              <a:t> </a:t>
            </a:r>
            <a:r>
              <a:rPr dirty="0" sz="1000" spc="90" b="1">
                <a:latin typeface="Calibri"/>
                <a:cs typeface="Calibri"/>
              </a:rPr>
              <a:t>Platform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5510301" y="6823594"/>
            <a:ext cx="1736089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i="1">
                <a:latin typeface="Calibri"/>
                <a:cs typeface="Calibri"/>
              </a:rPr>
              <a:t>React.js,</a:t>
            </a:r>
            <a:r>
              <a:rPr dirty="0" sz="1100" spc="375" i="1">
                <a:latin typeface="Calibri"/>
                <a:cs typeface="Calibri"/>
              </a:rPr>
              <a:t> </a:t>
            </a:r>
            <a:r>
              <a:rPr dirty="0" sz="1100" i="1">
                <a:latin typeface="Calibri"/>
                <a:cs typeface="Calibri"/>
              </a:rPr>
              <a:t>Node.js,</a:t>
            </a:r>
            <a:r>
              <a:rPr dirty="0" sz="1100" spc="375" i="1">
                <a:latin typeface="Calibri"/>
                <a:cs typeface="Calibri"/>
              </a:rPr>
              <a:t> </a:t>
            </a:r>
            <a:r>
              <a:rPr dirty="0" sz="1100" spc="-10" i="1">
                <a:latin typeface="Calibri"/>
                <a:cs typeface="Calibri"/>
              </a:rPr>
              <a:t>MongoDB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7" name="object 27" descr=""/>
          <p:cNvSpPr/>
          <p:nvPr/>
        </p:nvSpPr>
        <p:spPr>
          <a:xfrm>
            <a:off x="457200" y="7865821"/>
            <a:ext cx="6858000" cy="0"/>
          </a:xfrm>
          <a:custGeom>
            <a:avLst/>
            <a:gdLst/>
            <a:ahLst/>
            <a:cxnLst/>
            <a:rect l="l" t="t" r="r" b="b"/>
            <a:pathLst>
              <a:path w="6858000" h="0">
                <a:moveTo>
                  <a:pt x="0" y="0"/>
                </a:moveTo>
                <a:lnTo>
                  <a:pt x="685800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 descr=""/>
          <p:cNvSpPr txBox="1"/>
          <p:nvPr/>
        </p:nvSpPr>
        <p:spPr>
          <a:xfrm>
            <a:off x="419100" y="6987660"/>
            <a:ext cx="6511290" cy="2014220"/>
          </a:xfrm>
          <a:prstGeom prst="rect">
            <a:avLst/>
          </a:prstGeom>
        </p:spPr>
        <p:txBody>
          <a:bodyPr wrap="square" lIns="0" tIns="37465" rIns="0" bIns="0" rtlCol="0" vert="horz">
            <a:spAutoFit/>
          </a:bodyPr>
          <a:lstStyle/>
          <a:p>
            <a:pPr marL="477520" indent="-115570">
              <a:lnSpc>
                <a:spcPct val="100000"/>
              </a:lnSpc>
              <a:spcBef>
                <a:spcPts val="295"/>
              </a:spcBef>
              <a:buSzPct val="60000"/>
              <a:buFont typeface="Arial"/>
              <a:buChar char="•"/>
              <a:tabLst>
                <a:tab pos="477520" algn="l"/>
              </a:tabLst>
            </a:pPr>
            <a:r>
              <a:rPr dirty="0" sz="1000">
                <a:latin typeface="Calibri"/>
                <a:cs typeface="Calibri"/>
              </a:rPr>
              <a:t>Developed</a:t>
            </a:r>
            <a:r>
              <a:rPr dirty="0" sz="1000" spc="18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a</a:t>
            </a:r>
            <a:r>
              <a:rPr dirty="0" sz="1000" spc="18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fully</a:t>
            </a:r>
            <a:r>
              <a:rPr dirty="0" sz="1000" spc="18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interactive</a:t>
            </a:r>
            <a:r>
              <a:rPr dirty="0" sz="1000" spc="190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e-</a:t>
            </a:r>
            <a:r>
              <a:rPr dirty="0" sz="1000">
                <a:latin typeface="Calibri"/>
                <a:cs typeface="Calibri"/>
              </a:rPr>
              <a:t>commerce</a:t>
            </a:r>
            <a:r>
              <a:rPr dirty="0" sz="1000" spc="18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application</a:t>
            </a:r>
            <a:r>
              <a:rPr dirty="0" sz="1000" spc="18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with</a:t>
            </a:r>
            <a:r>
              <a:rPr dirty="0" sz="1000" spc="180">
                <a:latin typeface="Calibri"/>
                <a:cs typeface="Calibri"/>
              </a:rPr>
              <a:t> </a:t>
            </a:r>
            <a:r>
              <a:rPr dirty="0" sz="1000" spc="65" b="1">
                <a:latin typeface="Calibri"/>
                <a:cs typeface="Calibri"/>
              </a:rPr>
              <a:t>secure</a:t>
            </a:r>
            <a:r>
              <a:rPr dirty="0" sz="1000" spc="245" b="1">
                <a:latin typeface="Calibri"/>
                <a:cs typeface="Calibri"/>
              </a:rPr>
              <a:t> </a:t>
            </a:r>
            <a:r>
              <a:rPr dirty="0" sz="1000" spc="90" b="1">
                <a:latin typeface="Calibri"/>
                <a:cs typeface="Calibri"/>
              </a:rPr>
              <a:t>cart</a:t>
            </a:r>
            <a:r>
              <a:rPr dirty="0" sz="1000" spc="250" b="1">
                <a:latin typeface="Calibri"/>
                <a:cs typeface="Calibri"/>
              </a:rPr>
              <a:t> </a:t>
            </a:r>
            <a:r>
              <a:rPr dirty="0" sz="1000" spc="85" b="1">
                <a:latin typeface="Calibri"/>
                <a:cs typeface="Calibri"/>
              </a:rPr>
              <a:t>and</a:t>
            </a:r>
            <a:r>
              <a:rPr dirty="0" sz="1000" spc="245" b="1">
                <a:latin typeface="Calibri"/>
                <a:cs typeface="Calibri"/>
              </a:rPr>
              <a:t> </a:t>
            </a:r>
            <a:r>
              <a:rPr dirty="0" sz="1000" spc="80" b="1">
                <a:latin typeface="Calibri"/>
                <a:cs typeface="Calibri"/>
              </a:rPr>
              <a:t>payment</a:t>
            </a:r>
            <a:r>
              <a:rPr dirty="0" sz="1000" spc="250" b="1">
                <a:latin typeface="Calibri"/>
                <a:cs typeface="Calibri"/>
              </a:rPr>
              <a:t> </a:t>
            </a:r>
            <a:r>
              <a:rPr dirty="0" sz="1000" spc="60" b="1">
                <a:latin typeface="Calibri"/>
                <a:cs typeface="Calibri"/>
              </a:rPr>
              <a:t>management</a:t>
            </a:r>
            <a:r>
              <a:rPr dirty="0" sz="1000" spc="60">
                <a:latin typeface="Calibri"/>
                <a:cs typeface="Calibri"/>
              </a:rPr>
              <a:t>.</a:t>
            </a:r>
            <a:endParaRPr sz="1000">
              <a:latin typeface="Calibri"/>
              <a:cs typeface="Calibri"/>
            </a:endParaRPr>
          </a:p>
          <a:p>
            <a:pPr marL="477520" indent="-115570">
              <a:lnSpc>
                <a:spcPct val="100000"/>
              </a:lnSpc>
              <a:spcBef>
                <a:spcPts val="195"/>
              </a:spcBef>
              <a:buSzPct val="60000"/>
              <a:buFont typeface="Arial"/>
              <a:buChar char="•"/>
              <a:tabLst>
                <a:tab pos="477520" algn="l"/>
              </a:tabLst>
            </a:pPr>
            <a:r>
              <a:rPr dirty="0" sz="1000">
                <a:latin typeface="Calibri"/>
                <a:cs typeface="Calibri"/>
              </a:rPr>
              <a:t>Designed</a:t>
            </a:r>
            <a:r>
              <a:rPr dirty="0" sz="1000" spc="18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responsive</a:t>
            </a:r>
            <a:r>
              <a:rPr dirty="0" sz="1000" spc="18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layouts</a:t>
            </a:r>
            <a:r>
              <a:rPr dirty="0" sz="1000" spc="18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for</a:t>
            </a:r>
            <a:r>
              <a:rPr dirty="0" sz="1000" spc="18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an</a:t>
            </a:r>
            <a:r>
              <a:rPr dirty="0" sz="1000" spc="18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exceptional</a:t>
            </a:r>
            <a:r>
              <a:rPr dirty="0" sz="1000" spc="18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user</a:t>
            </a:r>
            <a:r>
              <a:rPr dirty="0" sz="1000" spc="18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experience</a:t>
            </a:r>
            <a:r>
              <a:rPr dirty="0" sz="1000" spc="18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across</a:t>
            </a:r>
            <a:r>
              <a:rPr dirty="0" sz="1000" spc="18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all</a:t>
            </a:r>
            <a:r>
              <a:rPr dirty="0" sz="1000" spc="185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devices.</a:t>
            </a:r>
            <a:endParaRPr sz="1000">
              <a:latin typeface="Calibri"/>
              <a:cs typeface="Calibri"/>
            </a:endParaRPr>
          </a:p>
          <a:p>
            <a:pPr marL="477520" indent="-115570">
              <a:lnSpc>
                <a:spcPct val="100000"/>
              </a:lnSpc>
              <a:spcBef>
                <a:spcPts val="195"/>
              </a:spcBef>
              <a:buSzPct val="60000"/>
              <a:buFont typeface="Arial"/>
              <a:buChar char="•"/>
              <a:tabLst>
                <a:tab pos="477520" algn="l"/>
              </a:tabLst>
            </a:pPr>
            <a:r>
              <a:rPr dirty="0" sz="1000" spc="10">
                <a:latin typeface="Calibri"/>
                <a:cs typeface="Calibri"/>
              </a:rPr>
              <a:t>Achieved</a:t>
            </a:r>
            <a:r>
              <a:rPr dirty="0" sz="1000" spc="190">
                <a:latin typeface="Calibri"/>
                <a:cs typeface="Calibri"/>
              </a:rPr>
              <a:t> </a:t>
            </a:r>
            <a:r>
              <a:rPr dirty="0" sz="1000" spc="10">
                <a:latin typeface="Calibri"/>
                <a:cs typeface="Calibri"/>
              </a:rPr>
              <a:t>scalability</a:t>
            </a:r>
            <a:r>
              <a:rPr dirty="0" sz="1000" spc="190">
                <a:latin typeface="Calibri"/>
                <a:cs typeface="Calibri"/>
              </a:rPr>
              <a:t> </a:t>
            </a:r>
            <a:r>
              <a:rPr dirty="0" sz="1000" spc="10">
                <a:latin typeface="Calibri"/>
                <a:cs typeface="Calibri"/>
              </a:rPr>
              <a:t>by</a:t>
            </a:r>
            <a:r>
              <a:rPr dirty="0" sz="1000" spc="195">
                <a:latin typeface="Calibri"/>
                <a:cs typeface="Calibri"/>
              </a:rPr>
              <a:t> </a:t>
            </a:r>
            <a:r>
              <a:rPr dirty="0" sz="1000" spc="10">
                <a:latin typeface="Calibri"/>
                <a:cs typeface="Calibri"/>
              </a:rPr>
              <a:t>implementing</a:t>
            </a:r>
            <a:r>
              <a:rPr dirty="0" sz="1000" spc="190">
                <a:latin typeface="Calibri"/>
                <a:cs typeface="Calibri"/>
              </a:rPr>
              <a:t> </a:t>
            </a:r>
            <a:r>
              <a:rPr dirty="0" sz="1000" spc="10">
                <a:latin typeface="Calibri"/>
                <a:cs typeface="Calibri"/>
              </a:rPr>
              <a:t>optimized</a:t>
            </a:r>
            <a:r>
              <a:rPr dirty="0" sz="1000" spc="190">
                <a:latin typeface="Calibri"/>
                <a:cs typeface="Calibri"/>
              </a:rPr>
              <a:t> </a:t>
            </a:r>
            <a:r>
              <a:rPr dirty="0" sz="1000" spc="10">
                <a:latin typeface="Calibri"/>
                <a:cs typeface="Calibri"/>
              </a:rPr>
              <a:t>backend</a:t>
            </a:r>
            <a:r>
              <a:rPr dirty="0" sz="1000" spc="195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architecture.</a:t>
            </a:r>
            <a:endParaRPr sz="10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990"/>
              </a:spcBef>
            </a:pPr>
            <a:r>
              <a:rPr dirty="0" sz="1200" spc="185">
                <a:latin typeface="Calibri"/>
                <a:cs typeface="Calibri"/>
              </a:rPr>
              <a:t>T</a:t>
            </a:r>
            <a:r>
              <a:rPr dirty="0" cap="small" sz="1200" spc="185">
                <a:latin typeface="Calibri"/>
                <a:cs typeface="Calibri"/>
              </a:rPr>
              <a:t>echnical</a:t>
            </a:r>
            <a:r>
              <a:rPr dirty="0" sz="1200" spc="215">
                <a:latin typeface="Calibri"/>
                <a:cs typeface="Calibri"/>
              </a:rPr>
              <a:t> </a:t>
            </a:r>
            <a:r>
              <a:rPr dirty="0" sz="1200" spc="170">
                <a:latin typeface="Calibri"/>
                <a:cs typeface="Calibri"/>
              </a:rPr>
              <a:t>S</a:t>
            </a:r>
            <a:r>
              <a:rPr dirty="0" cap="small" sz="1200" spc="170">
                <a:latin typeface="Calibri"/>
                <a:cs typeface="Calibri"/>
              </a:rPr>
              <a:t>kills</a:t>
            </a:r>
            <a:endParaRPr sz="1200">
              <a:latin typeface="Calibri"/>
              <a:cs typeface="Calibri"/>
            </a:endParaRPr>
          </a:p>
          <a:p>
            <a:pPr marL="401320" indent="-135890">
              <a:lnSpc>
                <a:spcPct val="100000"/>
              </a:lnSpc>
              <a:spcBef>
                <a:spcPts val="905"/>
              </a:spcBef>
              <a:buFont typeface="Arial MT"/>
              <a:buChar char="•"/>
              <a:tabLst>
                <a:tab pos="401320" algn="l"/>
              </a:tabLst>
            </a:pPr>
            <a:r>
              <a:rPr dirty="0" sz="1100" spc="114" b="1">
                <a:latin typeface="Calibri"/>
                <a:cs typeface="Calibri"/>
              </a:rPr>
              <a:t>Programming</a:t>
            </a:r>
            <a:r>
              <a:rPr dirty="0" sz="1100" spc="235" b="1">
                <a:latin typeface="Calibri"/>
                <a:cs typeface="Calibri"/>
              </a:rPr>
              <a:t> </a:t>
            </a:r>
            <a:r>
              <a:rPr dirty="0" sz="1100" spc="90" b="1">
                <a:latin typeface="Calibri"/>
                <a:cs typeface="Calibri"/>
              </a:rPr>
              <a:t>Languages</a:t>
            </a:r>
            <a:r>
              <a:rPr dirty="0" sz="1100" spc="90">
                <a:latin typeface="Calibri"/>
                <a:cs typeface="Calibri"/>
              </a:rPr>
              <a:t>:</a:t>
            </a:r>
            <a:r>
              <a:rPr dirty="0" sz="1100" spc="315">
                <a:latin typeface="Calibri"/>
                <a:cs typeface="Calibri"/>
              </a:rPr>
              <a:t> </a:t>
            </a:r>
            <a:r>
              <a:rPr dirty="0" sz="1100" spc="110">
                <a:latin typeface="Calibri"/>
                <a:cs typeface="Calibri"/>
              </a:rPr>
              <a:t>C,</a:t>
            </a:r>
            <a:r>
              <a:rPr dirty="0" sz="1100" spc="170">
                <a:latin typeface="Calibri"/>
                <a:cs typeface="Calibri"/>
              </a:rPr>
              <a:t> </a:t>
            </a:r>
            <a:r>
              <a:rPr dirty="0" sz="1100" spc="200">
                <a:latin typeface="Calibri"/>
                <a:cs typeface="Calibri"/>
              </a:rPr>
              <a:t>C++,</a:t>
            </a:r>
            <a:r>
              <a:rPr dirty="0" sz="1100" spc="175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JavaScript,</a:t>
            </a:r>
            <a:r>
              <a:rPr dirty="0" sz="1100" spc="175">
                <a:latin typeface="Calibri"/>
                <a:cs typeface="Calibri"/>
              </a:rPr>
              <a:t> </a:t>
            </a:r>
            <a:r>
              <a:rPr dirty="0" sz="1100" spc="130">
                <a:latin typeface="Calibri"/>
                <a:cs typeface="Calibri"/>
              </a:rPr>
              <a:t>HTML,</a:t>
            </a:r>
            <a:r>
              <a:rPr dirty="0" sz="1100" spc="175">
                <a:latin typeface="Calibri"/>
                <a:cs typeface="Calibri"/>
              </a:rPr>
              <a:t> </a:t>
            </a:r>
            <a:r>
              <a:rPr dirty="0" sz="1100" spc="105">
                <a:latin typeface="Calibri"/>
                <a:cs typeface="Calibri"/>
              </a:rPr>
              <a:t>CSS</a:t>
            </a:r>
            <a:endParaRPr sz="1100">
              <a:latin typeface="Calibri"/>
              <a:cs typeface="Calibri"/>
            </a:endParaRPr>
          </a:p>
          <a:p>
            <a:pPr marL="401320" indent="-135890">
              <a:lnSpc>
                <a:spcPct val="100000"/>
              </a:lnSpc>
              <a:spcBef>
                <a:spcPts val="385"/>
              </a:spcBef>
              <a:buFont typeface="Arial MT"/>
              <a:buChar char="•"/>
              <a:tabLst>
                <a:tab pos="401320" algn="l"/>
              </a:tabLst>
            </a:pPr>
            <a:r>
              <a:rPr dirty="0" sz="1100" spc="90" b="1">
                <a:latin typeface="Calibri"/>
                <a:cs typeface="Calibri"/>
              </a:rPr>
              <a:t>Frameworks</a:t>
            </a:r>
            <a:r>
              <a:rPr dirty="0" sz="1100" spc="350" b="1">
                <a:latin typeface="Calibri"/>
                <a:cs typeface="Calibri"/>
              </a:rPr>
              <a:t> </a:t>
            </a:r>
            <a:r>
              <a:rPr dirty="0" sz="1100" spc="190" b="1">
                <a:latin typeface="Calibri"/>
                <a:cs typeface="Calibri"/>
              </a:rPr>
              <a:t>&amp;</a:t>
            </a:r>
            <a:r>
              <a:rPr dirty="0" sz="1100" spc="355" b="1">
                <a:latin typeface="Calibri"/>
                <a:cs typeface="Calibri"/>
              </a:rPr>
              <a:t> </a:t>
            </a:r>
            <a:r>
              <a:rPr dirty="0" sz="1100" spc="90" b="1">
                <a:latin typeface="Calibri"/>
                <a:cs typeface="Calibri"/>
              </a:rPr>
              <a:t>Libraries</a:t>
            </a:r>
            <a:r>
              <a:rPr dirty="0" sz="1100" spc="90">
                <a:latin typeface="Calibri"/>
                <a:cs typeface="Calibri"/>
              </a:rPr>
              <a:t>:</a:t>
            </a:r>
            <a:r>
              <a:rPr dirty="0" sz="1100" spc="450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React.js,</a:t>
            </a:r>
            <a:r>
              <a:rPr dirty="0" sz="1100" spc="275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React</a:t>
            </a:r>
            <a:r>
              <a:rPr dirty="0" sz="1100" spc="275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Native,</a:t>
            </a:r>
            <a:r>
              <a:rPr dirty="0" sz="1100" spc="275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Node.js,</a:t>
            </a:r>
            <a:r>
              <a:rPr dirty="0" sz="1100" spc="275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Express.js,</a:t>
            </a:r>
            <a:r>
              <a:rPr dirty="0" sz="1100" spc="275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Material-UI,</a:t>
            </a:r>
            <a:r>
              <a:rPr dirty="0" sz="1100" spc="280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Tailwind</a:t>
            </a:r>
            <a:r>
              <a:rPr dirty="0" sz="1100" spc="275">
                <a:latin typeface="Calibri"/>
                <a:cs typeface="Calibri"/>
              </a:rPr>
              <a:t> </a:t>
            </a:r>
            <a:r>
              <a:rPr dirty="0" sz="1100" spc="105">
                <a:latin typeface="Calibri"/>
                <a:cs typeface="Calibri"/>
              </a:rPr>
              <a:t>CSS</a:t>
            </a:r>
            <a:endParaRPr sz="1100">
              <a:latin typeface="Calibri"/>
              <a:cs typeface="Calibri"/>
            </a:endParaRPr>
          </a:p>
          <a:p>
            <a:pPr marL="401320" indent="-135890">
              <a:lnSpc>
                <a:spcPct val="100000"/>
              </a:lnSpc>
              <a:spcBef>
                <a:spcPts val="384"/>
              </a:spcBef>
              <a:buFont typeface="Arial MT"/>
              <a:buChar char="•"/>
              <a:tabLst>
                <a:tab pos="401320" algn="l"/>
              </a:tabLst>
            </a:pPr>
            <a:r>
              <a:rPr dirty="0" sz="1100" spc="75" b="1">
                <a:latin typeface="Calibri"/>
                <a:cs typeface="Calibri"/>
              </a:rPr>
              <a:t>Databases</a:t>
            </a:r>
            <a:r>
              <a:rPr dirty="0" sz="1100" spc="75">
                <a:latin typeface="Calibri"/>
                <a:cs typeface="Calibri"/>
              </a:rPr>
              <a:t>:</a:t>
            </a:r>
            <a:r>
              <a:rPr dirty="0" sz="1100" spc="425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MongoDB,</a:t>
            </a:r>
            <a:r>
              <a:rPr dirty="0" sz="1100" spc="265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Firebase</a:t>
            </a:r>
            <a:r>
              <a:rPr dirty="0" sz="1100" spc="26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(Firestore)</a:t>
            </a:r>
            <a:endParaRPr sz="1100">
              <a:latin typeface="Calibri"/>
              <a:cs typeface="Calibri"/>
            </a:endParaRPr>
          </a:p>
          <a:p>
            <a:pPr marL="401320" indent="-135890">
              <a:lnSpc>
                <a:spcPct val="100000"/>
              </a:lnSpc>
              <a:spcBef>
                <a:spcPts val="380"/>
              </a:spcBef>
              <a:buFont typeface="Arial MT"/>
              <a:buChar char="•"/>
              <a:tabLst>
                <a:tab pos="401320" algn="l"/>
              </a:tabLst>
            </a:pPr>
            <a:r>
              <a:rPr dirty="0" sz="1100" spc="70" b="1">
                <a:latin typeface="Calibri"/>
                <a:cs typeface="Calibri"/>
              </a:rPr>
              <a:t>Tools</a:t>
            </a:r>
            <a:r>
              <a:rPr dirty="0" sz="1100" spc="70">
                <a:latin typeface="Calibri"/>
                <a:cs typeface="Calibri"/>
              </a:rPr>
              <a:t>:</a:t>
            </a:r>
            <a:r>
              <a:rPr dirty="0" sz="1100" spc="355">
                <a:latin typeface="Calibri"/>
                <a:cs typeface="Calibri"/>
              </a:rPr>
              <a:t> </a:t>
            </a:r>
            <a:r>
              <a:rPr dirty="0" sz="1100" spc="70">
                <a:latin typeface="Calibri"/>
                <a:cs typeface="Calibri"/>
              </a:rPr>
              <a:t>Git,</a:t>
            </a:r>
            <a:r>
              <a:rPr dirty="0" sz="1100" spc="2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Postman,</a:t>
            </a:r>
            <a:r>
              <a:rPr dirty="0" sz="1100" spc="204">
                <a:latin typeface="Calibri"/>
                <a:cs typeface="Calibri"/>
              </a:rPr>
              <a:t> </a:t>
            </a:r>
            <a:r>
              <a:rPr dirty="0" sz="1100" spc="145">
                <a:latin typeface="Calibri"/>
                <a:cs typeface="Calibri"/>
              </a:rPr>
              <a:t>VS</a:t>
            </a:r>
            <a:r>
              <a:rPr dirty="0" sz="1100" spc="2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Code,</a:t>
            </a:r>
            <a:r>
              <a:rPr dirty="0" sz="1100" spc="204">
                <a:latin typeface="Calibri"/>
                <a:cs typeface="Calibri"/>
              </a:rPr>
              <a:t> </a:t>
            </a:r>
            <a:r>
              <a:rPr dirty="0" sz="1100" spc="-25">
                <a:latin typeface="Calibri"/>
                <a:cs typeface="Calibri"/>
              </a:rPr>
              <a:t>npm</a:t>
            </a:r>
            <a:endParaRPr sz="1100">
              <a:latin typeface="Calibri"/>
              <a:cs typeface="Calibri"/>
            </a:endParaRPr>
          </a:p>
          <a:p>
            <a:pPr marL="401320" indent="-135890">
              <a:lnSpc>
                <a:spcPct val="100000"/>
              </a:lnSpc>
              <a:spcBef>
                <a:spcPts val="385"/>
              </a:spcBef>
              <a:buFont typeface="Arial MT"/>
              <a:buChar char="•"/>
              <a:tabLst>
                <a:tab pos="401320" algn="l"/>
              </a:tabLst>
            </a:pPr>
            <a:r>
              <a:rPr dirty="0" sz="1100" spc="105" b="1">
                <a:latin typeface="Calibri"/>
                <a:cs typeface="Calibri"/>
              </a:rPr>
              <a:t>Other</a:t>
            </a:r>
            <a:r>
              <a:rPr dirty="0" sz="1100" spc="265" b="1">
                <a:latin typeface="Calibri"/>
                <a:cs typeface="Calibri"/>
              </a:rPr>
              <a:t> </a:t>
            </a:r>
            <a:r>
              <a:rPr dirty="0" sz="1100" spc="80" b="1">
                <a:latin typeface="Calibri"/>
                <a:cs typeface="Calibri"/>
              </a:rPr>
              <a:t>Skills</a:t>
            </a:r>
            <a:r>
              <a:rPr dirty="0" sz="1100" spc="80">
                <a:latin typeface="Calibri"/>
                <a:cs typeface="Calibri"/>
              </a:rPr>
              <a:t>:</a:t>
            </a:r>
            <a:r>
              <a:rPr dirty="0" sz="1100" spc="345">
                <a:latin typeface="Calibri"/>
                <a:cs typeface="Calibri"/>
              </a:rPr>
              <a:t> </a:t>
            </a:r>
            <a:r>
              <a:rPr dirty="0" sz="1100" spc="155">
                <a:latin typeface="Calibri"/>
                <a:cs typeface="Calibri"/>
              </a:rPr>
              <a:t>API</a:t>
            </a:r>
            <a:r>
              <a:rPr dirty="0" sz="1100" spc="20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Integration,</a:t>
            </a:r>
            <a:r>
              <a:rPr dirty="0" sz="1100" spc="200">
                <a:latin typeface="Calibri"/>
                <a:cs typeface="Calibri"/>
              </a:rPr>
              <a:t> </a:t>
            </a:r>
            <a:r>
              <a:rPr dirty="0" sz="1100" spc="135">
                <a:latin typeface="Calibri"/>
                <a:cs typeface="Calibri"/>
              </a:rPr>
              <a:t>UI/UX</a:t>
            </a:r>
            <a:r>
              <a:rPr dirty="0" sz="1100" spc="20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Design,</a:t>
            </a:r>
            <a:r>
              <a:rPr dirty="0" sz="1100" spc="200">
                <a:latin typeface="Calibri"/>
                <a:cs typeface="Calibri"/>
              </a:rPr>
              <a:t> </a:t>
            </a:r>
            <a:r>
              <a:rPr dirty="0" sz="1100" spc="65">
                <a:latin typeface="Calibri"/>
                <a:cs typeface="Calibri"/>
              </a:rPr>
              <a:t>Email</a:t>
            </a:r>
            <a:r>
              <a:rPr dirty="0" sz="1100" spc="20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Automation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2025-02-12T04:26:45Z</dcterms:created>
  <dcterms:modified xsi:type="dcterms:W3CDTF">2025-02-12T04:26:45Z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2025-01-18T00:00:00Z</vt:filetime>
  </property>
  <property fmtid="{D5CDD505-2E9C-101B-9397-08002B2CF9AE}" pid="3" name="Creator">
    <vt:lpwstr>LaTeX with hyperref</vt:lpwstr>
  </property>
  <property fmtid="{D5CDD505-2E9C-101B-9397-08002B2CF9AE}" pid="4" name="LastSaved">
    <vt:filetime>2025-02-12T00:00:00Z</vt:filetime>
  </property>
  <property fmtid="{D5CDD505-2E9C-101B-9397-08002B2CF9AE}" pid="5" name="PTEX.Fullbanner">
    <vt:lpwstr>This is pdfTeX, Version 3.141592653-2.6-1.40.26 (TeX Live 2024) kpathsea version 6.4.0</vt:lpwstr>
  </property>
  <property fmtid="{D5CDD505-2E9C-101B-9397-08002B2CF9AE}" pid="6" name="Producer">
    <vt:lpwstr>pdfTeX-1.40.26</vt:lpwstr>
  </property>
</Properties>
</file>