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0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40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40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40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40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40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40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40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40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20" name="Google Shape;22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e32ce58d17_0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e32ce58d17_0_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7316070c9b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7316070c9b_0_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7316070c9b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7316070c9b_0_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3" name="Google Shape;303;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e32ce58d17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e32ce58d17_0_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e32ce58d17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e32ce58d17_0_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e32ce58d17_0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e32ce58d17_0_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e32ce58d17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e32ce58d17_0_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e32ce58d17_0_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e32ce58d17_0_5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e34c1115fa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e34c1115fa_0_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31" name="Google Shape;23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352" name="Google Shape;35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38" name="Google Shape;23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6" name="Google Shape;246;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e33725cde9_1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e33725cde9_1_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e33725cde9_1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e33725cde9_1_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e33725cde9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e33725cde9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
        <p:nvSpPr>
          <p:cNvPr id="270" name="Google Shape;27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e33725cde9_1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e33725cde9_1_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4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tx">
  <p:cSld name="TITLE_AND_BODY">
    <p:spTree>
      <p:nvGrpSpPr>
        <p:cNvPr id="13" name="Shape 13"/>
        <p:cNvGrpSpPr/>
        <p:nvPr/>
      </p:nvGrpSpPr>
      <p:grpSpPr>
        <a:xfrm>
          <a:off x="0" y="0"/>
          <a:ext cx="0" cy="0"/>
          <a:chOff x="0" y="0"/>
          <a:chExt cx="0" cy="0"/>
        </a:xfrm>
      </p:grpSpPr>
      <p:sp>
        <p:nvSpPr>
          <p:cNvPr id="14" name="Google Shape;14;p2"/>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p:cSld name="Comparison">
    <p:spTree>
      <p:nvGrpSpPr>
        <p:cNvPr id="74" name="Shape 74"/>
        <p:cNvGrpSpPr/>
        <p:nvPr/>
      </p:nvGrpSpPr>
      <p:grpSpPr>
        <a:xfrm>
          <a:off x="0" y="0"/>
          <a:ext cx="0" cy="0"/>
          <a:chOff x="0" y="0"/>
          <a:chExt cx="0" cy="0"/>
        </a:xfrm>
      </p:grpSpPr>
      <p:pic>
        <p:nvPicPr>
          <p:cNvPr descr="Picture 2097151" id="75" name="Google Shape;75;p11"/>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2" id="76" name="Google Shape;76;p11"/>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3" id="77" name="Google Shape;77;p11"/>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78" name="Google Shape;78;p11"/>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79" name="Google Shape;79;p11"/>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11"/>
          <p:cNvSpPr txBox="1"/>
          <p:nvPr>
            <p:ph type="title"/>
          </p:nvPr>
        </p:nvSpPr>
        <p:spPr>
          <a:xfrm>
            <a:off x="457200" y="274638"/>
            <a:ext cx="8229600" cy="1143001"/>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81" name="Google Shape;81;p11"/>
          <p:cNvSpPr txBox="1"/>
          <p:nvPr>
            <p:ph idx="1" type="body"/>
          </p:nvPr>
        </p:nvSpPr>
        <p:spPr>
          <a:xfrm>
            <a:off x="457200" y="1535112"/>
            <a:ext cx="4040188"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400"/>
              <a:buFont typeface="Calibri"/>
              <a:buNone/>
              <a:defRPr b="1" sz="2400"/>
            </a:lvl1pPr>
            <a:lvl2pPr indent="-228600" lvl="1" marL="914400" algn="l">
              <a:lnSpc>
                <a:spcPct val="100000"/>
              </a:lnSpc>
              <a:spcBef>
                <a:spcPts val="600"/>
              </a:spcBef>
              <a:spcAft>
                <a:spcPts val="0"/>
              </a:spcAft>
              <a:buClr>
                <a:srgbClr val="000000"/>
              </a:buClr>
              <a:buSzPts val="2400"/>
              <a:buFont typeface="Calibri"/>
              <a:buNone/>
              <a:defRPr b="1" sz="2400"/>
            </a:lvl2pPr>
            <a:lvl3pPr indent="-228600" lvl="2" marL="1371600" algn="l">
              <a:lnSpc>
                <a:spcPct val="100000"/>
              </a:lnSpc>
              <a:spcBef>
                <a:spcPts val="600"/>
              </a:spcBef>
              <a:spcAft>
                <a:spcPts val="0"/>
              </a:spcAft>
              <a:buClr>
                <a:srgbClr val="000000"/>
              </a:buClr>
              <a:buSzPts val="2400"/>
              <a:buFont typeface="Calibri"/>
              <a:buNone/>
              <a:defRPr b="1" sz="2400"/>
            </a:lvl3pPr>
            <a:lvl4pPr indent="-228600" lvl="3" marL="1828800" algn="l">
              <a:lnSpc>
                <a:spcPct val="100000"/>
              </a:lnSpc>
              <a:spcBef>
                <a:spcPts val="600"/>
              </a:spcBef>
              <a:spcAft>
                <a:spcPts val="0"/>
              </a:spcAft>
              <a:buClr>
                <a:srgbClr val="000000"/>
              </a:buClr>
              <a:buSzPts val="2400"/>
              <a:buFont typeface="Calibri"/>
              <a:buNone/>
              <a:defRPr b="1" sz="2400"/>
            </a:lvl4pPr>
            <a:lvl5pPr indent="-228600" lvl="4" marL="2286000" algn="l">
              <a:lnSpc>
                <a:spcPct val="100000"/>
              </a:lnSpc>
              <a:spcBef>
                <a:spcPts val="600"/>
              </a:spcBef>
              <a:spcAft>
                <a:spcPts val="0"/>
              </a:spcAft>
              <a:buClr>
                <a:srgbClr val="000000"/>
              </a:buClr>
              <a:buSzPts val="2400"/>
              <a:buFont typeface="Calibri"/>
              <a:buNone/>
              <a:defRPr b="1" sz="24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
        <p:nvSpPr>
          <p:cNvPr id="82" name="Google Shape;82;p11"/>
          <p:cNvSpPr txBox="1"/>
          <p:nvPr>
            <p:ph idx="2" type="body"/>
          </p:nvPr>
        </p:nvSpPr>
        <p:spPr>
          <a:xfrm>
            <a:off x="4645025" y="1535112"/>
            <a:ext cx="4041775" cy="639763"/>
          </a:xfrm>
          <a:prstGeom prst="rect">
            <a:avLst/>
          </a:prstGeom>
          <a:noFill/>
          <a:ln>
            <a:noFill/>
          </a:ln>
        </p:spPr>
        <p:txBody>
          <a:bodyPr anchorCtr="0" anchor="b" bIns="45700" lIns="45700" spcFirstLastPara="1" rIns="45700" wrap="square" tIns="45700">
            <a:normAutofit/>
          </a:bodyPr>
          <a:lstStyle>
            <a:lvl1pPr indent="-312039" lvl="0" marL="457200" algn="l">
              <a:lnSpc>
                <a:spcPct val="100000"/>
              </a:lnSpc>
              <a:spcBef>
                <a:spcPts val="600"/>
              </a:spcBef>
              <a:spcAft>
                <a:spcPts val="0"/>
              </a:spcAft>
              <a:buSzPts val="1314"/>
              <a:buChar char="⦿"/>
              <a:defRPr/>
            </a:lvl1pPr>
            <a:lvl2pPr indent="-320040" lvl="1" marL="914400" algn="l">
              <a:lnSpc>
                <a:spcPct val="100000"/>
              </a:lnSpc>
              <a:spcBef>
                <a:spcPts val="600"/>
              </a:spcBef>
              <a:spcAft>
                <a:spcPts val="0"/>
              </a:spcAft>
              <a:buSzPts val="1440"/>
              <a:buChar char="◼"/>
              <a:defRPr/>
            </a:lvl2pPr>
            <a:lvl3pPr indent="-297180" lvl="2" marL="1371600" algn="l">
              <a:lnSpc>
                <a:spcPct val="100000"/>
              </a:lnSpc>
              <a:spcBef>
                <a:spcPts val="600"/>
              </a:spcBef>
              <a:spcAft>
                <a:spcPts val="0"/>
              </a:spcAft>
              <a:buSzPts val="1080"/>
              <a:buChar char="○"/>
              <a:defRPr/>
            </a:lvl3pPr>
            <a:lvl4pPr indent="-320039" lvl="3" marL="1828800" algn="l">
              <a:lnSpc>
                <a:spcPct val="100000"/>
              </a:lnSpc>
              <a:spcBef>
                <a:spcPts val="600"/>
              </a:spcBef>
              <a:spcAft>
                <a:spcPts val="0"/>
              </a:spcAft>
              <a:buSzPts val="144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p:cSld name="Content with Caption">
    <p:spTree>
      <p:nvGrpSpPr>
        <p:cNvPr id="83" name="Shape 83"/>
        <p:cNvGrpSpPr/>
        <p:nvPr/>
      </p:nvGrpSpPr>
      <p:grpSpPr>
        <a:xfrm>
          <a:off x="0" y="0"/>
          <a:ext cx="0" cy="0"/>
          <a:chOff x="0" y="0"/>
          <a:chExt cx="0" cy="0"/>
        </a:xfrm>
      </p:grpSpPr>
      <p:pic>
        <p:nvPicPr>
          <p:cNvPr descr="Picture 2097151" id="84" name="Google Shape;84;p12"/>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2" id="85" name="Google Shape;85;p12"/>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3" id="86" name="Google Shape;86;p12"/>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87" name="Google Shape;87;p12"/>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88" name="Google Shape;88;p12"/>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12"/>
          <p:cNvSpPr txBox="1"/>
          <p:nvPr>
            <p:ph type="title"/>
          </p:nvPr>
        </p:nvSpPr>
        <p:spPr>
          <a:xfrm>
            <a:off x="457200" y="273050"/>
            <a:ext cx="3008314" cy="116205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2000"/>
              <a:buFont typeface="Calibri"/>
              <a:buNone/>
              <a:defRPr sz="2000"/>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90" name="Google Shape;90;p12"/>
          <p:cNvSpPr txBox="1"/>
          <p:nvPr>
            <p:ph idx="1" type="body"/>
          </p:nvPr>
        </p:nvSpPr>
        <p:spPr>
          <a:xfrm>
            <a:off x="3575050" y="273050"/>
            <a:ext cx="5111750" cy="5853113"/>
          </a:xfrm>
          <a:prstGeom prst="rect">
            <a:avLst/>
          </a:prstGeom>
          <a:noFill/>
          <a:ln>
            <a:noFill/>
          </a:ln>
        </p:spPr>
        <p:txBody>
          <a:bodyPr anchorCtr="0" anchor="t" bIns="45700" lIns="45700" spcFirstLastPara="1" rIns="45700" wrap="square" tIns="45700">
            <a:normAutofit/>
          </a:bodyPr>
          <a:lstStyle>
            <a:lvl1pPr indent="-376936" lvl="0" marL="457200" algn="l">
              <a:lnSpc>
                <a:spcPct val="100000"/>
              </a:lnSpc>
              <a:spcBef>
                <a:spcPts val="600"/>
              </a:spcBef>
              <a:spcAft>
                <a:spcPts val="0"/>
              </a:spcAft>
              <a:buSzPts val="2336"/>
              <a:buFont typeface="Calibri"/>
              <a:buChar char="⦿"/>
              <a:defRPr sz="3200"/>
            </a:lvl1pPr>
            <a:lvl2pPr indent="-391160" lvl="1" marL="914400" algn="l">
              <a:lnSpc>
                <a:spcPct val="100000"/>
              </a:lnSpc>
              <a:spcBef>
                <a:spcPts val="600"/>
              </a:spcBef>
              <a:spcAft>
                <a:spcPts val="0"/>
              </a:spcAft>
              <a:buSzPts val="2560"/>
              <a:buFont typeface="Calibri"/>
              <a:buChar char="◼"/>
              <a:defRPr sz="3200"/>
            </a:lvl2pPr>
            <a:lvl3pPr indent="-350519" lvl="2" marL="1371600" algn="l">
              <a:lnSpc>
                <a:spcPct val="100000"/>
              </a:lnSpc>
              <a:spcBef>
                <a:spcPts val="600"/>
              </a:spcBef>
              <a:spcAft>
                <a:spcPts val="0"/>
              </a:spcAft>
              <a:buSzPts val="1920"/>
              <a:buFont typeface="Calibri"/>
              <a:buChar char="○"/>
              <a:defRPr sz="3200"/>
            </a:lvl3pPr>
            <a:lvl4pPr indent="-391160" lvl="3" marL="1828800" algn="l">
              <a:lnSpc>
                <a:spcPct val="100000"/>
              </a:lnSpc>
              <a:spcBef>
                <a:spcPts val="600"/>
              </a:spcBef>
              <a:spcAft>
                <a:spcPts val="0"/>
              </a:spcAft>
              <a:buSzPts val="2560"/>
              <a:buFont typeface="Calibri"/>
              <a:buChar char="●"/>
              <a:defRPr sz="3200"/>
            </a:lvl4pPr>
            <a:lvl5pPr indent="-370839" lvl="4" marL="2286000" algn="l">
              <a:lnSpc>
                <a:spcPct val="100000"/>
              </a:lnSpc>
              <a:spcBef>
                <a:spcPts val="600"/>
              </a:spcBef>
              <a:spcAft>
                <a:spcPts val="0"/>
              </a:spcAft>
              <a:buSzPts val="2240"/>
              <a:buFont typeface="Calibri"/>
              <a:buChar char="◉"/>
              <a:defRPr sz="32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
        <p:nvSpPr>
          <p:cNvPr id="91" name="Google Shape;91;p12"/>
          <p:cNvSpPr txBox="1"/>
          <p:nvPr>
            <p:ph idx="2" type="body"/>
          </p:nvPr>
        </p:nvSpPr>
        <p:spPr>
          <a:xfrm>
            <a:off x="457199" y="1435100"/>
            <a:ext cx="3008315" cy="4691063"/>
          </a:xfrm>
          <a:prstGeom prst="rect">
            <a:avLst/>
          </a:prstGeom>
          <a:noFill/>
          <a:ln>
            <a:noFill/>
          </a:ln>
        </p:spPr>
        <p:txBody>
          <a:bodyPr anchorCtr="0" anchor="t" bIns="45700" lIns="45700" spcFirstLastPara="1" rIns="45700" wrap="square" tIns="45700">
            <a:normAutofit/>
          </a:bodyPr>
          <a:lstStyle>
            <a:lvl1pPr indent="-312039" lvl="0" marL="457200" algn="l">
              <a:lnSpc>
                <a:spcPct val="100000"/>
              </a:lnSpc>
              <a:spcBef>
                <a:spcPts val="600"/>
              </a:spcBef>
              <a:spcAft>
                <a:spcPts val="0"/>
              </a:spcAft>
              <a:buSzPts val="1314"/>
              <a:buChar char="⦿"/>
              <a:defRPr/>
            </a:lvl1pPr>
            <a:lvl2pPr indent="-320040" lvl="1" marL="914400" algn="l">
              <a:lnSpc>
                <a:spcPct val="100000"/>
              </a:lnSpc>
              <a:spcBef>
                <a:spcPts val="600"/>
              </a:spcBef>
              <a:spcAft>
                <a:spcPts val="0"/>
              </a:spcAft>
              <a:buSzPts val="1440"/>
              <a:buChar char="◼"/>
              <a:defRPr/>
            </a:lvl2pPr>
            <a:lvl3pPr indent="-297180" lvl="2" marL="1371600" algn="l">
              <a:lnSpc>
                <a:spcPct val="100000"/>
              </a:lnSpc>
              <a:spcBef>
                <a:spcPts val="600"/>
              </a:spcBef>
              <a:spcAft>
                <a:spcPts val="0"/>
              </a:spcAft>
              <a:buSzPts val="1080"/>
              <a:buChar char="○"/>
              <a:defRPr/>
            </a:lvl3pPr>
            <a:lvl4pPr indent="-320039" lvl="3" marL="1828800" algn="l">
              <a:lnSpc>
                <a:spcPct val="100000"/>
              </a:lnSpc>
              <a:spcBef>
                <a:spcPts val="600"/>
              </a:spcBef>
              <a:spcAft>
                <a:spcPts val="0"/>
              </a:spcAft>
              <a:buSzPts val="144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p:spTree>
      <p:nvGrpSpPr>
        <p:cNvPr id="92" name="Shape 92"/>
        <p:cNvGrpSpPr/>
        <p:nvPr/>
      </p:nvGrpSpPr>
      <p:grpSpPr>
        <a:xfrm>
          <a:off x="0" y="0"/>
          <a:ext cx="0" cy="0"/>
          <a:chOff x="0" y="0"/>
          <a:chExt cx="0" cy="0"/>
        </a:xfrm>
      </p:grpSpPr>
      <p:pic>
        <p:nvPicPr>
          <p:cNvPr descr="Picture 2097151" id="93" name="Google Shape;93;p13"/>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2" id="94" name="Google Shape;94;p13"/>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3" id="95" name="Google Shape;95;p13"/>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96" name="Google Shape;96;p13"/>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97" name="Google Shape;97;p13"/>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98" name="Google Shape;98;p13"/>
          <p:cNvSpPr txBox="1"/>
          <p:nvPr>
            <p:ph type="title"/>
          </p:nvPr>
        </p:nvSpPr>
        <p:spPr>
          <a:xfrm>
            <a:off x="1792288" y="4800600"/>
            <a:ext cx="5486401" cy="566738"/>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2000"/>
              <a:buFont typeface="Calibri"/>
              <a:buNone/>
              <a:defRPr sz="2000"/>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99" name="Google Shape;99;p13"/>
          <p:cNvSpPr/>
          <p:nvPr>
            <p:ph idx="2" type="pic"/>
          </p:nvPr>
        </p:nvSpPr>
        <p:spPr>
          <a:xfrm>
            <a:off x="1792288" y="612775"/>
            <a:ext cx="5486401" cy="4114800"/>
          </a:xfrm>
          <a:prstGeom prst="rect">
            <a:avLst/>
          </a:prstGeom>
          <a:noFill/>
          <a:ln>
            <a:noFill/>
          </a:ln>
        </p:spPr>
      </p:sp>
      <p:sp>
        <p:nvSpPr>
          <p:cNvPr id="100" name="Google Shape;100;p13"/>
          <p:cNvSpPr txBox="1"/>
          <p:nvPr>
            <p:ph idx="1" type="body"/>
          </p:nvPr>
        </p:nvSpPr>
        <p:spPr>
          <a:xfrm>
            <a:off x="1792288" y="5367337"/>
            <a:ext cx="5486401" cy="8048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400"/>
              <a:buFont typeface="Calibri"/>
              <a:buNone/>
              <a:defRPr sz="1400"/>
            </a:lvl1pPr>
            <a:lvl2pPr indent="-228600" lvl="1" marL="914400" algn="l">
              <a:lnSpc>
                <a:spcPct val="100000"/>
              </a:lnSpc>
              <a:spcBef>
                <a:spcPts val="600"/>
              </a:spcBef>
              <a:spcAft>
                <a:spcPts val="0"/>
              </a:spcAft>
              <a:buClr>
                <a:srgbClr val="000000"/>
              </a:buClr>
              <a:buSzPts val="1400"/>
              <a:buFont typeface="Calibri"/>
              <a:buNone/>
              <a:defRPr sz="1400"/>
            </a:lvl2pPr>
            <a:lvl3pPr indent="-228600" lvl="2" marL="1371600" algn="l">
              <a:lnSpc>
                <a:spcPct val="100000"/>
              </a:lnSpc>
              <a:spcBef>
                <a:spcPts val="600"/>
              </a:spcBef>
              <a:spcAft>
                <a:spcPts val="0"/>
              </a:spcAft>
              <a:buClr>
                <a:srgbClr val="000000"/>
              </a:buClr>
              <a:buSzPts val="1400"/>
              <a:buFont typeface="Calibri"/>
              <a:buNone/>
              <a:defRPr sz="1400"/>
            </a:lvl3pPr>
            <a:lvl4pPr indent="-228600" lvl="3" marL="1828800" algn="l">
              <a:lnSpc>
                <a:spcPct val="100000"/>
              </a:lnSpc>
              <a:spcBef>
                <a:spcPts val="600"/>
              </a:spcBef>
              <a:spcAft>
                <a:spcPts val="0"/>
              </a:spcAft>
              <a:buClr>
                <a:srgbClr val="000000"/>
              </a:buClr>
              <a:buSzPts val="1400"/>
              <a:buFont typeface="Calibri"/>
              <a:buNone/>
              <a:defRPr sz="1400"/>
            </a:lvl4pPr>
            <a:lvl5pPr indent="-228600" lvl="4" marL="2286000" algn="l">
              <a:lnSpc>
                <a:spcPct val="100000"/>
              </a:lnSpc>
              <a:spcBef>
                <a:spcPts val="600"/>
              </a:spcBef>
              <a:spcAft>
                <a:spcPts val="0"/>
              </a:spcAft>
              <a:buClr>
                <a:srgbClr val="000000"/>
              </a:buClr>
              <a:buSzPts val="1400"/>
              <a:buFont typeface="Calibri"/>
              <a:buNone/>
              <a:defRPr sz="14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01" name="Shape 101"/>
        <p:cNvGrpSpPr/>
        <p:nvPr/>
      </p:nvGrpSpPr>
      <p:grpSpPr>
        <a:xfrm>
          <a:off x="0" y="0"/>
          <a:ext cx="0" cy="0"/>
          <a:chOff x="0" y="0"/>
          <a:chExt cx="0" cy="0"/>
        </a:xfrm>
      </p:grpSpPr>
      <p:pic>
        <p:nvPicPr>
          <p:cNvPr descr="Picture 2097151" id="102" name="Google Shape;102;p14"/>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5" id="103" name="Google Shape;103;p14"/>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6" id="104" name="Google Shape;104;p14"/>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05" name="Google Shape;105;p14"/>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06" name="Google Shape;106;p14"/>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14"/>
          <p:cNvSpPr txBox="1"/>
          <p:nvPr>
            <p:ph type="title"/>
          </p:nvPr>
        </p:nvSpPr>
        <p:spPr>
          <a:xfrm>
            <a:off x="685800" y="2130425"/>
            <a:ext cx="7772400" cy="1470025"/>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08" name="Google Shape;108;p14"/>
          <p:cNvSpPr txBox="1"/>
          <p:nvPr>
            <p:ph idx="1" type="body"/>
          </p:nvPr>
        </p:nvSpPr>
        <p:spPr>
          <a:xfrm>
            <a:off x="1371600" y="3886200"/>
            <a:ext cx="6400800" cy="175260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600"/>
              </a:spcBef>
              <a:spcAft>
                <a:spcPts val="0"/>
              </a:spcAft>
              <a:buClr>
                <a:srgbClr val="000000"/>
              </a:buClr>
              <a:buSzPts val="1800"/>
              <a:buNone/>
              <a:defRPr/>
            </a:lvl1pPr>
            <a:lvl2pPr indent="-228600" lvl="1" marL="914400" algn="ctr">
              <a:lnSpc>
                <a:spcPct val="100000"/>
              </a:lnSpc>
              <a:spcBef>
                <a:spcPts val="600"/>
              </a:spcBef>
              <a:spcAft>
                <a:spcPts val="0"/>
              </a:spcAft>
              <a:buClr>
                <a:srgbClr val="000000"/>
              </a:buClr>
              <a:buSzPts val="1800"/>
              <a:buNone/>
              <a:defRPr/>
            </a:lvl2pPr>
            <a:lvl3pPr indent="-228600" lvl="2" marL="1371600" algn="ctr">
              <a:lnSpc>
                <a:spcPct val="100000"/>
              </a:lnSpc>
              <a:spcBef>
                <a:spcPts val="600"/>
              </a:spcBef>
              <a:spcAft>
                <a:spcPts val="0"/>
              </a:spcAft>
              <a:buClr>
                <a:srgbClr val="000000"/>
              </a:buClr>
              <a:buSzPts val="1800"/>
              <a:buNone/>
              <a:defRPr/>
            </a:lvl3pPr>
            <a:lvl4pPr indent="-228600" lvl="3" marL="1828800" algn="ctr">
              <a:lnSpc>
                <a:spcPct val="100000"/>
              </a:lnSpc>
              <a:spcBef>
                <a:spcPts val="600"/>
              </a:spcBef>
              <a:spcAft>
                <a:spcPts val="0"/>
              </a:spcAft>
              <a:buClr>
                <a:srgbClr val="000000"/>
              </a:buClr>
              <a:buSzPts val="1800"/>
              <a:buNone/>
              <a:defRPr/>
            </a:lvl4pPr>
            <a:lvl5pPr indent="-228600" lvl="4" marL="2286000" algn="ctr">
              <a:lnSpc>
                <a:spcPct val="100000"/>
              </a:lnSpc>
              <a:spcBef>
                <a:spcPts val="600"/>
              </a:spcBef>
              <a:spcAft>
                <a:spcPts val="0"/>
              </a:spcAft>
              <a:buClr>
                <a:srgbClr val="000000"/>
              </a:buClr>
              <a:buSzPts val="1800"/>
              <a:buNone/>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2">
    <p:spTree>
      <p:nvGrpSpPr>
        <p:cNvPr id="109" name="Shape 109"/>
        <p:cNvGrpSpPr/>
        <p:nvPr/>
      </p:nvGrpSpPr>
      <p:grpSpPr>
        <a:xfrm>
          <a:off x="0" y="0"/>
          <a:ext cx="0" cy="0"/>
          <a:chOff x="0" y="0"/>
          <a:chExt cx="0" cy="0"/>
        </a:xfrm>
      </p:grpSpPr>
      <p:pic>
        <p:nvPicPr>
          <p:cNvPr descr="Picture 2097151" id="110" name="Google Shape;110;p15"/>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5" id="111" name="Google Shape;111;p15"/>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6" id="112" name="Google Shape;112;p15"/>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13" name="Google Shape;113;p15"/>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14" name="Google Shape;114;p15"/>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15" name="Google Shape;115;p15"/>
          <p:cNvSpPr txBox="1"/>
          <p:nvPr>
            <p:ph type="title"/>
          </p:nvPr>
        </p:nvSpPr>
        <p:spPr>
          <a:xfrm>
            <a:off x="722312" y="4406900"/>
            <a:ext cx="7772401" cy="13620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rgbClr val="B13F9A"/>
              </a:buClr>
              <a:buSzPts val="4000"/>
              <a:buFont typeface="Calibri"/>
              <a:buNone/>
              <a:defRPr sz="4000" cap="none"/>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16" name="Google Shape;116;p15"/>
          <p:cNvSpPr txBox="1"/>
          <p:nvPr>
            <p:ph idx="1" type="body"/>
          </p:nvPr>
        </p:nvSpPr>
        <p:spPr>
          <a:xfrm>
            <a:off x="722312" y="2906713"/>
            <a:ext cx="7772401" cy="1500188"/>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000"/>
              <a:buFont typeface="Calibri"/>
              <a:buNone/>
              <a:defRPr sz="2000"/>
            </a:lvl1pPr>
            <a:lvl2pPr indent="-228600" lvl="1" marL="914400" algn="l">
              <a:lnSpc>
                <a:spcPct val="100000"/>
              </a:lnSpc>
              <a:spcBef>
                <a:spcPts val="600"/>
              </a:spcBef>
              <a:spcAft>
                <a:spcPts val="0"/>
              </a:spcAft>
              <a:buClr>
                <a:srgbClr val="000000"/>
              </a:buClr>
              <a:buSzPts val="2000"/>
              <a:buFont typeface="Calibri"/>
              <a:buNone/>
              <a:defRPr sz="2000"/>
            </a:lvl2pPr>
            <a:lvl3pPr indent="-228600" lvl="2" marL="1371600" algn="l">
              <a:lnSpc>
                <a:spcPct val="100000"/>
              </a:lnSpc>
              <a:spcBef>
                <a:spcPts val="600"/>
              </a:spcBef>
              <a:spcAft>
                <a:spcPts val="0"/>
              </a:spcAft>
              <a:buClr>
                <a:srgbClr val="000000"/>
              </a:buClr>
              <a:buSzPts val="2000"/>
              <a:buFont typeface="Calibri"/>
              <a:buNone/>
              <a:defRPr sz="2000"/>
            </a:lvl3pPr>
            <a:lvl4pPr indent="-228600" lvl="3" marL="1828800" algn="l">
              <a:lnSpc>
                <a:spcPct val="100000"/>
              </a:lnSpc>
              <a:spcBef>
                <a:spcPts val="600"/>
              </a:spcBef>
              <a:spcAft>
                <a:spcPts val="0"/>
              </a:spcAft>
              <a:buClr>
                <a:srgbClr val="000000"/>
              </a:buClr>
              <a:buSzPts val="2000"/>
              <a:buFont typeface="Calibri"/>
              <a:buNone/>
              <a:defRPr sz="2000"/>
            </a:lvl4pPr>
            <a:lvl5pPr indent="-228600" lvl="4" marL="2286000" algn="l">
              <a:lnSpc>
                <a:spcPct val="100000"/>
              </a:lnSpc>
              <a:spcBef>
                <a:spcPts val="600"/>
              </a:spcBef>
              <a:spcAft>
                <a:spcPts val="0"/>
              </a:spcAft>
              <a:buClr>
                <a:srgbClr val="000000"/>
              </a:buClr>
              <a:buSzPts val="2000"/>
              <a:buFont typeface="Calibri"/>
              <a:buNone/>
              <a:defRPr sz="20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2">
    <p:spTree>
      <p:nvGrpSpPr>
        <p:cNvPr id="117" name="Shape 117"/>
        <p:cNvGrpSpPr/>
        <p:nvPr/>
      </p:nvGrpSpPr>
      <p:grpSpPr>
        <a:xfrm>
          <a:off x="0" y="0"/>
          <a:ext cx="0" cy="0"/>
          <a:chOff x="0" y="0"/>
          <a:chExt cx="0" cy="0"/>
        </a:xfrm>
      </p:grpSpPr>
      <p:pic>
        <p:nvPicPr>
          <p:cNvPr descr="Picture 2097151" id="118" name="Google Shape;118;p16"/>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5" id="119" name="Google Shape;119;p16"/>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6" id="120" name="Google Shape;120;p16"/>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21" name="Google Shape;121;p16"/>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22" name="Google Shape;122;p16"/>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23" name="Google Shape;123;p16"/>
          <p:cNvSpPr txBox="1"/>
          <p:nvPr>
            <p:ph type="title"/>
          </p:nvPr>
        </p:nvSpPr>
        <p:spPr>
          <a:xfrm>
            <a:off x="457200" y="320675"/>
            <a:ext cx="7239000" cy="11430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24" name="Google Shape;124;p16"/>
          <p:cNvSpPr txBox="1"/>
          <p:nvPr>
            <p:ph idx="1" type="body"/>
          </p:nvPr>
        </p:nvSpPr>
        <p:spPr>
          <a:xfrm>
            <a:off x="457200" y="1609725"/>
            <a:ext cx="3543300" cy="4846638"/>
          </a:xfrm>
          <a:prstGeom prst="rect">
            <a:avLst/>
          </a:prstGeom>
          <a:noFill/>
          <a:ln>
            <a:noFill/>
          </a:ln>
        </p:spPr>
        <p:txBody>
          <a:bodyPr anchorCtr="0" anchor="t" bIns="45700" lIns="45700" spcFirstLastPara="1" rIns="45700" wrap="square" tIns="45700">
            <a:normAutofit/>
          </a:bodyPr>
          <a:lstStyle>
            <a:lvl1pPr indent="-358394" lvl="0" marL="457200" algn="l">
              <a:lnSpc>
                <a:spcPct val="100000"/>
              </a:lnSpc>
              <a:spcBef>
                <a:spcPts val="600"/>
              </a:spcBef>
              <a:spcAft>
                <a:spcPts val="0"/>
              </a:spcAft>
              <a:buSzPts val="2044"/>
              <a:buFont typeface="Calibri"/>
              <a:buChar char="⦿"/>
              <a:defRPr sz="2800"/>
            </a:lvl1pPr>
            <a:lvl2pPr indent="-370840" lvl="1" marL="914400" algn="l">
              <a:lnSpc>
                <a:spcPct val="100000"/>
              </a:lnSpc>
              <a:spcBef>
                <a:spcPts val="600"/>
              </a:spcBef>
              <a:spcAft>
                <a:spcPts val="0"/>
              </a:spcAft>
              <a:buSzPts val="2240"/>
              <a:buFont typeface="Calibri"/>
              <a:buChar char="◼"/>
              <a:defRPr sz="2800"/>
            </a:lvl2pPr>
            <a:lvl3pPr indent="-335280" lvl="2" marL="1371600" algn="l">
              <a:lnSpc>
                <a:spcPct val="100000"/>
              </a:lnSpc>
              <a:spcBef>
                <a:spcPts val="600"/>
              </a:spcBef>
              <a:spcAft>
                <a:spcPts val="0"/>
              </a:spcAft>
              <a:buSzPts val="1680"/>
              <a:buFont typeface="Calibri"/>
              <a:buChar char="○"/>
              <a:defRPr sz="2800"/>
            </a:lvl3pPr>
            <a:lvl4pPr indent="-370839" lvl="3" marL="1828800" algn="l">
              <a:lnSpc>
                <a:spcPct val="100000"/>
              </a:lnSpc>
              <a:spcBef>
                <a:spcPts val="600"/>
              </a:spcBef>
              <a:spcAft>
                <a:spcPts val="0"/>
              </a:spcAft>
              <a:buSzPts val="2240"/>
              <a:buFont typeface="Calibri"/>
              <a:buChar char="●"/>
              <a:defRPr sz="2800"/>
            </a:lvl4pPr>
            <a:lvl5pPr indent="-353060" lvl="4" marL="2286000" algn="l">
              <a:lnSpc>
                <a:spcPct val="100000"/>
              </a:lnSpc>
              <a:spcBef>
                <a:spcPts val="600"/>
              </a:spcBef>
              <a:spcAft>
                <a:spcPts val="0"/>
              </a:spcAft>
              <a:buSzPts val="1960"/>
              <a:buFont typeface="Calibri"/>
              <a:buChar char="◉"/>
              <a:defRPr sz="28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p:cSld name="Comparison 2">
    <p:spTree>
      <p:nvGrpSpPr>
        <p:cNvPr id="125" name="Shape 125"/>
        <p:cNvGrpSpPr/>
        <p:nvPr/>
      </p:nvGrpSpPr>
      <p:grpSpPr>
        <a:xfrm>
          <a:off x="0" y="0"/>
          <a:ext cx="0" cy="0"/>
          <a:chOff x="0" y="0"/>
          <a:chExt cx="0" cy="0"/>
        </a:xfrm>
      </p:grpSpPr>
      <p:pic>
        <p:nvPicPr>
          <p:cNvPr descr="Picture 2097151" id="126" name="Google Shape;126;p17"/>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5" id="127" name="Google Shape;127;p17"/>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6" id="128" name="Google Shape;128;p17"/>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29" name="Google Shape;129;p17"/>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30" name="Google Shape;130;p17"/>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31" name="Google Shape;131;p17"/>
          <p:cNvSpPr txBox="1"/>
          <p:nvPr>
            <p:ph type="title"/>
          </p:nvPr>
        </p:nvSpPr>
        <p:spPr>
          <a:xfrm>
            <a:off x="457200" y="274638"/>
            <a:ext cx="8229600" cy="1143001"/>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32" name="Google Shape;132;p17"/>
          <p:cNvSpPr txBox="1"/>
          <p:nvPr>
            <p:ph idx="1" type="body"/>
          </p:nvPr>
        </p:nvSpPr>
        <p:spPr>
          <a:xfrm>
            <a:off x="457200" y="1535112"/>
            <a:ext cx="4040188"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400"/>
              <a:buFont typeface="Calibri"/>
              <a:buNone/>
              <a:defRPr b="1" sz="2400"/>
            </a:lvl1pPr>
            <a:lvl2pPr indent="-228600" lvl="1" marL="914400" algn="l">
              <a:lnSpc>
                <a:spcPct val="100000"/>
              </a:lnSpc>
              <a:spcBef>
                <a:spcPts val="600"/>
              </a:spcBef>
              <a:spcAft>
                <a:spcPts val="0"/>
              </a:spcAft>
              <a:buClr>
                <a:srgbClr val="000000"/>
              </a:buClr>
              <a:buSzPts val="2400"/>
              <a:buFont typeface="Calibri"/>
              <a:buNone/>
              <a:defRPr b="1" sz="2400"/>
            </a:lvl2pPr>
            <a:lvl3pPr indent="-228600" lvl="2" marL="1371600" algn="l">
              <a:lnSpc>
                <a:spcPct val="100000"/>
              </a:lnSpc>
              <a:spcBef>
                <a:spcPts val="600"/>
              </a:spcBef>
              <a:spcAft>
                <a:spcPts val="0"/>
              </a:spcAft>
              <a:buClr>
                <a:srgbClr val="000000"/>
              </a:buClr>
              <a:buSzPts val="2400"/>
              <a:buFont typeface="Calibri"/>
              <a:buNone/>
              <a:defRPr b="1" sz="2400"/>
            </a:lvl3pPr>
            <a:lvl4pPr indent="-228600" lvl="3" marL="1828800" algn="l">
              <a:lnSpc>
                <a:spcPct val="100000"/>
              </a:lnSpc>
              <a:spcBef>
                <a:spcPts val="600"/>
              </a:spcBef>
              <a:spcAft>
                <a:spcPts val="0"/>
              </a:spcAft>
              <a:buClr>
                <a:srgbClr val="000000"/>
              </a:buClr>
              <a:buSzPts val="2400"/>
              <a:buFont typeface="Calibri"/>
              <a:buNone/>
              <a:defRPr b="1" sz="2400"/>
            </a:lvl4pPr>
            <a:lvl5pPr indent="-228600" lvl="4" marL="2286000" algn="l">
              <a:lnSpc>
                <a:spcPct val="100000"/>
              </a:lnSpc>
              <a:spcBef>
                <a:spcPts val="600"/>
              </a:spcBef>
              <a:spcAft>
                <a:spcPts val="0"/>
              </a:spcAft>
              <a:buClr>
                <a:srgbClr val="000000"/>
              </a:buClr>
              <a:buSzPts val="2400"/>
              <a:buFont typeface="Calibri"/>
              <a:buNone/>
              <a:defRPr b="1" sz="24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
        <p:nvSpPr>
          <p:cNvPr id="133" name="Google Shape;133;p17"/>
          <p:cNvSpPr txBox="1"/>
          <p:nvPr>
            <p:ph idx="2" type="body"/>
          </p:nvPr>
        </p:nvSpPr>
        <p:spPr>
          <a:xfrm>
            <a:off x="4645025" y="1535112"/>
            <a:ext cx="4041775" cy="639763"/>
          </a:xfrm>
          <a:prstGeom prst="rect">
            <a:avLst/>
          </a:prstGeom>
          <a:noFill/>
          <a:ln>
            <a:noFill/>
          </a:ln>
        </p:spPr>
        <p:txBody>
          <a:bodyPr anchorCtr="0" anchor="b" bIns="45700" lIns="45700" spcFirstLastPara="1" rIns="45700" wrap="square" tIns="45700">
            <a:normAutofit/>
          </a:bodyPr>
          <a:lstStyle>
            <a:lvl1pPr indent="-312039" lvl="0" marL="457200" algn="l">
              <a:lnSpc>
                <a:spcPct val="100000"/>
              </a:lnSpc>
              <a:spcBef>
                <a:spcPts val="600"/>
              </a:spcBef>
              <a:spcAft>
                <a:spcPts val="0"/>
              </a:spcAft>
              <a:buSzPts val="1314"/>
              <a:buChar char="⦿"/>
              <a:defRPr/>
            </a:lvl1pPr>
            <a:lvl2pPr indent="-320040" lvl="1" marL="914400" algn="l">
              <a:lnSpc>
                <a:spcPct val="100000"/>
              </a:lnSpc>
              <a:spcBef>
                <a:spcPts val="600"/>
              </a:spcBef>
              <a:spcAft>
                <a:spcPts val="0"/>
              </a:spcAft>
              <a:buSzPts val="1440"/>
              <a:buChar char="◼"/>
              <a:defRPr/>
            </a:lvl2pPr>
            <a:lvl3pPr indent="-297180" lvl="2" marL="1371600" algn="l">
              <a:lnSpc>
                <a:spcPct val="100000"/>
              </a:lnSpc>
              <a:spcBef>
                <a:spcPts val="600"/>
              </a:spcBef>
              <a:spcAft>
                <a:spcPts val="0"/>
              </a:spcAft>
              <a:buSzPts val="1080"/>
              <a:buChar char="○"/>
              <a:defRPr/>
            </a:lvl3pPr>
            <a:lvl4pPr indent="-320039" lvl="3" marL="1828800" algn="l">
              <a:lnSpc>
                <a:spcPct val="100000"/>
              </a:lnSpc>
              <a:spcBef>
                <a:spcPts val="600"/>
              </a:spcBef>
              <a:spcAft>
                <a:spcPts val="0"/>
              </a:spcAft>
              <a:buSzPts val="144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p:cSld name="Content with Caption 2">
    <p:spTree>
      <p:nvGrpSpPr>
        <p:cNvPr id="134" name="Shape 134"/>
        <p:cNvGrpSpPr/>
        <p:nvPr/>
      </p:nvGrpSpPr>
      <p:grpSpPr>
        <a:xfrm>
          <a:off x="0" y="0"/>
          <a:ext cx="0" cy="0"/>
          <a:chOff x="0" y="0"/>
          <a:chExt cx="0" cy="0"/>
        </a:xfrm>
      </p:grpSpPr>
      <p:pic>
        <p:nvPicPr>
          <p:cNvPr descr="Picture 2097151" id="135" name="Google Shape;135;p18"/>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5" id="136" name="Google Shape;136;p18"/>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6" id="137" name="Google Shape;137;p18"/>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38" name="Google Shape;138;p18"/>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39" name="Google Shape;139;p18"/>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40" name="Google Shape;140;p18"/>
          <p:cNvSpPr txBox="1"/>
          <p:nvPr>
            <p:ph type="title"/>
          </p:nvPr>
        </p:nvSpPr>
        <p:spPr>
          <a:xfrm>
            <a:off x="457200" y="273050"/>
            <a:ext cx="3008314" cy="116205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2000"/>
              <a:buFont typeface="Calibri"/>
              <a:buNone/>
              <a:defRPr sz="2000"/>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41" name="Google Shape;141;p18"/>
          <p:cNvSpPr txBox="1"/>
          <p:nvPr>
            <p:ph idx="1" type="body"/>
          </p:nvPr>
        </p:nvSpPr>
        <p:spPr>
          <a:xfrm>
            <a:off x="3575050" y="273050"/>
            <a:ext cx="5111750" cy="5853113"/>
          </a:xfrm>
          <a:prstGeom prst="rect">
            <a:avLst/>
          </a:prstGeom>
          <a:noFill/>
          <a:ln>
            <a:noFill/>
          </a:ln>
        </p:spPr>
        <p:txBody>
          <a:bodyPr anchorCtr="0" anchor="t" bIns="45700" lIns="45700" spcFirstLastPara="1" rIns="45700" wrap="square" tIns="45700">
            <a:normAutofit/>
          </a:bodyPr>
          <a:lstStyle>
            <a:lvl1pPr indent="-376936" lvl="0" marL="457200" algn="l">
              <a:lnSpc>
                <a:spcPct val="100000"/>
              </a:lnSpc>
              <a:spcBef>
                <a:spcPts val="600"/>
              </a:spcBef>
              <a:spcAft>
                <a:spcPts val="0"/>
              </a:spcAft>
              <a:buSzPts val="2336"/>
              <a:buFont typeface="Calibri"/>
              <a:buChar char="⦿"/>
              <a:defRPr sz="3200"/>
            </a:lvl1pPr>
            <a:lvl2pPr indent="-391160" lvl="1" marL="914400" algn="l">
              <a:lnSpc>
                <a:spcPct val="100000"/>
              </a:lnSpc>
              <a:spcBef>
                <a:spcPts val="600"/>
              </a:spcBef>
              <a:spcAft>
                <a:spcPts val="0"/>
              </a:spcAft>
              <a:buSzPts val="2560"/>
              <a:buFont typeface="Calibri"/>
              <a:buChar char="◼"/>
              <a:defRPr sz="3200"/>
            </a:lvl2pPr>
            <a:lvl3pPr indent="-350519" lvl="2" marL="1371600" algn="l">
              <a:lnSpc>
                <a:spcPct val="100000"/>
              </a:lnSpc>
              <a:spcBef>
                <a:spcPts val="600"/>
              </a:spcBef>
              <a:spcAft>
                <a:spcPts val="0"/>
              </a:spcAft>
              <a:buSzPts val="1920"/>
              <a:buFont typeface="Calibri"/>
              <a:buChar char="○"/>
              <a:defRPr sz="3200"/>
            </a:lvl3pPr>
            <a:lvl4pPr indent="-391160" lvl="3" marL="1828800" algn="l">
              <a:lnSpc>
                <a:spcPct val="100000"/>
              </a:lnSpc>
              <a:spcBef>
                <a:spcPts val="600"/>
              </a:spcBef>
              <a:spcAft>
                <a:spcPts val="0"/>
              </a:spcAft>
              <a:buSzPts val="2560"/>
              <a:buFont typeface="Calibri"/>
              <a:buChar char="●"/>
              <a:defRPr sz="3200"/>
            </a:lvl4pPr>
            <a:lvl5pPr indent="-370839" lvl="4" marL="2286000" algn="l">
              <a:lnSpc>
                <a:spcPct val="100000"/>
              </a:lnSpc>
              <a:spcBef>
                <a:spcPts val="600"/>
              </a:spcBef>
              <a:spcAft>
                <a:spcPts val="0"/>
              </a:spcAft>
              <a:buSzPts val="2240"/>
              <a:buFont typeface="Calibri"/>
              <a:buChar char="◉"/>
              <a:defRPr sz="32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
        <p:nvSpPr>
          <p:cNvPr id="142" name="Google Shape;142;p18"/>
          <p:cNvSpPr txBox="1"/>
          <p:nvPr>
            <p:ph idx="2" type="body"/>
          </p:nvPr>
        </p:nvSpPr>
        <p:spPr>
          <a:xfrm>
            <a:off x="457199" y="1435100"/>
            <a:ext cx="3008315" cy="4691063"/>
          </a:xfrm>
          <a:prstGeom prst="rect">
            <a:avLst/>
          </a:prstGeom>
          <a:noFill/>
          <a:ln>
            <a:noFill/>
          </a:ln>
        </p:spPr>
        <p:txBody>
          <a:bodyPr anchorCtr="0" anchor="t" bIns="45700" lIns="45700" spcFirstLastPara="1" rIns="45700" wrap="square" tIns="45700">
            <a:normAutofit/>
          </a:bodyPr>
          <a:lstStyle>
            <a:lvl1pPr indent="-312039" lvl="0" marL="457200" algn="l">
              <a:lnSpc>
                <a:spcPct val="100000"/>
              </a:lnSpc>
              <a:spcBef>
                <a:spcPts val="600"/>
              </a:spcBef>
              <a:spcAft>
                <a:spcPts val="0"/>
              </a:spcAft>
              <a:buSzPts val="1314"/>
              <a:buChar char="⦿"/>
              <a:defRPr/>
            </a:lvl1pPr>
            <a:lvl2pPr indent="-320040" lvl="1" marL="914400" algn="l">
              <a:lnSpc>
                <a:spcPct val="100000"/>
              </a:lnSpc>
              <a:spcBef>
                <a:spcPts val="600"/>
              </a:spcBef>
              <a:spcAft>
                <a:spcPts val="0"/>
              </a:spcAft>
              <a:buSzPts val="1440"/>
              <a:buChar char="◼"/>
              <a:defRPr/>
            </a:lvl2pPr>
            <a:lvl3pPr indent="-297180" lvl="2" marL="1371600" algn="l">
              <a:lnSpc>
                <a:spcPct val="100000"/>
              </a:lnSpc>
              <a:spcBef>
                <a:spcPts val="600"/>
              </a:spcBef>
              <a:spcAft>
                <a:spcPts val="0"/>
              </a:spcAft>
              <a:buSzPts val="1080"/>
              <a:buChar char="○"/>
              <a:defRPr/>
            </a:lvl3pPr>
            <a:lvl4pPr indent="-320039" lvl="3" marL="1828800" algn="l">
              <a:lnSpc>
                <a:spcPct val="100000"/>
              </a:lnSpc>
              <a:spcBef>
                <a:spcPts val="600"/>
              </a:spcBef>
              <a:spcAft>
                <a:spcPts val="0"/>
              </a:spcAft>
              <a:buSzPts val="144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2">
    <p:spTree>
      <p:nvGrpSpPr>
        <p:cNvPr id="143" name="Shape 143"/>
        <p:cNvGrpSpPr/>
        <p:nvPr/>
      </p:nvGrpSpPr>
      <p:grpSpPr>
        <a:xfrm>
          <a:off x="0" y="0"/>
          <a:ext cx="0" cy="0"/>
          <a:chOff x="0" y="0"/>
          <a:chExt cx="0" cy="0"/>
        </a:xfrm>
      </p:grpSpPr>
      <p:pic>
        <p:nvPicPr>
          <p:cNvPr descr="Picture 2097151" id="144" name="Google Shape;144;p19"/>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5" id="145" name="Google Shape;145;p19"/>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6" id="146" name="Google Shape;146;p19"/>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47" name="Google Shape;147;p19"/>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48" name="Google Shape;148;p19"/>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49" name="Google Shape;149;p19"/>
          <p:cNvSpPr txBox="1"/>
          <p:nvPr>
            <p:ph type="title"/>
          </p:nvPr>
        </p:nvSpPr>
        <p:spPr>
          <a:xfrm>
            <a:off x="1792288" y="4800600"/>
            <a:ext cx="5486401" cy="566738"/>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2000"/>
              <a:buFont typeface="Calibri"/>
              <a:buNone/>
              <a:defRPr sz="2000"/>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50" name="Google Shape;150;p19"/>
          <p:cNvSpPr/>
          <p:nvPr>
            <p:ph idx="2" type="pic"/>
          </p:nvPr>
        </p:nvSpPr>
        <p:spPr>
          <a:xfrm>
            <a:off x="1792288" y="612775"/>
            <a:ext cx="5486401" cy="4114800"/>
          </a:xfrm>
          <a:prstGeom prst="rect">
            <a:avLst/>
          </a:prstGeom>
          <a:noFill/>
          <a:ln>
            <a:noFill/>
          </a:ln>
        </p:spPr>
      </p:sp>
      <p:sp>
        <p:nvSpPr>
          <p:cNvPr id="151" name="Google Shape;151;p19"/>
          <p:cNvSpPr txBox="1"/>
          <p:nvPr>
            <p:ph idx="1" type="body"/>
          </p:nvPr>
        </p:nvSpPr>
        <p:spPr>
          <a:xfrm>
            <a:off x="1792288" y="5367337"/>
            <a:ext cx="5486401" cy="8048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400"/>
              <a:buFont typeface="Calibri"/>
              <a:buNone/>
              <a:defRPr sz="1400"/>
            </a:lvl1pPr>
            <a:lvl2pPr indent="-228600" lvl="1" marL="914400" algn="l">
              <a:lnSpc>
                <a:spcPct val="100000"/>
              </a:lnSpc>
              <a:spcBef>
                <a:spcPts val="600"/>
              </a:spcBef>
              <a:spcAft>
                <a:spcPts val="0"/>
              </a:spcAft>
              <a:buClr>
                <a:srgbClr val="000000"/>
              </a:buClr>
              <a:buSzPts val="1400"/>
              <a:buFont typeface="Calibri"/>
              <a:buNone/>
              <a:defRPr sz="1400"/>
            </a:lvl2pPr>
            <a:lvl3pPr indent="-228600" lvl="2" marL="1371600" algn="l">
              <a:lnSpc>
                <a:spcPct val="100000"/>
              </a:lnSpc>
              <a:spcBef>
                <a:spcPts val="600"/>
              </a:spcBef>
              <a:spcAft>
                <a:spcPts val="0"/>
              </a:spcAft>
              <a:buClr>
                <a:srgbClr val="000000"/>
              </a:buClr>
              <a:buSzPts val="1400"/>
              <a:buFont typeface="Calibri"/>
              <a:buNone/>
              <a:defRPr sz="1400"/>
            </a:lvl3pPr>
            <a:lvl4pPr indent="-228600" lvl="3" marL="1828800" algn="l">
              <a:lnSpc>
                <a:spcPct val="100000"/>
              </a:lnSpc>
              <a:spcBef>
                <a:spcPts val="600"/>
              </a:spcBef>
              <a:spcAft>
                <a:spcPts val="0"/>
              </a:spcAft>
              <a:buClr>
                <a:srgbClr val="000000"/>
              </a:buClr>
              <a:buSzPts val="1400"/>
              <a:buFont typeface="Calibri"/>
              <a:buNone/>
              <a:defRPr sz="1400"/>
            </a:lvl4pPr>
            <a:lvl5pPr indent="-228600" lvl="4" marL="2286000" algn="l">
              <a:lnSpc>
                <a:spcPct val="100000"/>
              </a:lnSpc>
              <a:spcBef>
                <a:spcPts val="600"/>
              </a:spcBef>
              <a:spcAft>
                <a:spcPts val="0"/>
              </a:spcAft>
              <a:buClr>
                <a:srgbClr val="000000"/>
              </a:buClr>
              <a:buSzPts val="1400"/>
              <a:buFont typeface="Calibri"/>
              <a:buNone/>
              <a:defRPr sz="14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2">
    <p:spTree>
      <p:nvGrpSpPr>
        <p:cNvPr id="152" name="Shape 152"/>
        <p:cNvGrpSpPr/>
        <p:nvPr/>
      </p:nvGrpSpPr>
      <p:grpSpPr>
        <a:xfrm>
          <a:off x="0" y="0"/>
          <a:ext cx="0" cy="0"/>
          <a:chOff x="0" y="0"/>
          <a:chExt cx="0" cy="0"/>
        </a:xfrm>
      </p:grpSpPr>
      <p:pic>
        <p:nvPicPr>
          <p:cNvPr descr="Picture 2097151" id="153" name="Google Shape;153;p20"/>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2" id="154" name="Google Shape;154;p20"/>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3" id="155" name="Google Shape;155;p20"/>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56" name="Google Shape;156;p20"/>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57" name="Google Shape;157;p20"/>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58" name="Google Shape;158;p20"/>
          <p:cNvSpPr txBox="1"/>
          <p:nvPr>
            <p:ph type="title"/>
          </p:nvPr>
        </p:nvSpPr>
        <p:spPr>
          <a:xfrm>
            <a:off x="685800" y="2130425"/>
            <a:ext cx="7772400" cy="1470025"/>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59" name="Google Shape;159;p20"/>
          <p:cNvSpPr txBox="1"/>
          <p:nvPr>
            <p:ph idx="1" type="body"/>
          </p:nvPr>
        </p:nvSpPr>
        <p:spPr>
          <a:xfrm>
            <a:off x="1371600" y="3886200"/>
            <a:ext cx="6400800" cy="175260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600"/>
              </a:spcBef>
              <a:spcAft>
                <a:spcPts val="0"/>
              </a:spcAft>
              <a:buClr>
                <a:srgbClr val="000000"/>
              </a:buClr>
              <a:buSzPts val="1800"/>
              <a:buNone/>
              <a:defRPr/>
            </a:lvl1pPr>
            <a:lvl2pPr indent="-228600" lvl="1" marL="914400" algn="ctr">
              <a:lnSpc>
                <a:spcPct val="100000"/>
              </a:lnSpc>
              <a:spcBef>
                <a:spcPts val="600"/>
              </a:spcBef>
              <a:spcAft>
                <a:spcPts val="0"/>
              </a:spcAft>
              <a:buClr>
                <a:srgbClr val="000000"/>
              </a:buClr>
              <a:buSzPts val="1800"/>
              <a:buNone/>
              <a:defRPr/>
            </a:lvl2pPr>
            <a:lvl3pPr indent="-228600" lvl="2" marL="1371600" algn="ctr">
              <a:lnSpc>
                <a:spcPct val="100000"/>
              </a:lnSpc>
              <a:spcBef>
                <a:spcPts val="600"/>
              </a:spcBef>
              <a:spcAft>
                <a:spcPts val="0"/>
              </a:spcAft>
              <a:buClr>
                <a:srgbClr val="000000"/>
              </a:buClr>
              <a:buSzPts val="1800"/>
              <a:buNone/>
              <a:defRPr/>
            </a:lvl3pPr>
            <a:lvl4pPr indent="-228600" lvl="3" marL="1828800" algn="ctr">
              <a:lnSpc>
                <a:spcPct val="100000"/>
              </a:lnSpc>
              <a:spcBef>
                <a:spcPts val="600"/>
              </a:spcBef>
              <a:spcAft>
                <a:spcPts val="0"/>
              </a:spcAft>
              <a:buClr>
                <a:srgbClr val="000000"/>
              </a:buClr>
              <a:buSzPts val="1800"/>
              <a:buNone/>
              <a:defRPr/>
            </a:lvl4pPr>
            <a:lvl5pPr indent="-228600" lvl="4" marL="2286000" algn="ctr">
              <a:lnSpc>
                <a:spcPct val="100000"/>
              </a:lnSpc>
              <a:spcBef>
                <a:spcPts val="600"/>
              </a:spcBef>
              <a:spcAft>
                <a:spcPts val="0"/>
              </a:spcAft>
              <a:buClr>
                <a:srgbClr val="000000"/>
              </a:buClr>
              <a:buSzPts val="1800"/>
              <a:buNone/>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15" name="Shape 15"/>
        <p:cNvGrpSpPr/>
        <p:nvPr/>
      </p:nvGrpSpPr>
      <p:grpSpPr>
        <a:xfrm>
          <a:off x="0" y="0"/>
          <a:ext cx="0" cy="0"/>
          <a:chOff x="0" y="0"/>
          <a:chExt cx="0" cy="0"/>
        </a:xfrm>
      </p:grpSpPr>
      <p:pic>
        <p:nvPicPr>
          <p:cNvPr descr="Picture 2097151" id="16" name="Google Shape;16;p3"/>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5" id="17" name="Google Shape;17;p3"/>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6" id="18" name="Google Shape;18;p3"/>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9" name="Google Shape;19;p3"/>
          <p:cNvSpPr txBox="1"/>
          <p:nvPr/>
        </p:nvSpPr>
        <p:spPr>
          <a:xfrm>
            <a:off x="381000" y="6567169"/>
            <a:ext cx="4480561" cy="1016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20" name="Google Shape;20;p3"/>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3">
    <p:spTree>
      <p:nvGrpSpPr>
        <p:cNvPr id="160" name="Shape 160"/>
        <p:cNvGrpSpPr/>
        <p:nvPr/>
      </p:nvGrpSpPr>
      <p:grpSpPr>
        <a:xfrm>
          <a:off x="0" y="0"/>
          <a:ext cx="0" cy="0"/>
          <a:chOff x="0" y="0"/>
          <a:chExt cx="0" cy="0"/>
        </a:xfrm>
      </p:grpSpPr>
      <p:pic>
        <p:nvPicPr>
          <p:cNvPr descr="Picture 2097151" id="161" name="Google Shape;161;p21"/>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2" id="162" name="Google Shape;162;p21"/>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3" id="163" name="Google Shape;163;p21"/>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64" name="Google Shape;164;p21"/>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65" name="Google Shape;165;p21"/>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66" name="Google Shape;166;p21"/>
          <p:cNvSpPr txBox="1"/>
          <p:nvPr>
            <p:ph type="title"/>
          </p:nvPr>
        </p:nvSpPr>
        <p:spPr>
          <a:xfrm>
            <a:off x="457200" y="320675"/>
            <a:ext cx="7239000" cy="11430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67" name="Google Shape;167;p21"/>
          <p:cNvSpPr txBox="1"/>
          <p:nvPr>
            <p:ph idx="1" type="body"/>
          </p:nvPr>
        </p:nvSpPr>
        <p:spPr>
          <a:xfrm>
            <a:off x="457200" y="1609725"/>
            <a:ext cx="7239000" cy="4846638"/>
          </a:xfrm>
          <a:prstGeom prst="rect">
            <a:avLst/>
          </a:prstGeom>
          <a:noFill/>
          <a:ln>
            <a:noFill/>
          </a:ln>
        </p:spPr>
        <p:txBody>
          <a:bodyPr anchorCtr="0" anchor="t" bIns="45700" lIns="45700" spcFirstLastPara="1" rIns="45700" wrap="square" tIns="45700">
            <a:normAutofit/>
          </a:bodyPr>
          <a:lstStyle>
            <a:lvl1pPr indent="-312039" lvl="0" marL="457200" algn="l">
              <a:lnSpc>
                <a:spcPct val="100000"/>
              </a:lnSpc>
              <a:spcBef>
                <a:spcPts val="600"/>
              </a:spcBef>
              <a:spcAft>
                <a:spcPts val="0"/>
              </a:spcAft>
              <a:buSzPts val="1314"/>
              <a:buChar char="⦿"/>
              <a:defRPr/>
            </a:lvl1pPr>
            <a:lvl2pPr indent="-320040" lvl="1" marL="914400" algn="l">
              <a:lnSpc>
                <a:spcPct val="100000"/>
              </a:lnSpc>
              <a:spcBef>
                <a:spcPts val="600"/>
              </a:spcBef>
              <a:spcAft>
                <a:spcPts val="0"/>
              </a:spcAft>
              <a:buSzPts val="1440"/>
              <a:buChar char="◼"/>
              <a:defRPr/>
            </a:lvl2pPr>
            <a:lvl3pPr indent="-297180" lvl="2" marL="1371600" algn="l">
              <a:lnSpc>
                <a:spcPct val="100000"/>
              </a:lnSpc>
              <a:spcBef>
                <a:spcPts val="600"/>
              </a:spcBef>
              <a:spcAft>
                <a:spcPts val="0"/>
              </a:spcAft>
              <a:buSzPts val="1080"/>
              <a:buChar char="○"/>
              <a:defRPr/>
            </a:lvl3pPr>
            <a:lvl4pPr indent="-320039" lvl="3" marL="1828800" algn="l">
              <a:lnSpc>
                <a:spcPct val="100000"/>
              </a:lnSpc>
              <a:spcBef>
                <a:spcPts val="600"/>
              </a:spcBef>
              <a:spcAft>
                <a:spcPts val="0"/>
              </a:spcAft>
              <a:buSzPts val="144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3">
    <p:spTree>
      <p:nvGrpSpPr>
        <p:cNvPr id="168" name="Shape 168"/>
        <p:cNvGrpSpPr/>
        <p:nvPr/>
      </p:nvGrpSpPr>
      <p:grpSpPr>
        <a:xfrm>
          <a:off x="0" y="0"/>
          <a:ext cx="0" cy="0"/>
          <a:chOff x="0" y="0"/>
          <a:chExt cx="0" cy="0"/>
        </a:xfrm>
      </p:grpSpPr>
      <p:pic>
        <p:nvPicPr>
          <p:cNvPr descr="Picture 2097151" id="169" name="Google Shape;169;p22"/>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2" id="170" name="Google Shape;170;p22"/>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3" id="171" name="Google Shape;171;p22"/>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72" name="Google Shape;172;p22"/>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73" name="Google Shape;173;p22"/>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74" name="Google Shape;174;p22"/>
          <p:cNvSpPr txBox="1"/>
          <p:nvPr>
            <p:ph type="title"/>
          </p:nvPr>
        </p:nvSpPr>
        <p:spPr>
          <a:xfrm>
            <a:off x="722312" y="4406900"/>
            <a:ext cx="7772401" cy="13620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rgbClr val="B13F9A"/>
              </a:buClr>
              <a:buSzPts val="4000"/>
              <a:buFont typeface="Calibri"/>
              <a:buNone/>
              <a:defRPr sz="4000" cap="none"/>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75" name="Google Shape;175;p22"/>
          <p:cNvSpPr txBox="1"/>
          <p:nvPr>
            <p:ph idx="1" type="body"/>
          </p:nvPr>
        </p:nvSpPr>
        <p:spPr>
          <a:xfrm>
            <a:off x="722312" y="2906713"/>
            <a:ext cx="7772401" cy="1500188"/>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000"/>
              <a:buFont typeface="Calibri"/>
              <a:buNone/>
              <a:defRPr sz="2000"/>
            </a:lvl1pPr>
            <a:lvl2pPr indent="-228600" lvl="1" marL="914400" algn="l">
              <a:lnSpc>
                <a:spcPct val="100000"/>
              </a:lnSpc>
              <a:spcBef>
                <a:spcPts val="600"/>
              </a:spcBef>
              <a:spcAft>
                <a:spcPts val="0"/>
              </a:spcAft>
              <a:buClr>
                <a:srgbClr val="000000"/>
              </a:buClr>
              <a:buSzPts val="2000"/>
              <a:buFont typeface="Calibri"/>
              <a:buNone/>
              <a:defRPr sz="2000"/>
            </a:lvl2pPr>
            <a:lvl3pPr indent="-228600" lvl="2" marL="1371600" algn="l">
              <a:lnSpc>
                <a:spcPct val="100000"/>
              </a:lnSpc>
              <a:spcBef>
                <a:spcPts val="600"/>
              </a:spcBef>
              <a:spcAft>
                <a:spcPts val="0"/>
              </a:spcAft>
              <a:buClr>
                <a:srgbClr val="000000"/>
              </a:buClr>
              <a:buSzPts val="2000"/>
              <a:buFont typeface="Calibri"/>
              <a:buNone/>
              <a:defRPr sz="2000"/>
            </a:lvl3pPr>
            <a:lvl4pPr indent="-228600" lvl="3" marL="1828800" algn="l">
              <a:lnSpc>
                <a:spcPct val="100000"/>
              </a:lnSpc>
              <a:spcBef>
                <a:spcPts val="600"/>
              </a:spcBef>
              <a:spcAft>
                <a:spcPts val="0"/>
              </a:spcAft>
              <a:buClr>
                <a:srgbClr val="000000"/>
              </a:buClr>
              <a:buSzPts val="2000"/>
              <a:buFont typeface="Calibri"/>
              <a:buNone/>
              <a:defRPr sz="2000"/>
            </a:lvl4pPr>
            <a:lvl5pPr indent="-228600" lvl="4" marL="2286000" algn="l">
              <a:lnSpc>
                <a:spcPct val="100000"/>
              </a:lnSpc>
              <a:spcBef>
                <a:spcPts val="600"/>
              </a:spcBef>
              <a:spcAft>
                <a:spcPts val="0"/>
              </a:spcAft>
              <a:buClr>
                <a:srgbClr val="000000"/>
              </a:buClr>
              <a:buSzPts val="2000"/>
              <a:buFont typeface="Calibri"/>
              <a:buNone/>
              <a:defRPr sz="20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3">
    <p:spTree>
      <p:nvGrpSpPr>
        <p:cNvPr id="176" name="Shape 176"/>
        <p:cNvGrpSpPr/>
        <p:nvPr/>
      </p:nvGrpSpPr>
      <p:grpSpPr>
        <a:xfrm>
          <a:off x="0" y="0"/>
          <a:ext cx="0" cy="0"/>
          <a:chOff x="0" y="0"/>
          <a:chExt cx="0" cy="0"/>
        </a:xfrm>
      </p:grpSpPr>
      <p:pic>
        <p:nvPicPr>
          <p:cNvPr descr="Picture 2097151" id="177" name="Google Shape;177;p23"/>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2" id="178" name="Google Shape;178;p23"/>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3" id="179" name="Google Shape;179;p23"/>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80" name="Google Shape;180;p23"/>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81" name="Google Shape;181;p23"/>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82" name="Google Shape;182;p23"/>
          <p:cNvSpPr txBox="1"/>
          <p:nvPr>
            <p:ph type="title"/>
          </p:nvPr>
        </p:nvSpPr>
        <p:spPr>
          <a:xfrm>
            <a:off x="457200" y="320675"/>
            <a:ext cx="7239000" cy="11430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83" name="Google Shape;183;p23"/>
          <p:cNvSpPr txBox="1"/>
          <p:nvPr>
            <p:ph idx="1" type="body"/>
          </p:nvPr>
        </p:nvSpPr>
        <p:spPr>
          <a:xfrm>
            <a:off x="457200" y="1609725"/>
            <a:ext cx="3543300" cy="4846638"/>
          </a:xfrm>
          <a:prstGeom prst="rect">
            <a:avLst/>
          </a:prstGeom>
          <a:noFill/>
          <a:ln>
            <a:noFill/>
          </a:ln>
        </p:spPr>
        <p:txBody>
          <a:bodyPr anchorCtr="0" anchor="t" bIns="45700" lIns="45700" spcFirstLastPara="1" rIns="45700" wrap="square" tIns="45700">
            <a:normAutofit/>
          </a:bodyPr>
          <a:lstStyle>
            <a:lvl1pPr indent="-358394" lvl="0" marL="457200" algn="l">
              <a:lnSpc>
                <a:spcPct val="100000"/>
              </a:lnSpc>
              <a:spcBef>
                <a:spcPts val="600"/>
              </a:spcBef>
              <a:spcAft>
                <a:spcPts val="0"/>
              </a:spcAft>
              <a:buSzPts val="2044"/>
              <a:buFont typeface="Calibri"/>
              <a:buChar char="⦿"/>
              <a:defRPr sz="2800"/>
            </a:lvl1pPr>
            <a:lvl2pPr indent="-370840" lvl="1" marL="914400" algn="l">
              <a:lnSpc>
                <a:spcPct val="100000"/>
              </a:lnSpc>
              <a:spcBef>
                <a:spcPts val="600"/>
              </a:spcBef>
              <a:spcAft>
                <a:spcPts val="0"/>
              </a:spcAft>
              <a:buSzPts val="2240"/>
              <a:buFont typeface="Calibri"/>
              <a:buChar char="◼"/>
              <a:defRPr sz="2800"/>
            </a:lvl2pPr>
            <a:lvl3pPr indent="-335280" lvl="2" marL="1371600" algn="l">
              <a:lnSpc>
                <a:spcPct val="100000"/>
              </a:lnSpc>
              <a:spcBef>
                <a:spcPts val="600"/>
              </a:spcBef>
              <a:spcAft>
                <a:spcPts val="0"/>
              </a:spcAft>
              <a:buSzPts val="1680"/>
              <a:buFont typeface="Calibri"/>
              <a:buChar char="○"/>
              <a:defRPr sz="2800"/>
            </a:lvl3pPr>
            <a:lvl4pPr indent="-370839" lvl="3" marL="1828800" algn="l">
              <a:lnSpc>
                <a:spcPct val="100000"/>
              </a:lnSpc>
              <a:spcBef>
                <a:spcPts val="600"/>
              </a:spcBef>
              <a:spcAft>
                <a:spcPts val="0"/>
              </a:spcAft>
              <a:buSzPts val="2240"/>
              <a:buFont typeface="Calibri"/>
              <a:buChar char="●"/>
              <a:defRPr sz="2800"/>
            </a:lvl4pPr>
            <a:lvl5pPr indent="-353060" lvl="4" marL="2286000" algn="l">
              <a:lnSpc>
                <a:spcPct val="100000"/>
              </a:lnSpc>
              <a:spcBef>
                <a:spcPts val="600"/>
              </a:spcBef>
              <a:spcAft>
                <a:spcPts val="0"/>
              </a:spcAft>
              <a:buSzPts val="1960"/>
              <a:buFont typeface="Calibri"/>
              <a:buChar char="◉"/>
              <a:defRPr sz="28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p:cSld name="Comparison 3">
    <p:spTree>
      <p:nvGrpSpPr>
        <p:cNvPr id="184" name="Shape 184"/>
        <p:cNvGrpSpPr/>
        <p:nvPr/>
      </p:nvGrpSpPr>
      <p:grpSpPr>
        <a:xfrm>
          <a:off x="0" y="0"/>
          <a:ext cx="0" cy="0"/>
          <a:chOff x="0" y="0"/>
          <a:chExt cx="0" cy="0"/>
        </a:xfrm>
      </p:grpSpPr>
      <p:pic>
        <p:nvPicPr>
          <p:cNvPr descr="Picture 2097151" id="185" name="Google Shape;185;p24"/>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2" id="186" name="Google Shape;186;p24"/>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3" id="187" name="Google Shape;187;p24"/>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88" name="Google Shape;188;p24"/>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89" name="Google Shape;189;p24"/>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90" name="Google Shape;190;p24"/>
          <p:cNvSpPr txBox="1"/>
          <p:nvPr>
            <p:ph type="title"/>
          </p:nvPr>
        </p:nvSpPr>
        <p:spPr>
          <a:xfrm>
            <a:off x="457200" y="274638"/>
            <a:ext cx="8229600" cy="1143001"/>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191" name="Google Shape;191;p24"/>
          <p:cNvSpPr txBox="1"/>
          <p:nvPr>
            <p:ph idx="1" type="body"/>
          </p:nvPr>
        </p:nvSpPr>
        <p:spPr>
          <a:xfrm>
            <a:off x="457200" y="1535112"/>
            <a:ext cx="4040188" cy="639763"/>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400"/>
              <a:buFont typeface="Calibri"/>
              <a:buNone/>
              <a:defRPr b="1" sz="2400"/>
            </a:lvl1pPr>
            <a:lvl2pPr indent="-228600" lvl="1" marL="914400" algn="l">
              <a:lnSpc>
                <a:spcPct val="100000"/>
              </a:lnSpc>
              <a:spcBef>
                <a:spcPts val="600"/>
              </a:spcBef>
              <a:spcAft>
                <a:spcPts val="0"/>
              </a:spcAft>
              <a:buClr>
                <a:srgbClr val="000000"/>
              </a:buClr>
              <a:buSzPts val="2400"/>
              <a:buFont typeface="Calibri"/>
              <a:buNone/>
              <a:defRPr b="1" sz="2400"/>
            </a:lvl2pPr>
            <a:lvl3pPr indent="-228600" lvl="2" marL="1371600" algn="l">
              <a:lnSpc>
                <a:spcPct val="100000"/>
              </a:lnSpc>
              <a:spcBef>
                <a:spcPts val="600"/>
              </a:spcBef>
              <a:spcAft>
                <a:spcPts val="0"/>
              </a:spcAft>
              <a:buClr>
                <a:srgbClr val="000000"/>
              </a:buClr>
              <a:buSzPts val="2400"/>
              <a:buFont typeface="Calibri"/>
              <a:buNone/>
              <a:defRPr b="1" sz="2400"/>
            </a:lvl3pPr>
            <a:lvl4pPr indent="-228600" lvl="3" marL="1828800" algn="l">
              <a:lnSpc>
                <a:spcPct val="100000"/>
              </a:lnSpc>
              <a:spcBef>
                <a:spcPts val="600"/>
              </a:spcBef>
              <a:spcAft>
                <a:spcPts val="0"/>
              </a:spcAft>
              <a:buClr>
                <a:srgbClr val="000000"/>
              </a:buClr>
              <a:buSzPts val="2400"/>
              <a:buFont typeface="Calibri"/>
              <a:buNone/>
              <a:defRPr b="1" sz="2400"/>
            </a:lvl4pPr>
            <a:lvl5pPr indent="-228600" lvl="4" marL="2286000" algn="l">
              <a:lnSpc>
                <a:spcPct val="100000"/>
              </a:lnSpc>
              <a:spcBef>
                <a:spcPts val="600"/>
              </a:spcBef>
              <a:spcAft>
                <a:spcPts val="0"/>
              </a:spcAft>
              <a:buClr>
                <a:srgbClr val="000000"/>
              </a:buClr>
              <a:buSzPts val="2400"/>
              <a:buFont typeface="Calibri"/>
              <a:buNone/>
              <a:defRPr b="1" sz="24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
        <p:nvSpPr>
          <p:cNvPr id="192" name="Google Shape;192;p24"/>
          <p:cNvSpPr txBox="1"/>
          <p:nvPr>
            <p:ph idx="2" type="body"/>
          </p:nvPr>
        </p:nvSpPr>
        <p:spPr>
          <a:xfrm>
            <a:off x="4645025" y="1535112"/>
            <a:ext cx="4041775" cy="639763"/>
          </a:xfrm>
          <a:prstGeom prst="rect">
            <a:avLst/>
          </a:prstGeom>
          <a:noFill/>
          <a:ln>
            <a:noFill/>
          </a:ln>
        </p:spPr>
        <p:txBody>
          <a:bodyPr anchorCtr="0" anchor="b" bIns="45700" lIns="45700" spcFirstLastPara="1" rIns="45700" wrap="square" tIns="45700">
            <a:normAutofit/>
          </a:bodyPr>
          <a:lstStyle>
            <a:lvl1pPr indent="-312039" lvl="0" marL="457200" algn="l">
              <a:lnSpc>
                <a:spcPct val="100000"/>
              </a:lnSpc>
              <a:spcBef>
                <a:spcPts val="600"/>
              </a:spcBef>
              <a:spcAft>
                <a:spcPts val="0"/>
              </a:spcAft>
              <a:buSzPts val="1314"/>
              <a:buChar char="⦿"/>
              <a:defRPr/>
            </a:lvl1pPr>
            <a:lvl2pPr indent="-320040" lvl="1" marL="914400" algn="l">
              <a:lnSpc>
                <a:spcPct val="100000"/>
              </a:lnSpc>
              <a:spcBef>
                <a:spcPts val="600"/>
              </a:spcBef>
              <a:spcAft>
                <a:spcPts val="0"/>
              </a:spcAft>
              <a:buSzPts val="1440"/>
              <a:buChar char="◼"/>
              <a:defRPr/>
            </a:lvl2pPr>
            <a:lvl3pPr indent="-297180" lvl="2" marL="1371600" algn="l">
              <a:lnSpc>
                <a:spcPct val="100000"/>
              </a:lnSpc>
              <a:spcBef>
                <a:spcPts val="600"/>
              </a:spcBef>
              <a:spcAft>
                <a:spcPts val="0"/>
              </a:spcAft>
              <a:buSzPts val="1080"/>
              <a:buChar char="○"/>
              <a:defRPr/>
            </a:lvl3pPr>
            <a:lvl4pPr indent="-320039" lvl="3" marL="1828800" algn="l">
              <a:lnSpc>
                <a:spcPct val="100000"/>
              </a:lnSpc>
              <a:spcBef>
                <a:spcPts val="600"/>
              </a:spcBef>
              <a:spcAft>
                <a:spcPts val="0"/>
              </a:spcAft>
              <a:buSzPts val="144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2">
    <p:spTree>
      <p:nvGrpSpPr>
        <p:cNvPr id="193" name="Shape 193"/>
        <p:cNvGrpSpPr/>
        <p:nvPr/>
      </p:nvGrpSpPr>
      <p:grpSpPr>
        <a:xfrm>
          <a:off x="0" y="0"/>
          <a:ext cx="0" cy="0"/>
          <a:chOff x="0" y="0"/>
          <a:chExt cx="0" cy="0"/>
        </a:xfrm>
      </p:grpSpPr>
      <p:pic>
        <p:nvPicPr>
          <p:cNvPr descr="Picture 2097151" id="194" name="Google Shape;194;p25"/>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2" id="195" name="Google Shape;195;p25"/>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3" id="196" name="Google Shape;196;p25"/>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197" name="Google Shape;197;p25"/>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98" name="Google Shape;198;p25"/>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99" name="Google Shape;199;p25"/>
          <p:cNvSpPr txBox="1"/>
          <p:nvPr>
            <p:ph type="title"/>
          </p:nvPr>
        </p:nvSpPr>
        <p:spPr>
          <a:xfrm>
            <a:off x="457200" y="320675"/>
            <a:ext cx="7239000" cy="11430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p:cSld name="Content with Caption 3">
    <p:spTree>
      <p:nvGrpSpPr>
        <p:cNvPr id="200" name="Shape 200"/>
        <p:cNvGrpSpPr/>
        <p:nvPr/>
      </p:nvGrpSpPr>
      <p:grpSpPr>
        <a:xfrm>
          <a:off x="0" y="0"/>
          <a:ext cx="0" cy="0"/>
          <a:chOff x="0" y="0"/>
          <a:chExt cx="0" cy="0"/>
        </a:xfrm>
      </p:grpSpPr>
      <p:pic>
        <p:nvPicPr>
          <p:cNvPr descr="Picture 2097151" id="201" name="Google Shape;201;p26"/>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2" id="202" name="Google Shape;202;p26"/>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3" id="203" name="Google Shape;203;p26"/>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204" name="Google Shape;204;p26"/>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205" name="Google Shape;205;p26"/>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206" name="Google Shape;206;p26"/>
          <p:cNvSpPr txBox="1"/>
          <p:nvPr>
            <p:ph type="title"/>
          </p:nvPr>
        </p:nvSpPr>
        <p:spPr>
          <a:xfrm>
            <a:off x="457200" y="273050"/>
            <a:ext cx="3008314" cy="116205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2000"/>
              <a:buFont typeface="Calibri"/>
              <a:buNone/>
              <a:defRPr sz="2000"/>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207" name="Google Shape;207;p26"/>
          <p:cNvSpPr txBox="1"/>
          <p:nvPr>
            <p:ph idx="1" type="body"/>
          </p:nvPr>
        </p:nvSpPr>
        <p:spPr>
          <a:xfrm>
            <a:off x="3575050" y="273050"/>
            <a:ext cx="5111750" cy="5853113"/>
          </a:xfrm>
          <a:prstGeom prst="rect">
            <a:avLst/>
          </a:prstGeom>
          <a:noFill/>
          <a:ln>
            <a:noFill/>
          </a:ln>
        </p:spPr>
        <p:txBody>
          <a:bodyPr anchorCtr="0" anchor="t" bIns="45700" lIns="45700" spcFirstLastPara="1" rIns="45700" wrap="square" tIns="45700">
            <a:normAutofit/>
          </a:bodyPr>
          <a:lstStyle>
            <a:lvl1pPr indent="-376936" lvl="0" marL="457200" algn="l">
              <a:lnSpc>
                <a:spcPct val="100000"/>
              </a:lnSpc>
              <a:spcBef>
                <a:spcPts val="600"/>
              </a:spcBef>
              <a:spcAft>
                <a:spcPts val="0"/>
              </a:spcAft>
              <a:buSzPts val="2336"/>
              <a:buFont typeface="Calibri"/>
              <a:buChar char="⦿"/>
              <a:defRPr sz="3200"/>
            </a:lvl1pPr>
            <a:lvl2pPr indent="-391160" lvl="1" marL="914400" algn="l">
              <a:lnSpc>
                <a:spcPct val="100000"/>
              </a:lnSpc>
              <a:spcBef>
                <a:spcPts val="600"/>
              </a:spcBef>
              <a:spcAft>
                <a:spcPts val="0"/>
              </a:spcAft>
              <a:buSzPts val="2560"/>
              <a:buFont typeface="Calibri"/>
              <a:buChar char="◼"/>
              <a:defRPr sz="3200"/>
            </a:lvl2pPr>
            <a:lvl3pPr indent="-350519" lvl="2" marL="1371600" algn="l">
              <a:lnSpc>
                <a:spcPct val="100000"/>
              </a:lnSpc>
              <a:spcBef>
                <a:spcPts val="600"/>
              </a:spcBef>
              <a:spcAft>
                <a:spcPts val="0"/>
              </a:spcAft>
              <a:buSzPts val="1920"/>
              <a:buFont typeface="Calibri"/>
              <a:buChar char="○"/>
              <a:defRPr sz="3200"/>
            </a:lvl3pPr>
            <a:lvl4pPr indent="-391160" lvl="3" marL="1828800" algn="l">
              <a:lnSpc>
                <a:spcPct val="100000"/>
              </a:lnSpc>
              <a:spcBef>
                <a:spcPts val="600"/>
              </a:spcBef>
              <a:spcAft>
                <a:spcPts val="0"/>
              </a:spcAft>
              <a:buSzPts val="2560"/>
              <a:buFont typeface="Calibri"/>
              <a:buChar char="●"/>
              <a:defRPr sz="3200"/>
            </a:lvl4pPr>
            <a:lvl5pPr indent="-370839" lvl="4" marL="2286000" algn="l">
              <a:lnSpc>
                <a:spcPct val="100000"/>
              </a:lnSpc>
              <a:spcBef>
                <a:spcPts val="600"/>
              </a:spcBef>
              <a:spcAft>
                <a:spcPts val="0"/>
              </a:spcAft>
              <a:buSzPts val="2240"/>
              <a:buFont typeface="Calibri"/>
              <a:buChar char="◉"/>
              <a:defRPr sz="32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
        <p:nvSpPr>
          <p:cNvPr id="208" name="Google Shape;208;p26"/>
          <p:cNvSpPr txBox="1"/>
          <p:nvPr>
            <p:ph idx="2" type="body"/>
          </p:nvPr>
        </p:nvSpPr>
        <p:spPr>
          <a:xfrm>
            <a:off x="457199" y="1435100"/>
            <a:ext cx="3008315" cy="4691063"/>
          </a:xfrm>
          <a:prstGeom prst="rect">
            <a:avLst/>
          </a:prstGeom>
          <a:noFill/>
          <a:ln>
            <a:noFill/>
          </a:ln>
        </p:spPr>
        <p:txBody>
          <a:bodyPr anchorCtr="0" anchor="t" bIns="45700" lIns="45700" spcFirstLastPara="1" rIns="45700" wrap="square" tIns="45700">
            <a:normAutofit/>
          </a:bodyPr>
          <a:lstStyle>
            <a:lvl1pPr indent="-312039" lvl="0" marL="457200" algn="l">
              <a:lnSpc>
                <a:spcPct val="100000"/>
              </a:lnSpc>
              <a:spcBef>
                <a:spcPts val="600"/>
              </a:spcBef>
              <a:spcAft>
                <a:spcPts val="0"/>
              </a:spcAft>
              <a:buSzPts val="1314"/>
              <a:buChar char="⦿"/>
              <a:defRPr/>
            </a:lvl1pPr>
            <a:lvl2pPr indent="-320040" lvl="1" marL="914400" algn="l">
              <a:lnSpc>
                <a:spcPct val="100000"/>
              </a:lnSpc>
              <a:spcBef>
                <a:spcPts val="600"/>
              </a:spcBef>
              <a:spcAft>
                <a:spcPts val="0"/>
              </a:spcAft>
              <a:buSzPts val="1440"/>
              <a:buChar char="◼"/>
              <a:defRPr/>
            </a:lvl2pPr>
            <a:lvl3pPr indent="-297180" lvl="2" marL="1371600" algn="l">
              <a:lnSpc>
                <a:spcPct val="100000"/>
              </a:lnSpc>
              <a:spcBef>
                <a:spcPts val="600"/>
              </a:spcBef>
              <a:spcAft>
                <a:spcPts val="0"/>
              </a:spcAft>
              <a:buSzPts val="1080"/>
              <a:buChar char="○"/>
              <a:defRPr/>
            </a:lvl3pPr>
            <a:lvl4pPr indent="-320039" lvl="3" marL="1828800" algn="l">
              <a:lnSpc>
                <a:spcPct val="100000"/>
              </a:lnSpc>
              <a:spcBef>
                <a:spcPts val="600"/>
              </a:spcBef>
              <a:spcAft>
                <a:spcPts val="0"/>
              </a:spcAft>
              <a:buSzPts val="144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3">
    <p:spTree>
      <p:nvGrpSpPr>
        <p:cNvPr id="209" name="Shape 209"/>
        <p:cNvGrpSpPr/>
        <p:nvPr/>
      </p:nvGrpSpPr>
      <p:grpSpPr>
        <a:xfrm>
          <a:off x="0" y="0"/>
          <a:ext cx="0" cy="0"/>
          <a:chOff x="0" y="0"/>
          <a:chExt cx="0" cy="0"/>
        </a:xfrm>
      </p:grpSpPr>
      <p:pic>
        <p:nvPicPr>
          <p:cNvPr descr="Picture 2097151" id="210" name="Google Shape;210;p27"/>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2" id="211" name="Google Shape;211;p27"/>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3" id="212" name="Google Shape;212;p27"/>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213" name="Google Shape;213;p27"/>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214" name="Google Shape;214;p27"/>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215" name="Google Shape;215;p27"/>
          <p:cNvSpPr txBox="1"/>
          <p:nvPr>
            <p:ph type="title"/>
          </p:nvPr>
        </p:nvSpPr>
        <p:spPr>
          <a:xfrm>
            <a:off x="1792288" y="4800600"/>
            <a:ext cx="5486401" cy="566738"/>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2000"/>
              <a:buFont typeface="Calibri"/>
              <a:buNone/>
              <a:defRPr sz="2000"/>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216" name="Google Shape;216;p27"/>
          <p:cNvSpPr/>
          <p:nvPr>
            <p:ph idx="2" type="pic"/>
          </p:nvPr>
        </p:nvSpPr>
        <p:spPr>
          <a:xfrm>
            <a:off x="1792288" y="612775"/>
            <a:ext cx="5486401" cy="4114800"/>
          </a:xfrm>
          <a:prstGeom prst="rect">
            <a:avLst/>
          </a:prstGeom>
          <a:noFill/>
          <a:ln>
            <a:noFill/>
          </a:ln>
        </p:spPr>
      </p:sp>
      <p:sp>
        <p:nvSpPr>
          <p:cNvPr id="217" name="Google Shape;217;p27"/>
          <p:cNvSpPr txBox="1"/>
          <p:nvPr>
            <p:ph idx="1" type="body"/>
          </p:nvPr>
        </p:nvSpPr>
        <p:spPr>
          <a:xfrm>
            <a:off x="1792288" y="5367337"/>
            <a:ext cx="5486401" cy="804863"/>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1400"/>
              <a:buFont typeface="Calibri"/>
              <a:buNone/>
              <a:defRPr sz="1400"/>
            </a:lvl1pPr>
            <a:lvl2pPr indent="-228600" lvl="1" marL="914400" algn="l">
              <a:lnSpc>
                <a:spcPct val="100000"/>
              </a:lnSpc>
              <a:spcBef>
                <a:spcPts val="600"/>
              </a:spcBef>
              <a:spcAft>
                <a:spcPts val="0"/>
              </a:spcAft>
              <a:buClr>
                <a:srgbClr val="000000"/>
              </a:buClr>
              <a:buSzPts val="1400"/>
              <a:buFont typeface="Calibri"/>
              <a:buNone/>
              <a:defRPr sz="1400"/>
            </a:lvl2pPr>
            <a:lvl3pPr indent="-228600" lvl="2" marL="1371600" algn="l">
              <a:lnSpc>
                <a:spcPct val="100000"/>
              </a:lnSpc>
              <a:spcBef>
                <a:spcPts val="600"/>
              </a:spcBef>
              <a:spcAft>
                <a:spcPts val="0"/>
              </a:spcAft>
              <a:buClr>
                <a:srgbClr val="000000"/>
              </a:buClr>
              <a:buSzPts val="1400"/>
              <a:buFont typeface="Calibri"/>
              <a:buNone/>
              <a:defRPr sz="1400"/>
            </a:lvl3pPr>
            <a:lvl4pPr indent="-228600" lvl="3" marL="1828800" algn="l">
              <a:lnSpc>
                <a:spcPct val="100000"/>
              </a:lnSpc>
              <a:spcBef>
                <a:spcPts val="600"/>
              </a:spcBef>
              <a:spcAft>
                <a:spcPts val="0"/>
              </a:spcAft>
              <a:buClr>
                <a:srgbClr val="000000"/>
              </a:buClr>
              <a:buSzPts val="1400"/>
              <a:buFont typeface="Calibri"/>
              <a:buNone/>
              <a:defRPr sz="1400"/>
            </a:lvl4pPr>
            <a:lvl5pPr indent="-228600" lvl="4" marL="2286000" algn="l">
              <a:lnSpc>
                <a:spcPct val="100000"/>
              </a:lnSpc>
              <a:spcBef>
                <a:spcPts val="600"/>
              </a:spcBef>
              <a:spcAft>
                <a:spcPts val="0"/>
              </a:spcAft>
              <a:buClr>
                <a:srgbClr val="000000"/>
              </a:buClr>
              <a:buSzPts val="1400"/>
              <a:buFont typeface="Calibri"/>
              <a:buNone/>
              <a:defRPr sz="14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spTree>
      <p:nvGrpSpPr>
        <p:cNvPr id="21" name="Shape 21"/>
        <p:cNvGrpSpPr/>
        <p:nvPr/>
      </p:nvGrpSpPr>
      <p:grpSpPr>
        <a:xfrm>
          <a:off x="0" y="0"/>
          <a:ext cx="0" cy="0"/>
          <a:chOff x="0" y="0"/>
          <a:chExt cx="0" cy="0"/>
        </a:xfrm>
      </p:grpSpPr>
      <p:pic>
        <p:nvPicPr>
          <p:cNvPr descr="Picture 2097151" id="22" name="Google Shape;22;p4"/>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5" id="23" name="Google Shape;23;p4"/>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6" id="24" name="Google Shape;24;p4"/>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25" name="Google Shape;25;p4"/>
          <p:cNvSpPr txBox="1"/>
          <p:nvPr/>
        </p:nvSpPr>
        <p:spPr>
          <a:xfrm>
            <a:off x="381000" y="6567169"/>
            <a:ext cx="4480561" cy="1016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26" name="Google Shape;26;p4"/>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4"/>
          <p:cNvSpPr txBox="1"/>
          <p:nvPr>
            <p:ph type="title"/>
          </p:nvPr>
        </p:nvSpPr>
        <p:spPr>
          <a:xfrm>
            <a:off x="457200" y="320675"/>
            <a:ext cx="7239000" cy="11430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28" name="Google Shape;28;p4"/>
          <p:cNvSpPr txBox="1"/>
          <p:nvPr>
            <p:ph idx="1" type="body"/>
          </p:nvPr>
        </p:nvSpPr>
        <p:spPr>
          <a:xfrm>
            <a:off x="457200" y="1609725"/>
            <a:ext cx="7239000" cy="4846638"/>
          </a:xfrm>
          <a:prstGeom prst="rect">
            <a:avLst/>
          </a:prstGeom>
          <a:noFill/>
          <a:ln>
            <a:noFill/>
          </a:ln>
        </p:spPr>
        <p:txBody>
          <a:bodyPr anchorCtr="0" anchor="t" bIns="45700" lIns="45700" spcFirstLastPara="1" rIns="45700" wrap="square" tIns="45700">
            <a:normAutofit/>
          </a:bodyPr>
          <a:lstStyle>
            <a:lvl1pPr indent="-312039" lvl="0" marL="457200" algn="l">
              <a:lnSpc>
                <a:spcPct val="100000"/>
              </a:lnSpc>
              <a:spcBef>
                <a:spcPts val="600"/>
              </a:spcBef>
              <a:spcAft>
                <a:spcPts val="0"/>
              </a:spcAft>
              <a:buSzPts val="1314"/>
              <a:buChar char="⦿"/>
              <a:defRPr/>
            </a:lvl1pPr>
            <a:lvl2pPr indent="-320040" lvl="1" marL="914400" algn="l">
              <a:lnSpc>
                <a:spcPct val="100000"/>
              </a:lnSpc>
              <a:spcBef>
                <a:spcPts val="600"/>
              </a:spcBef>
              <a:spcAft>
                <a:spcPts val="0"/>
              </a:spcAft>
              <a:buSzPts val="1440"/>
              <a:buChar char="◼"/>
              <a:defRPr/>
            </a:lvl2pPr>
            <a:lvl3pPr indent="-297180" lvl="2" marL="1371600" algn="l">
              <a:lnSpc>
                <a:spcPct val="100000"/>
              </a:lnSpc>
              <a:spcBef>
                <a:spcPts val="600"/>
              </a:spcBef>
              <a:spcAft>
                <a:spcPts val="0"/>
              </a:spcAft>
              <a:buSzPts val="1080"/>
              <a:buChar char="○"/>
              <a:defRPr/>
            </a:lvl3pPr>
            <a:lvl4pPr indent="-320039" lvl="3" marL="1828800" algn="l">
              <a:lnSpc>
                <a:spcPct val="100000"/>
              </a:lnSpc>
              <a:spcBef>
                <a:spcPts val="600"/>
              </a:spcBef>
              <a:spcAft>
                <a:spcPts val="0"/>
              </a:spcAft>
              <a:buSzPts val="144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spTree>
      <p:nvGrpSpPr>
        <p:cNvPr id="29" name="Shape 29"/>
        <p:cNvGrpSpPr/>
        <p:nvPr/>
      </p:nvGrpSpPr>
      <p:grpSpPr>
        <a:xfrm>
          <a:off x="0" y="0"/>
          <a:ext cx="0" cy="0"/>
          <a:chOff x="0" y="0"/>
          <a:chExt cx="0" cy="0"/>
        </a:xfrm>
      </p:grpSpPr>
      <p:pic>
        <p:nvPicPr>
          <p:cNvPr descr="Picture 2097151" id="30" name="Google Shape;30;p5"/>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5" id="31" name="Google Shape;31;p5"/>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6" id="32" name="Google Shape;32;p5"/>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33" name="Google Shape;33;p5"/>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34" name="Google Shape;34;p5"/>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5"/>
          <p:cNvSpPr txBox="1"/>
          <p:nvPr>
            <p:ph type="title"/>
          </p:nvPr>
        </p:nvSpPr>
        <p:spPr>
          <a:xfrm>
            <a:off x="457200" y="320675"/>
            <a:ext cx="7239000" cy="11430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2">
    <p:spTree>
      <p:nvGrpSpPr>
        <p:cNvPr id="36" name="Shape 36"/>
        <p:cNvGrpSpPr/>
        <p:nvPr/>
      </p:nvGrpSpPr>
      <p:grpSpPr>
        <a:xfrm>
          <a:off x="0" y="0"/>
          <a:ext cx="0" cy="0"/>
          <a:chOff x="0" y="0"/>
          <a:chExt cx="0" cy="0"/>
        </a:xfrm>
      </p:grpSpPr>
      <p:pic>
        <p:nvPicPr>
          <p:cNvPr descr="Picture 2097151" id="37" name="Google Shape;37;p6"/>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2" id="38" name="Google Shape;38;p6"/>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63" id="39" name="Google Shape;39;p6"/>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40" name="Google Shape;40;p6"/>
          <p:cNvSpPr txBox="1"/>
          <p:nvPr/>
        </p:nvSpPr>
        <p:spPr>
          <a:xfrm>
            <a:off x="381000" y="6567169"/>
            <a:ext cx="4480561" cy="762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41" name="Google Shape;41;p6"/>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2" name="Shape 42"/>
        <p:cNvGrpSpPr/>
        <p:nvPr/>
      </p:nvGrpSpPr>
      <p:grpSpPr>
        <a:xfrm>
          <a:off x="0" y="0"/>
          <a:ext cx="0" cy="0"/>
          <a:chOff x="0" y="0"/>
          <a:chExt cx="0" cy="0"/>
        </a:xfrm>
      </p:grpSpPr>
      <p:pic>
        <p:nvPicPr>
          <p:cNvPr descr="Picture 2097151" id="43" name="Google Shape;43;p7"/>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2" id="44" name="Google Shape;44;p7"/>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3" id="45" name="Google Shape;45;p7"/>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46" name="Google Shape;46;p7"/>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47" name="Google Shape;47;p7"/>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7"/>
          <p:cNvSpPr txBox="1"/>
          <p:nvPr>
            <p:ph type="title"/>
          </p:nvPr>
        </p:nvSpPr>
        <p:spPr>
          <a:xfrm>
            <a:off x="685800" y="2130425"/>
            <a:ext cx="7772400" cy="1470025"/>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49" name="Google Shape;49;p7"/>
          <p:cNvSpPr txBox="1"/>
          <p:nvPr>
            <p:ph idx="1" type="body"/>
          </p:nvPr>
        </p:nvSpPr>
        <p:spPr>
          <a:xfrm>
            <a:off x="1371600" y="3886200"/>
            <a:ext cx="6400800" cy="1752600"/>
          </a:xfrm>
          <a:prstGeom prst="rect">
            <a:avLst/>
          </a:prstGeom>
          <a:noFill/>
          <a:ln>
            <a:noFill/>
          </a:ln>
        </p:spPr>
        <p:txBody>
          <a:bodyPr anchorCtr="0" anchor="t" bIns="45700" lIns="45700" spcFirstLastPara="1" rIns="45700" wrap="square" tIns="45700">
            <a:normAutofit/>
          </a:bodyPr>
          <a:lstStyle>
            <a:lvl1pPr indent="-228600" lvl="0" marL="457200" algn="ctr">
              <a:lnSpc>
                <a:spcPct val="100000"/>
              </a:lnSpc>
              <a:spcBef>
                <a:spcPts val="600"/>
              </a:spcBef>
              <a:spcAft>
                <a:spcPts val="0"/>
              </a:spcAft>
              <a:buClr>
                <a:srgbClr val="000000"/>
              </a:buClr>
              <a:buSzPts val="1800"/>
              <a:buNone/>
              <a:defRPr/>
            </a:lvl1pPr>
            <a:lvl2pPr indent="-228600" lvl="1" marL="914400" algn="ctr">
              <a:lnSpc>
                <a:spcPct val="100000"/>
              </a:lnSpc>
              <a:spcBef>
                <a:spcPts val="600"/>
              </a:spcBef>
              <a:spcAft>
                <a:spcPts val="0"/>
              </a:spcAft>
              <a:buClr>
                <a:srgbClr val="000000"/>
              </a:buClr>
              <a:buSzPts val="1800"/>
              <a:buNone/>
              <a:defRPr/>
            </a:lvl2pPr>
            <a:lvl3pPr indent="-228600" lvl="2" marL="1371600" algn="ctr">
              <a:lnSpc>
                <a:spcPct val="100000"/>
              </a:lnSpc>
              <a:spcBef>
                <a:spcPts val="600"/>
              </a:spcBef>
              <a:spcAft>
                <a:spcPts val="0"/>
              </a:spcAft>
              <a:buClr>
                <a:srgbClr val="000000"/>
              </a:buClr>
              <a:buSzPts val="1800"/>
              <a:buNone/>
              <a:defRPr/>
            </a:lvl3pPr>
            <a:lvl4pPr indent="-228600" lvl="3" marL="1828800" algn="ctr">
              <a:lnSpc>
                <a:spcPct val="100000"/>
              </a:lnSpc>
              <a:spcBef>
                <a:spcPts val="600"/>
              </a:spcBef>
              <a:spcAft>
                <a:spcPts val="0"/>
              </a:spcAft>
              <a:buClr>
                <a:srgbClr val="000000"/>
              </a:buClr>
              <a:buSzPts val="1800"/>
              <a:buNone/>
              <a:defRPr/>
            </a:lvl4pPr>
            <a:lvl5pPr indent="-228600" lvl="4" marL="2286000" algn="ctr">
              <a:lnSpc>
                <a:spcPct val="100000"/>
              </a:lnSpc>
              <a:spcBef>
                <a:spcPts val="600"/>
              </a:spcBef>
              <a:spcAft>
                <a:spcPts val="0"/>
              </a:spcAft>
              <a:buClr>
                <a:srgbClr val="000000"/>
              </a:buClr>
              <a:buSzPts val="1800"/>
              <a:buNone/>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2">
    <p:spTree>
      <p:nvGrpSpPr>
        <p:cNvPr id="50" name="Shape 50"/>
        <p:cNvGrpSpPr/>
        <p:nvPr/>
      </p:nvGrpSpPr>
      <p:grpSpPr>
        <a:xfrm>
          <a:off x="0" y="0"/>
          <a:ext cx="0" cy="0"/>
          <a:chOff x="0" y="0"/>
          <a:chExt cx="0" cy="0"/>
        </a:xfrm>
      </p:grpSpPr>
      <p:pic>
        <p:nvPicPr>
          <p:cNvPr descr="Picture 2097151" id="51" name="Google Shape;51;p8"/>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2" id="52" name="Google Shape;52;p8"/>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3" id="53" name="Google Shape;53;p8"/>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54" name="Google Shape;54;p8"/>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55" name="Google Shape;55;p8"/>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8"/>
          <p:cNvSpPr txBox="1"/>
          <p:nvPr>
            <p:ph type="title"/>
          </p:nvPr>
        </p:nvSpPr>
        <p:spPr>
          <a:xfrm>
            <a:off x="457200" y="320675"/>
            <a:ext cx="7239000" cy="11430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57" name="Google Shape;57;p8"/>
          <p:cNvSpPr txBox="1"/>
          <p:nvPr>
            <p:ph idx="1" type="body"/>
          </p:nvPr>
        </p:nvSpPr>
        <p:spPr>
          <a:xfrm>
            <a:off x="457200" y="1609725"/>
            <a:ext cx="7239000" cy="4846638"/>
          </a:xfrm>
          <a:prstGeom prst="rect">
            <a:avLst/>
          </a:prstGeom>
          <a:noFill/>
          <a:ln>
            <a:noFill/>
          </a:ln>
        </p:spPr>
        <p:txBody>
          <a:bodyPr anchorCtr="0" anchor="t" bIns="45700" lIns="45700" spcFirstLastPara="1" rIns="45700" wrap="square" tIns="45700">
            <a:normAutofit/>
          </a:bodyPr>
          <a:lstStyle>
            <a:lvl1pPr indent="-312039" lvl="0" marL="457200" algn="l">
              <a:lnSpc>
                <a:spcPct val="100000"/>
              </a:lnSpc>
              <a:spcBef>
                <a:spcPts val="600"/>
              </a:spcBef>
              <a:spcAft>
                <a:spcPts val="0"/>
              </a:spcAft>
              <a:buSzPts val="1314"/>
              <a:buChar char="⦿"/>
              <a:defRPr/>
            </a:lvl1pPr>
            <a:lvl2pPr indent="-320040" lvl="1" marL="914400" algn="l">
              <a:lnSpc>
                <a:spcPct val="100000"/>
              </a:lnSpc>
              <a:spcBef>
                <a:spcPts val="600"/>
              </a:spcBef>
              <a:spcAft>
                <a:spcPts val="0"/>
              </a:spcAft>
              <a:buSzPts val="1440"/>
              <a:buChar char="◼"/>
              <a:defRPr/>
            </a:lvl2pPr>
            <a:lvl3pPr indent="-297180" lvl="2" marL="1371600" algn="l">
              <a:lnSpc>
                <a:spcPct val="100000"/>
              </a:lnSpc>
              <a:spcBef>
                <a:spcPts val="600"/>
              </a:spcBef>
              <a:spcAft>
                <a:spcPts val="0"/>
              </a:spcAft>
              <a:buSzPts val="1080"/>
              <a:buChar char="○"/>
              <a:defRPr/>
            </a:lvl3pPr>
            <a:lvl4pPr indent="-320039" lvl="3" marL="1828800" algn="l">
              <a:lnSpc>
                <a:spcPct val="100000"/>
              </a:lnSpc>
              <a:spcBef>
                <a:spcPts val="600"/>
              </a:spcBef>
              <a:spcAft>
                <a:spcPts val="0"/>
              </a:spcAft>
              <a:buSzPts val="1440"/>
              <a:buChar char="●"/>
              <a:defRPr/>
            </a:lvl4pPr>
            <a:lvl5pPr indent="-308610" lvl="4" marL="2286000" algn="l">
              <a:lnSpc>
                <a:spcPct val="100000"/>
              </a:lnSpc>
              <a:spcBef>
                <a:spcPts val="600"/>
              </a:spcBef>
              <a:spcAft>
                <a:spcPts val="0"/>
              </a:spcAft>
              <a:buSzPts val="1260"/>
              <a:buChar char="◉"/>
              <a:defRPr/>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spTree>
      <p:nvGrpSpPr>
        <p:cNvPr id="58" name="Shape 58"/>
        <p:cNvGrpSpPr/>
        <p:nvPr/>
      </p:nvGrpSpPr>
      <p:grpSpPr>
        <a:xfrm>
          <a:off x="0" y="0"/>
          <a:ext cx="0" cy="0"/>
          <a:chOff x="0" y="0"/>
          <a:chExt cx="0" cy="0"/>
        </a:xfrm>
      </p:grpSpPr>
      <p:pic>
        <p:nvPicPr>
          <p:cNvPr descr="Picture 2097151" id="59" name="Google Shape;59;p9"/>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2" id="60" name="Google Shape;60;p9"/>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3" id="61" name="Google Shape;61;p9"/>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62" name="Google Shape;62;p9"/>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63" name="Google Shape;63;p9"/>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p9"/>
          <p:cNvSpPr txBox="1"/>
          <p:nvPr>
            <p:ph type="title"/>
          </p:nvPr>
        </p:nvSpPr>
        <p:spPr>
          <a:xfrm>
            <a:off x="722312" y="4406900"/>
            <a:ext cx="7772401" cy="13620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rgbClr val="B13F9A"/>
              </a:buClr>
              <a:buSzPts val="4000"/>
              <a:buFont typeface="Calibri"/>
              <a:buNone/>
              <a:defRPr sz="4000" cap="none"/>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65" name="Google Shape;65;p9"/>
          <p:cNvSpPr txBox="1"/>
          <p:nvPr>
            <p:ph idx="1" type="body"/>
          </p:nvPr>
        </p:nvSpPr>
        <p:spPr>
          <a:xfrm>
            <a:off x="722312" y="2906713"/>
            <a:ext cx="7772401" cy="1500188"/>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600"/>
              </a:spcBef>
              <a:spcAft>
                <a:spcPts val="0"/>
              </a:spcAft>
              <a:buClr>
                <a:srgbClr val="000000"/>
              </a:buClr>
              <a:buSzPts val="2000"/>
              <a:buFont typeface="Calibri"/>
              <a:buNone/>
              <a:defRPr sz="2000"/>
            </a:lvl1pPr>
            <a:lvl2pPr indent="-228600" lvl="1" marL="914400" algn="l">
              <a:lnSpc>
                <a:spcPct val="100000"/>
              </a:lnSpc>
              <a:spcBef>
                <a:spcPts val="600"/>
              </a:spcBef>
              <a:spcAft>
                <a:spcPts val="0"/>
              </a:spcAft>
              <a:buClr>
                <a:srgbClr val="000000"/>
              </a:buClr>
              <a:buSzPts val="2000"/>
              <a:buFont typeface="Calibri"/>
              <a:buNone/>
              <a:defRPr sz="2000"/>
            </a:lvl2pPr>
            <a:lvl3pPr indent="-228600" lvl="2" marL="1371600" algn="l">
              <a:lnSpc>
                <a:spcPct val="100000"/>
              </a:lnSpc>
              <a:spcBef>
                <a:spcPts val="600"/>
              </a:spcBef>
              <a:spcAft>
                <a:spcPts val="0"/>
              </a:spcAft>
              <a:buClr>
                <a:srgbClr val="000000"/>
              </a:buClr>
              <a:buSzPts val="2000"/>
              <a:buFont typeface="Calibri"/>
              <a:buNone/>
              <a:defRPr sz="2000"/>
            </a:lvl3pPr>
            <a:lvl4pPr indent="-228600" lvl="3" marL="1828800" algn="l">
              <a:lnSpc>
                <a:spcPct val="100000"/>
              </a:lnSpc>
              <a:spcBef>
                <a:spcPts val="600"/>
              </a:spcBef>
              <a:spcAft>
                <a:spcPts val="0"/>
              </a:spcAft>
              <a:buClr>
                <a:srgbClr val="000000"/>
              </a:buClr>
              <a:buSzPts val="2000"/>
              <a:buFont typeface="Calibri"/>
              <a:buNone/>
              <a:defRPr sz="2000"/>
            </a:lvl4pPr>
            <a:lvl5pPr indent="-228600" lvl="4" marL="2286000" algn="l">
              <a:lnSpc>
                <a:spcPct val="100000"/>
              </a:lnSpc>
              <a:spcBef>
                <a:spcPts val="600"/>
              </a:spcBef>
              <a:spcAft>
                <a:spcPts val="0"/>
              </a:spcAft>
              <a:buClr>
                <a:srgbClr val="000000"/>
              </a:buClr>
              <a:buSzPts val="2000"/>
              <a:buFont typeface="Calibri"/>
              <a:buNone/>
              <a:defRPr sz="20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p:cSld name="Two Content">
    <p:spTree>
      <p:nvGrpSpPr>
        <p:cNvPr id="66" name="Shape 66"/>
        <p:cNvGrpSpPr/>
        <p:nvPr/>
      </p:nvGrpSpPr>
      <p:grpSpPr>
        <a:xfrm>
          <a:off x="0" y="0"/>
          <a:ext cx="0" cy="0"/>
          <a:chOff x="0" y="0"/>
          <a:chExt cx="0" cy="0"/>
        </a:xfrm>
      </p:grpSpPr>
      <p:pic>
        <p:nvPicPr>
          <p:cNvPr descr="Picture 2097151" id="67" name="Google Shape;67;p10"/>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2" id="68" name="Google Shape;68;p10"/>
          <p:cNvPicPr preferRelativeResize="0"/>
          <p:nvPr/>
        </p:nvPicPr>
        <p:blipFill rotWithShape="1">
          <a:blip r:embed="rId2">
            <a:alphaModFix/>
          </a:blip>
          <a:srcRect b="0" l="0" r="0" t="0"/>
          <a:stretch/>
        </p:blipFill>
        <p:spPr>
          <a:xfrm>
            <a:off x="8150225" y="-6350"/>
            <a:ext cx="1000125" cy="6870700"/>
          </a:xfrm>
          <a:prstGeom prst="rect">
            <a:avLst/>
          </a:prstGeom>
          <a:noFill/>
          <a:ln>
            <a:noFill/>
          </a:ln>
        </p:spPr>
      </p:pic>
      <p:pic>
        <p:nvPicPr>
          <p:cNvPr descr="Picture 2097153" id="69" name="Google Shape;69;p10"/>
          <p:cNvPicPr preferRelativeResize="0"/>
          <p:nvPr/>
        </p:nvPicPr>
        <p:blipFill rotWithShape="1">
          <a:blip r:embed="rId3">
            <a:alphaModFix/>
          </a:blip>
          <a:srcRect b="0" l="0" r="0" t="0"/>
          <a:stretch/>
        </p:blipFill>
        <p:spPr>
          <a:xfrm>
            <a:off x="0" y="0"/>
            <a:ext cx="9144000" cy="6858000"/>
          </a:xfrm>
          <a:prstGeom prst="rect">
            <a:avLst/>
          </a:prstGeom>
          <a:noFill/>
          <a:ln>
            <a:noFill/>
          </a:ln>
        </p:spPr>
      </p:pic>
      <p:sp>
        <p:nvSpPr>
          <p:cNvPr id="70" name="Google Shape;70;p10"/>
          <p:cNvSpPr txBox="1"/>
          <p:nvPr/>
        </p:nvSpPr>
        <p:spPr>
          <a:xfrm>
            <a:off x="381000" y="6567169"/>
            <a:ext cx="4480561" cy="127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71" name="Google Shape;71;p10"/>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1pPr>
            <a:lvl2pPr indent="0" lvl="1"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2pPr>
            <a:lvl3pPr indent="0" lvl="2"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3pPr>
            <a:lvl4pPr indent="0" lvl="3"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4pPr>
            <a:lvl5pPr indent="0" lvl="4"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5pPr>
            <a:lvl6pPr indent="0" lvl="5"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6pPr>
            <a:lvl7pPr indent="0" lvl="6"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7pPr>
            <a:lvl8pPr indent="0" lvl="7"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8pPr>
            <a:lvl9pPr indent="0" lvl="8" marL="0" algn="r">
              <a:lnSpc>
                <a:spcPct val="100000"/>
              </a:lnSpc>
              <a:spcBef>
                <a:spcPts val="0"/>
              </a:spcBef>
              <a:spcAft>
                <a:spcPts val="0"/>
              </a:spcAft>
              <a:buClr>
                <a:srgbClr val="191919"/>
              </a:buClr>
              <a:buSzPts val="1000"/>
              <a:buFont typeface="Trebuchet MS"/>
              <a:buNone/>
              <a:defRPr sz="1000">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p10"/>
          <p:cNvSpPr txBox="1"/>
          <p:nvPr>
            <p:ph type="title"/>
          </p:nvPr>
        </p:nvSpPr>
        <p:spPr>
          <a:xfrm>
            <a:off x="457200" y="320675"/>
            <a:ext cx="7239000" cy="11430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rgbClr val="B13F9A"/>
              </a:buClr>
              <a:buSzPts val="1800"/>
              <a:buNone/>
              <a:defRPr/>
            </a:lvl1pPr>
            <a:lvl2pPr lvl="1" algn="l">
              <a:lnSpc>
                <a:spcPct val="100000"/>
              </a:lnSpc>
              <a:spcBef>
                <a:spcPts val="0"/>
              </a:spcBef>
              <a:spcAft>
                <a:spcPts val="0"/>
              </a:spcAft>
              <a:buClr>
                <a:srgbClr val="B13F9A"/>
              </a:buClr>
              <a:buSzPts val="1800"/>
              <a:buNone/>
              <a:defRPr/>
            </a:lvl2pPr>
            <a:lvl3pPr lvl="2" algn="l">
              <a:lnSpc>
                <a:spcPct val="100000"/>
              </a:lnSpc>
              <a:spcBef>
                <a:spcPts val="0"/>
              </a:spcBef>
              <a:spcAft>
                <a:spcPts val="0"/>
              </a:spcAft>
              <a:buClr>
                <a:srgbClr val="B13F9A"/>
              </a:buClr>
              <a:buSzPts val="1800"/>
              <a:buNone/>
              <a:defRPr/>
            </a:lvl3pPr>
            <a:lvl4pPr lvl="3" algn="l">
              <a:lnSpc>
                <a:spcPct val="100000"/>
              </a:lnSpc>
              <a:spcBef>
                <a:spcPts val="0"/>
              </a:spcBef>
              <a:spcAft>
                <a:spcPts val="0"/>
              </a:spcAft>
              <a:buClr>
                <a:srgbClr val="B13F9A"/>
              </a:buClr>
              <a:buSzPts val="1800"/>
              <a:buNone/>
              <a:defRPr/>
            </a:lvl4pPr>
            <a:lvl5pPr lvl="4" algn="l">
              <a:lnSpc>
                <a:spcPct val="100000"/>
              </a:lnSpc>
              <a:spcBef>
                <a:spcPts val="0"/>
              </a:spcBef>
              <a:spcAft>
                <a:spcPts val="0"/>
              </a:spcAft>
              <a:buClr>
                <a:srgbClr val="B13F9A"/>
              </a:buClr>
              <a:buSzPts val="1800"/>
              <a:buNone/>
              <a:defRPr/>
            </a:lvl5pPr>
            <a:lvl6pPr lvl="5" algn="l">
              <a:lnSpc>
                <a:spcPct val="100000"/>
              </a:lnSpc>
              <a:spcBef>
                <a:spcPts val="0"/>
              </a:spcBef>
              <a:spcAft>
                <a:spcPts val="0"/>
              </a:spcAft>
              <a:buClr>
                <a:srgbClr val="B13F9A"/>
              </a:buClr>
              <a:buSzPts val="1800"/>
              <a:buNone/>
              <a:defRPr/>
            </a:lvl6pPr>
            <a:lvl7pPr lvl="6" algn="l">
              <a:lnSpc>
                <a:spcPct val="100000"/>
              </a:lnSpc>
              <a:spcBef>
                <a:spcPts val="0"/>
              </a:spcBef>
              <a:spcAft>
                <a:spcPts val="0"/>
              </a:spcAft>
              <a:buClr>
                <a:srgbClr val="B13F9A"/>
              </a:buClr>
              <a:buSzPts val="1800"/>
              <a:buNone/>
              <a:defRPr/>
            </a:lvl7pPr>
            <a:lvl8pPr lvl="7" algn="l">
              <a:lnSpc>
                <a:spcPct val="100000"/>
              </a:lnSpc>
              <a:spcBef>
                <a:spcPts val="0"/>
              </a:spcBef>
              <a:spcAft>
                <a:spcPts val="0"/>
              </a:spcAft>
              <a:buClr>
                <a:srgbClr val="B13F9A"/>
              </a:buClr>
              <a:buSzPts val="1800"/>
              <a:buNone/>
              <a:defRPr/>
            </a:lvl8pPr>
            <a:lvl9pPr lvl="8" algn="l">
              <a:lnSpc>
                <a:spcPct val="100000"/>
              </a:lnSpc>
              <a:spcBef>
                <a:spcPts val="0"/>
              </a:spcBef>
              <a:spcAft>
                <a:spcPts val="0"/>
              </a:spcAft>
              <a:buClr>
                <a:srgbClr val="B13F9A"/>
              </a:buClr>
              <a:buSzPts val="1800"/>
              <a:buNone/>
              <a:defRPr/>
            </a:lvl9pPr>
          </a:lstStyle>
          <a:p/>
        </p:txBody>
      </p:sp>
      <p:sp>
        <p:nvSpPr>
          <p:cNvPr id="73" name="Google Shape;73;p10"/>
          <p:cNvSpPr txBox="1"/>
          <p:nvPr>
            <p:ph idx="1" type="body"/>
          </p:nvPr>
        </p:nvSpPr>
        <p:spPr>
          <a:xfrm>
            <a:off x="457200" y="1609725"/>
            <a:ext cx="3543300" cy="4846638"/>
          </a:xfrm>
          <a:prstGeom prst="rect">
            <a:avLst/>
          </a:prstGeom>
          <a:noFill/>
          <a:ln>
            <a:noFill/>
          </a:ln>
        </p:spPr>
        <p:txBody>
          <a:bodyPr anchorCtr="0" anchor="t" bIns="45700" lIns="45700" spcFirstLastPara="1" rIns="45700" wrap="square" tIns="45700">
            <a:normAutofit/>
          </a:bodyPr>
          <a:lstStyle>
            <a:lvl1pPr indent="-358394" lvl="0" marL="457200" algn="l">
              <a:lnSpc>
                <a:spcPct val="100000"/>
              </a:lnSpc>
              <a:spcBef>
                <a:spcPts val="600"/>
              </a:spcBef>
              <a:spcAft>
                <a:spcPts val="0"/>
              </a:spcAft>
              <a:buSzPts val="2044"/>
              <a:buFont typeface="Calibri"/>
              <a:buChar char="⦿"/>
              <a:defRPr sz="2800"/>
            </a:lvl1pPr>
            <a:lvl2pPr indent="-370840" lvl="1" marL="914400" algn="l">
              <a:lnSpc>
                <a:spcPct val="100000"/>
              </a:lnSpc>
              <a:spcBef>
                <a:spcPts val="600"/>
              </a:spcBef>
              <a:spcAft>
                <a:spcPts val="0"/>
              </a:spcAft>
              <a:buSzPts val="2240"/>
              <a:buFont typeface="Calibri"/>
              <a:buChar char="◼"/>
              <a:defRPr sz="2800"/>
            </a:lvl2pPr>
            <a:lvl3pPr indent="-335280" lvl="2" marL="1371600" algn="l">
              <a:lnSpc>
                <a:spcPct val="100000"/>
              </a:lnSpc>
              <a:spcBef>
                <a:spcPts val="600"/>
              </a:spcBef>
              <a:spcAft>
                <a:spcPts val="0"/>
              </a:spcAft>
              <a:buSzPts val="1680"/>
              <a:buFont typeface="Calibri"/>
              <a:buChar char="○"/>
              <a:defRPr sz="2800"/>
            </a:lvl3pPr>
            <a:lvl4pPr indent="-370839" lvl="3" marL="1828800" algn="l">
              <a:lnSpc>
                <a:spcPct val="100000"/>
              </a:lnSpc>
              <a:spcBef>
                <a:spcPts val="600"/>
              </a:spcBef>
              <a:spcAft>
                <a:spcPts val="0"/>
              </a:spcAft>
              <a:buSzPts val="2240"/>
              <a:buFont typeface="Calibri"/>
              <a:buChar char="●"/>
              <a:defRPr sz="2800"/>
            </a:lvl4pPr>
            <a:lvl5pPr indent="-353060" lvl="4" marL="2286000" algn="l">
              <a:lnSpc>
                <a:spcPct val="100000"/>
              </a:lnSpc>
              <a:spcBef>
                <a:spcPts val="600"/>
              </a:spcBef>
              <a:spcAft>
                <a:spcPts val="0"/>
              </a:spcAft>
              <a:buSzPts val="1960"/>
              <a:buFont typeface="Calibri"/>
              <a:buChar char="◉"/>
              <a:defRPr sz="2800"/>
            </a:lvl5pPr>
            <a:lvl6pPr indent="-308610" lvl="5" marL="2743200" algn="l">
              <a:lnSpc>
                <a:spcPct val="100000"/>
              </a:lnSpc>
              <a:spcBef>
                <a:spcPts val="600"/>
              </a:spcBef>
              <a:spcAft>
                <a:spcPts val="0"/>
              </a:spcAft>
              <a:buSzPts val="1260"/>
              <a:buChar char="◉"/>
              <a:defRPr/>
            </a:lvl6pPr>
            <a:lvl7pPr indent="-308610" lvl="6" marL="3200400" algn="l">
              <a:lnSpc>
                <a:spcPct val="100000"/>
              </a:lnSpc>
              <a:spcBef>
                <a:spcPts val="600"/>
              </a:spcBef>
              <a:spcAft>
                <a:spcPts val="0"/>
              </a:spcAft>
              <a:buSzPts val="1260"/>
              <a:buChar char="◉"/>
              <a:defRPr/>
            </a:lvl7pPr>
            <a:lvl8pPr indent="-308609" lvl="7" marL="3657600" algn="l">
              <a:lnSpc>
                <a:spcPct val="100000"/>
              </a:lnSpc>
              <a:spcBef>
                <a:spcPts val="600"/>
              </a:spcBef>
              <a:spcAft>
                <a:spcPts val="0"/>
              </a:spcAft>
              <a:buSzPts val="1260"/>
              <a:buChar char="◉"/>
              <a:defRPr/>
            </a:lvl8pPr>
            <a:lvl9pPr indent="-308609" lvl="8" marL="4114800" algn="l">
              <a:lnSpc>
                <a:spcPct val="100000"/>
              </a:lnSpc>
              <a:spcBef>
                <a:spcPts val="600"/>
              </a:spcBef>
              <a:spcAft>
                <a:spcPts val="0"/>
              </a:spcAft>
              <a:buSzPts val="126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8.xml"/><Relationship Id="rId22" Type="http://schemas.openxmlformats.org/officeDocument/2006/relationships/slideLayout" Target="../slideLayouts/slideLayout20.xml"/><Relationship Id="rId21" Type="http://schemas.openxmlformats.org/officeDocument/2006/relationships/slideLayout" Target="../slideLayouts/slideLayout19.xml"/><Relationship Id="rId24" Type="http://schemas.openxmlformats.org/officeDocument/2006/relationships/slideLayout" Target="../slideLayouts/slideLayout22.xml"/><Relationship Id="rId23" Type="http://schemas.openxmlformats.org/officeDocument/2006/relationships/slideLayout" Target="../slideLayouts/slideLayout21.xml"/><Relationship Id="rId1" Type="http://schemas.openxmlformats.org/officeDocument/2006/relationships/image" Target="../media/image8.png"/><Relationship Id="rId2" Type="http://schemas.openxmlformats.org/officeDocument/2006/relationships/image" Target="../media/image5.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26" Type="http://schemas.openxmlformats.org/officeDocument/2006/relationships/slideLayout" Target="../slideLayouts/slideLayout24.xml"/><Relationship Id="rId25" Type="http://schemas.openxmlformats.org/officeDocument/2006/relationships/slideLayout" Target="../slideLayouts/slideLayout23.xml"/><Relationship Id="rId28" Type="http://schemas.openxmlformats.org/officeDocument/2006/relationships/slideLayout" Target="../slideLayouts/slideLayout26.xml"/><Relationship Id="rId27" Type="http://schemas.openxmlformats.org/officeDocument/2006/relationships/slideLayout" Target="../slideLayouts/slideLayout25.xml"/><Relationship Id="rId5" Type="http://schemas.openxmlformats.org/officeDocument/2006/relationships/slideLayout" Target="../slideLayouts/slideLayout3.xml"/><Relationship Id="rId6" Type="http://schemas.openxmlformats.org/officeDocument/2006/relationships/slideLayout" Target="../slideLayouts/slideLayout4.xml"/><Relationship Id="rId29" Type="http://schemas.openxmlformats.org/officeDocument/2006/relationships/theme" Target="../theme/theme2.xml"/><Relationship Id="rId7" Type="http://schemas.openxmlformats.org/officeDocument/2006/relationships/slideLayout" Target="../slideLayouts/slideLayout5.xml"/><Relationship Id="rId8" Type="http://schemas.openxmlformats.org/officeDocument/2006/relationships/slideLayout" Target="../slideLayouts/slideLayout6.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19" Type="http://schemas.openxmlformats.org/officeDocument/2006/relationships/slideLayout" Target="../slideLayouts/slideLayout17.xml"/><Relationship Id="rId1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descr="Picture 2097151" id="6" name="Google Shape;6;p1"/>
          <p:cNvPicPr preferRelativeResize="0"/>
          <p:nvPr/>
        </p:nvPicPr>
        <p:blipFill rotWithShape="1">
          <a:blip r:embed="rId1">
            <a:alphaModFix/>
          </a:blip>
          <a:srcRect b="0" l="0" r="0" t="0"/>
          <a:stretch/>
        </p:blipFill>
        <p:spPr>
          <a:xfrm>
            <a:off x="8150225" y="-6350"/>
            <a:ext cx="1000125" cy="6870700"/>
          </a:xfrm>
          <a:prstGeom prst="rect">
            <a:avLst/>
          </a:prstGeom>
          <a:noFill/>
          <a:ln>
            <a:noFill/>
          </a:ln>
        </p:spPr>
      </p:pic>
      <p:pic>
        <p:nvPicPr>
          <p:cNvPr descr="Picture 2097152" id="7" name="Google Shape;7;p1"/>
          <p:cNvPicPr preferRelativeResize="0"/>
          <p:nvPr/>
        </p:nvPicPr>
        <p:blipFill rotWithShape="1">
          <a:blip r:embed="rId1">
            <a:alphaModFix/>
          </a:blip>
          <a:srcRect b="0" l="0" r="0" t="0"/>
          <a:stretch/>
        </p:blipFill>
        <p:spPr>
          <a:xfrm>
            <a:off x="8150225" y="-6350"/>
            <a:ext cx="1000125" cy="6870700"/>
          </a:xfrm>
          <a:prstGeom prst="rect">
            <a:avLst/>
          </a:prstGeom>
          <a:noFill/>
          <a:ln>
            <a:noFill/>
          </a:ln>
        </p:spPr>
      </p:pic>
      <p:pic>
        <p:nvPicPr>
          <p:cNvPr descr="Picture 2097153" id="8" name="Google Shape;8;p1"/>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9" name="Google Shape;9;p1"/>
          <p:cNvSpPr txBox="1"/>
          <p:nvPr/>
        </p:nvSpPr>
        <p:spPr>
          <a:xfrm>
            <a:off x="381000" y="6567169"/>
            <a:ext cx="4480561" cy="1016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Trebuchet MS"/>
              <a:buNone/>
            </a:pPr>
            <a:r>
              <a:rPr b="0" i="0" lang="en-US" sz="700" u="none" cap="none" strike="noStrike">
                <a:solidFill>
                  <a:srgbClr val="000000"/>
                </a:solidFill>
                <a:latin typeface="Trebuchet MS"/>
                <a:ea typeface="Trebuchet MS"/>
                <a:cs typeface="Trebuchet MS"/>
                <a:sym typeface="Trebuchet MS"/>
              </a:rPr>
              <a:t>© Copyrights 2018 HITAM. All rights reserved.</a:t>
            </a:r>
            <a:endParaRPr/>
          </a:p>
        </p:txBody>
      </p:sp>
      <p:sp>
        <p:nvSpPr>
          <p:cNvPr id="10" name="Google Shape;10;p1"/>
          <p:cNvSpPr txBox="1"/>
          <p:nvPr>
            <p:ph idx="12" type="sldNum"/>
          </p:nvPr>
        </p:nvSpPr>
        <p:spPr>
          <a:xfrm>
            <a:off x="8742512" y="6521450"/>
            <a:ext cx="145902" cy="1397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191919"/>
              </a:buClr>
              <a:buSzPts val="1000"/>
              <a:buFont typeface="Trebuchet MS"/>
              <a:buNone/>
              <a:defRPr b="0" i="0" sz="1000" u="none" cap="none" strike="noStrike">
                <a:solidFill>
                  <a:srgbClr val="191919"/>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191919"/>
              </a:buClr>
              <a:buSzPts val="1000"/>
              <a:buFont typeface="Trebuchet MS"/>
              <a:buNone/>
              <a:defRPr b="0" i="0" sz="1000" u="none" cap="none" strike="noStrike">
                <a:solidFill>
                  <a:srgbClr val="191919"/>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191919"/>
              </a:buClr>
              <a:buSzPts val="1000"/>
              <a:buFont typeface="Trebuchet MS"/>
              <a:buNone/>
              <a:defRPr b="0" i="0" sz="1000" u="none" cap="none" strike="noStrike">
                <a:solidFill>
                  <a:srgbClr val="191919"/>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191919"/>
              </a:buClr>
              <a:buSzPts val="1000"/>
              <a:buFont typeface="Trebuchet MS"/>
              <a:buNone/>
              <a:defRPr b="0" i="0" sz="1000" u="none" cap="none" strike="noStrike">
                <a:solidFill>
                  <a:srgbClr val="191919"/>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191919"/>
              </a:buClr>
              <a:buSzPts val="1000"/>
              <a:buFont typeface="Trebuchet MS"/>
              <a:buNone/>
              <a:defRPr b="0" i="0" sz="1000" u="none" cap="none" strike="noStrike">
                <a:solidFill>
                  <a:srgbClr val="191919"/>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191919"/>
              </a:buClr>
              <a:buSzPts val="1000"/>
              <a:buFont typeface="Trebuchet MS"/>
              <a:buNone/>
              <a:defRPr b="0" i="0" sz="1000" u="none" cap="none" strike="noStrike">
                <a:solidFill>
                  <a:srgbClr val="191919"/>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191919"/>
              </a:buClr>
              <a:buSzPts val="1000"/>
              <a:buFont typeface="Trebuchet MS"/>
              <a:buNone/>
              <a:defRPr b="0" i="0" sz="1000" u="none" cap="none" strike="noStrike">
                <a:solidFill>
                  <a:srgbClr val="191919"/>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191919"/>
              </a:buClr>
              <a:buSzPts val="1000"/>
              <a:buFont typeface="Trebuchet MS"/>
              <a:buNone/>
              <a:defRPr b="0" i="0" sz="1000" u="none" cap="none" strike="noStrike">
                <a:solidFill>
                  <a:srgbClr val="191919"/>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191919"/>
              </a:buClr>
              <a:buSzPts val="1000"/>
              <a:buFont typeface="Trebuchet MS"/>
              <a:buNone/>
              <a:defRPr b="0" i="0" sz="1000" u="none" cap="none" strike="noStrike">
                <a:solidFill>
                  <a:srgbClr val="191919"/>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p:cNvSpPr txBox="1"/>
          <p:nvPr>
            <p:ph type="title"/>
          </p:nvPr>
        </p:nvSpPr>
        <p:spPr>
          <a:xfrm>
            <a:off x="457200" y="0"/>
            <a:ext cx="8229600" cy="1417638"/>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B13F9A"/>
              </a:buClr>
              <a:buSzPts val="3800"/>
              <a:buFont typeface="Calibri"/>
              <a:buNone/>
              <a:defRPr b="0" i="0" sz="3800" u="none" cap="none" strike="noStrike">
                <a:solidFill>
                  <a:srgbClr val="B13F9A"/>
                </a:solidFill>
                <a:latin typeface="Calibri"/>
                <a:ea typeface="Calibri"/>
                <a:cs typeface="Calibri"/>
                <a:sym typeface="Calibri"/>
              </a:defRPr>
            </a:lvl1pPr>
            <a:lvl2pPr lvl="1" marR="0" rtl="0" algn="l">
              <a:lnSpc>
                <a:spcPct val="100000"/>
              </a:lnSpc>
              <a:spcBef>
                <a:spcPts val="0"/>
              </a:spcBef>
              <a:spcAft>
                <a:spcPts val="0"/>
              </a:spcAft>
              <a:buClr>
                <a:srgbClr val="B13F9A"/>
              </a:buClr>
              <a:buSzPts val="3800"/>
              <a:buFont typeface="Calibri"/>
              <a:buNone/>
              <a:defRPr b="0" i="0" sz="3800" u="none" cap="none" strike="noStrike">
                <a:solidFill>
                  <a:srgbClr val="B13F9A"/>
                </a:solidFill>
                <a:latin typeface="Calibri"/>
                <a:ea typeface="Calibri"/>
                <a:cs typeface="Calibri"/>
                <a:sym typeface="Calibri"/>
              </a:defRPr>
            </a:lvl2pPr>
            <a:lvl3pPr lvl="2" marR="0" rtl="0" algn="l">
              <a:lnSpc>
                <a:spcPct val="100000"/>
              </a:lnSpc>
              <a:spcBef>
                <a:spcPts val="0"/>
              </a:spcBef>
              <a:spcAft>
                <a:spcPts val="0"/>
              </a:spcAft>
              <a:buClr>
                <a:srgbClr val="B13F9A"/>
              </a:buClr>
              <a:buSzPts val="3800"/>
              <a:buFont typeface="Calibri"/>
              <a:buNone/>
              <a:defRPr b="0" i="0" sz="3800" u="none" cap="none" strike="noStrike">
                <a:solidFill>
                  <a:srgbClr val="B13F9A"/>
                </a:solidFill>
                <a:latin typeface="Calibri"/>
                <a:ea typeface="Calibri"/>
                <a:cs typeface="Calibri"/>
                <a:sym typeface="Calibri"/>
              </a:defRPr>
            </a:lvl3pPr>
            <a:lvl4pPr lvl="3" marR="0" rtl="0" algn="l">
              <a:lnSpc>
                <a:spcPct val="100000"/>
              </a:lnSpc>
              <a:spcBef>
                <a:spcPts val="0"/>
              </a:spcBef>
              <a:spcAft>
                <a:spcPts val="0"/>
              </a:spcAft>
              <a:buClr>
                <a:srgbClr val="B13F9A"/>
              </a:buClr>
              <a:buSzPts val="3800"/>
              <a:buFont typeface="Calibri"/>
              <a:buNone/>
              <a:defRPr b="0" i="0" sz="3800" u="none" cap="none" strike="noStrike">
                <a:solidFill>
                  <a:srgbClr val="B13F9A"/>
                </a:solidFill>
                <a:latin typeface="Calibri"/>
                <a:ea typeface="Calibri"/>
                <a:cs typeface="Calibri"/>
                <a:sym typeface="Calibri"/>
              </a:defRPr>
            </a:lvl4pPr>
            <a:lvl5pPr lvl="4" marR="0" rtl="0" algn="l">
              <a:lnSpc>
                <a:spcPct val="100000"/>
              </a:lnSpc>
              <a:spcBef>
                <a:spcPts val="0"/>
              </a:spcBef>
              <a:spcAft>
                <a:spcPts val="0"/>
              </a:spcAft>
              <a:buClr>
                <a:srgbClr val="B13F9A"/>
              </a:buClr>
              <a:buSzPts val="3800"/>
              <a:buFont typeface="Calibri"/>
              <a:buNone/>
              <a:defRPr b="0" i="0" sz="3800" u="none" cap="none" strike="noStrike">
                <a:solidFill>
                  <a:srgbClr val="B13F9A"/>
                </a:solidFill>
                <a:latin typeface="Calibri"/>
                <a:ea typeface="Calibri"/>
                <a:cs typeface="Calibri"/>
                <a:sym typeface="Calibri"/>
              </a:defRPr>
            </a:lvl5pPr>
            <a:lvl6pPr lvl="5" marR="0" rtl="0" algn="l">
              <a:lnSpc>
                <a:spcPct val="100000"/>
              </a:lnSpc>
              <a:spcBef>
                <a:spcPts val="0"/>
              </a:spcBef>
              <a:spcAft>
                <a:spcPts val="0"/>
              </a:spcAft>
              <a:buClr>
                <a:srgbClr val="B13F9A"/>
              </a:buClr>
              <a:buSzPts val="3800"/>
              <a:buFont typeface="Calibri"/>
              <a:buNone/>
              <a:defRPr b="0" i="0" sz="3800" u="none" cap="none" strike="noStrike">
                <a:solidFill>
                  <a:srgbClr val="B13F9A"/>
                </a:solidFill>
                <a:latin typeface="Calibri"/>
                <a:ea typeface="Calibri"/>
                <a:cs typeface="Calibri"/>
                <a:sym typeface="Calibri"/>
              </a:defRPr>
            </a:lvl6pPr>
            <a:lvl7pPr lvl="6" marR="0" rtl="0" algn="l">
              <a:lnSpc>
                <a:spcPct val="100000"/>
              </a:lnSpc>
              <a:spcBef>
                <a:spcPts val="0"/>
              </a:spcBef>
              <a:spcAft>
                <a:spcPts val="0"/>
              </a:spcAft>
              <a:buClr>
                <a:srgbClr val="B13F9A"/>
              </a:buClr>
              <a:buSzPts val="3800"/>
              <a:buFont typeface="Calibri"/>
              <a:buNone/>
              <a:defRPr b="0" i="0" sz="3800" u="none" cap="none" strike="noStrike">
                <a:solidFill>
                  <a:srgbClr val="B13F9A"/>
                </a:solidFill>
                <a:latin typeface="Calibri"/>
                <a:ea typeface="Calibri"/>
                <a:cs typeface="Calibri"/>
                <a:sym typeface="Calibri"/>
              </a:defRPr>
            </a:lvl7pPr>
            <a:lvl8pPr lvl="7" marR="0" rtl="0" algn="l">
              <a:lnSpc>
                <a:spcPct val="100000"/>
              </a:lnSpc>
              <a:spcBef>
                <a:spcPts val="0"/>
              </a:spcBef>
              <a:spcAft>
                <a:spcPts val="0"/>
              </a:spcAft>
              <a:buClr>
                <a:srgbClr val="B13F9A"/>
              </a:buClr>
              <a:buSzPts val="3800"/>
              <a:buFont typeface="Calibri"/>
              <a:buNone/>
              <a:defRPr b="0" i="0" sz="3800" u="none" cap="none" strike="noStrike">
                <a:solidFill>
                  <a:srgbClr val="B13F9A"/>
                </a:solidFill>
                <a:latin typeface="Calibri"/>
                <a:ea typeface="Calibri"/>
                <a:cs typeface="Calibri"/>
                <a:sym typeface="Calibri"/>
              </a:defRPr>
            </a:lvl8pPr>
            <a:lvl9pPr lvl="8" marR="0" rtl="0" algn="l">
              <a:lnSpc>
                <a:spcPct val="100000"/>
              </a:lnSpc>
              <a:spcBef>
                <a:spcPts val="0"/>
              </a:spcBef>
              <a:spcAft>
                <a:spcPts val="0"/>
              </a:spcAft>
              <a:buClr>
                <a:srgbClr val="B13F9A"/>
              </a:buClr>
              <a:buSzPts val="3800"/>
              <a:buFont typeface="Calibri"/>
              <a:buNone/>
              <a:defRPr b="0" i="0" sz="3800" u="none" cap="none" strike="noStrike">
                <a:solidFill>
                  <a:srgbClr val="B13F9A"/>
                </a:solidFill>
                <a:latin typeface="Calibri"/>
                <a:ea typeface="Calibri"/>
                <a:cs typeface="Calibri"/>
                <a:sym typeface="Calibri"/>
              </a:defRPr>
            </a:lvl9pPr>
          </a:lstStyle>
          <a:p/>
        </p:txBody>
      </p:sp>
      <p:sp>
        <p:nvSpPr>
          <p:cNvPr id="12" name="Google Shape;12;p1"/>
          <p:cNvSpPr txBox="1"/>
          <p:nvPr>
            <p:ph idx="1" type="body"/>
          </p:nvPr>
        </p:nvSpPr>
        <p:spPr>
          <a:xfrm>
            <a:off x="457200" y="1600200"/>
            <a:ext cx="8229600" cy="5257800"/>
          </a:xfrm>
          <a:prstGeom prst="rect">
            <a:avLst/>
          </a:prstGeom>
          <a:noFill/>
          <a:ln>
            <a:noFill/>
          </a:ln>
        </p:spPr>
        <p:txBody>
          <a:bodyPr anchorCtr="0" anchor="t" bIns="45700" lIns="45700" spcFirstLastPara="1" rIns="45700" wrap="square" tIns="45700">
            <a:noAutofit/>
          </a:bodyPr>
          <a:lstStyle>
            <a:lvl1pPr indent="-349123" lvl="0" marL="457200" marR="0" rtl="0" algn="l">
              <a:lnSpc>
                <a:spcPct val="100000"/>
              </a:lnSpc>
              <a:spcBef>
                <a:spcPts val="600"/>
              </a:spcBef>
              <a:spcAft>
                <a:spcPts val="0"/>
              </a:spcAft>
              <a:buClr>
                <a:srgbClr val="B13F9A"/>
              </a:buClr>
              <a:buSzPts val="1898"/>
              <a:buFont typeface="Calibri"/>
              <a:buChar char="⦿"/>
              <a:defRPr b="0" i="0" sz="2600" u="none" cap="none" strike="noStrike">
                <a:solidFill>
                  <a:srgbClr val="000000"/>
                </a:solidFill>
                <a:latin typeface="Calibri"/>
                <a:ea typeface="Calibri"/>
                <a:cs typeface="Calibri"/>
                <a:sym typeface="Calibri"/>
              </a:defRPr>
            </a:lvl1pPr>
            <a:lvl2pPr indent="-360680" lvl="1" marL="914400" marR="0" rtl="0" algn="l">
              <a:lnSpc>
                <a:spcPct val="100000"/>
              </a:lnSpc>
              <a:spcBef>
                <a:spcPts val="600"/>
              </a:spcBef>
              <a:spcAft>
                <a:spcPts val="0"/>
              </a:spcAft>
              <a:buClr>
                <a:srgbClr val="B13F9A"/>
              </a:buClr>
              <a:buSzPts val="2080"/>
              <a:buFont typeface="Calibri"/>
              <a:buChar char="◼"/>
              <a:defRPr b="0" i="0" sz="2600" u="none" cap="none" strike="noStrike">
                <a:solidFill>
                  <a:srgbClr val="000000"/>
                </a:solidFill>
                <a:latin typeface="Calibri"/>
                <a:ea typeface="Calibri"/>
                <a:cs typeface="Calibri"/>
                <a:sym typeface="Calibri"/>
              </a:defRPr>
            </a:lvl2pPr>
            <a:lvl3pPr indent="-327660" lvl="2" marL="1371600" marR="0" rtl="0" algn="l">
              <a:lnSpc>
                <a:spcPct val="100000"/>
              </a:lnSpc>
              <a:spcBef>
                <a:spcPts val="600"/>
              </a:spcBef>
              <a:spcAft>
                <a:spcPts val="0"/>
              </a:spcAft>
              <a:buClr>
                <a:srgbClr val="B13F9A"/>
              </a:buClr>
              <a:buSzPts val="1560"/>
              <a:buFont typeface="Calibri"/>
              <a:buChar char="○"/>
              <a:defRPr b="0" i="0" sz="2600" u="none" cap="none" strike="noStrike">
                <a:solidFill>
                  <a:srgbClr val="000000"/>
                </a:solidFill>
                <a:latin typeface="Calibri"/>
                <a:ea typeface="Calibri"/>
                <a:cs typeface="Calibri"/>
                <a:sym typeface="Calibri"/>
              </a:defRPr>
            </a:lvl3pPr>
            <a:lvl4pPr indent="-360680" lvl="3" marL="1828800" marR="0" rtl="0" algn="l">
              <a:lnSpc>
                <a:spcPct val="100000"/>
              </a:lnSpc>
              <a:spcBef>
                <a:spcPts val="600"/>
              </a:spcBef>
              <a:spcAft>
                <a:spcPts val="0"/>
              </a:spcAft>
              <a:buClr>
                <a:srgbClr val="B13F9A"/>
              </a:buClr>
              <a:buSzPts val="2080"/>
              <a:buFont typeface="Calibri"/>
              <a:buChar char="●"/>
              <a:defRPr b="0" i="0" sz="2600" u="none" cap="none" strike="noStrike">
                <a:solidFill>
                  <a:srgbClr val="000000"/>
                </a:solidFill>
                <a:latin typeface="Calibri"/>
                <a:ea typeface="Calibri"/>
                <a:cs typeface="Calibri"/>
                <a:sym typeface="Calibri"/>
              </a:defRPr>
            </a:lvl4pPr>
            <a:lvl5pPr indent="-344170" lvl="4" marL="2286000" marR="0" rtl="0" algn="l">
              <a:lnSpc>
                <a:spcPct val="100000"/>
              </a:lnSpc>
              <a:spcBef>
                <a:spcPts val="600"/>
              </a:spcBef>
              <a:spcAft>
                <a:spcPts val="0"/>
              </a:spcAft>
              <a:buClr>
                <a:srgbClr val="B13F9A"/>
              </a:buClr>
              <a:buSzPts val="1820"/>
              <a:buFont typeface="Calibri"/>
              <a:buChar char="◉"/>
              <a:defRPr b="0" i="0" sz="2600" u="none" cap="none" strike="noStrike">
                <a:solidFill>
                  <a:srgbClr val="000000"/>
                </a:solidFill>
                <a:latin typeface="Calibri"/>
                <a:ea typeface="Calibri"/>
                <a:cs typeface="Calibri"/>
                <a:sym typeface="Calibri"/>
              </a:defRPr>
            </a:lvl5pPr>
            <a:lvl6pPr indent="-344170" lvl="5" marL="2743200" marR="0" rtl="0" algn="l">
              <a:lnSpc>
                <a:spcPct val="100000"/>
              </a:lnSpc>
              <a:spcBef>
                <a:spcPts val="600"/>
              </a:spcBef>
              <a:spcAft>
                <a:spcPts val="0"/>
              </a:spcAft>
              <a:buClr>
                <a:srgbClr val="B13F9A"/>
              </a:buClr>
              <a:buSzPts val="1820"/>
              <a:buFont typeface="Calibri"/>
              <a:buChar char="◉"/>
              <a:defRPr b="0" i="0" sz="2600" u="none" cap="none" strike="noStrike">
                <a:solidFill>
                  <a:srgbClr val="000000"/>
                </a:solidFill>
                <a:latin typeface="Calibri"/>
                <a:ea typeface="Calibri"/>
                <a:cs typeface="Calibri"/>
                <a:sym typeface="Calibri"/>
              </a:defRPr>
            </a:lvl6pPr>
            <a:lvl7pPr indent="-344170" lvl="6" marL="3200400" marR="0" rtl="0" algn="l">
              <a:lnSpc>
                <a:spcPct val="100000"/>
              </a:lnSpc>
              <a:spcBef>
                <a:spcPts val="600"/>
              </a:spcBef>
              <a:spcAft>
                <a:spcPts val="0"/>
              </a:spcAft>
              <a:buClr>
                <a:srgbClr val="B13F9A"/>
              </a:buClr>
              <a:buSzPts val="1820"/>
              <a:buFont typeface="Calibri"/>
              <a:buChar char="◉"/>
              <a:defRPr b="0" i="0" sz="2600" u="none" cap="none" strike="noStrike">
                <a:solidFill>
                  <a:srgbClr val="000000"/>
                </a:solidFill>
                <a:latin typeface="Calibri"/>
                <a:ea typeface="Calibri"/>
                <a:cs typeface="Calibri"/>
                <a:sym typeface="Calibri"/>
              </a:defRPr>
            </a:lvl7pPr>
            <a:lvl8pPr indent="-344170" lvl="7" marL="3657600" marR="0" rtl="0" algn="l">
              <a:lnSpc>
                <a:spcPct val="100000"/>
              </a:lnSpc>
              <a:spcBef>
                <a:spcPts val="600"/>
              </a:spcBef>
              <a:spcAft>
                <a:spcPts val="0"/>
              </a:spcAft>
              <a:buClr>
                <a:srgbClr val="B13F9A"/>
              </a:buClr>
              <a:buSzPts val="1820"/>
              <a:buFont typeface="Calibri"/>
              <a:buChar char="◉"/>
              <a:defRPr b="0" i="0" sz="2600" u="none" cap="none" strike="noStrike">
                <a:solidFill>
                  <a:srgbClr val="000000"/>
                </a:solidFill>
                <a:latin typeface="Calibri"/>
                <a:ea typeface="Calibri"/>
                <a:cs typeface="Calibri"/>
                <a:sym typeface="Calibri"/>
              </a:defRPr>
            </a:lvl8pPr>
            <a:lvl9pPr indent="-344170" lvl="8" marL="4114800" marR="0" rtl="0" algn="l">
              <a:lnSpc>
                <a:spcPct val="100000"/>
              </a:lnSpc>
              <a:spcBef>
                <a:spcPts val="600"/>
              </a:spcBef>
              <a:spcAft>
                <a:spcPts val="0"/>
              </a:spcAft>
              <a:buClr>
                <a:srgbClr val="B13F9A"/>
              </a:buClr>
              <a:buSzPts val="1820"/>
              <a:buFont typeface="Calibri"/>
              <a:buChar char="◉"/>
              <a:defRPr b="0" i="0" sz="2600" u="none" cap="none" strike="noStrike">
                <a:solidFill>
                  <a:srgbClr val="000000"/>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 id="2147483671" r:id="rId26"/>
    <p:sldLayoutId id="2147483672" r:id="rId27"/>
    <p:sldLayoutId id="2147483673"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5.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txBox="1"/>
          <p:nvPr>
            <p:ph idx="12" type="sldNum"/>
          </p:nvPr>
        </p:nvSpPr>
        <p:spPr>
          <a:xfrm>
            <a:off x="8761413" y="6521449"/>
            <a:ext cx="76201" cy="139701"/>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191919"/>
              </a:buClr>
              <a:buSzPts val="1000"/>
              <a:buFont typeface="Trebuchet MS"/>
              <a:buNone/>
            </a:pPr>
            <a:fld id="{00000000-1234-1234-1234-123412341234}" type="slidenum">
              <a:rPr lang="en-US" sz="1000">
                <a:solidFill>
                  <a:srgbClr val="191919"/>
                </a:solidFill>
                <a:latin typeface="Trebuchet MS"/>
                <a:ea typeface="Trebuchet MS"/>
                <a:cs typeface="Trebuchet MS"/>
                <a:sym typeface="Trebuchet MS"/>
              </a:rPr>
              <a:t>‹#›</a:t>
            </a:fld>
            <a:endParaRPr/>
          </a:p>
        </p:txBody>
      </p:sp>
      <p:pic>
        <p:nvPicPr>
          <p:cNvPr descr="Title 2097154" id="223" name="Google Shape;223;p28"/>
          <p:cNvPicPr preferRelativeResize="0"/>
          <p:nvPr/>
        </p:nvPicPr>
        <p:blipFill rotWithShape="1">
          <a:blip r:embed="rId3">
            <a:alphaModFix/>
          </a:blip>
          <a:srcRect b="0" l="0" r="0" t="0"/>
          <a:stretch/>
        </p:blipFill>
        <p:spPr>
          <a:xfrm>
            <a:off x="-6350" y="146050"/>
            <a:ext cx="8242300" cy="549275"/>
          </a:xfrm>
          <a:prstGeom prst="rect">
            <a:avLst/>
          </a:prstGeom>
          <a:noFill/>
          <a:ln>
            <a:noFill/>
          </a:ln>
        </p:spPr>
      </p:pic>
      <p:sp>
        <p:nvSpPr>
          <p:cNvPr id="224" name="Google Shape;224;p28"/>
          <p:cNvSpPr txBox="1"/>
          <p:nvPr/>
        </p:nvSpPr>
        <p:spPr>
          <a:xfrm>
            <a:off x="729288" y="3932872"/>
            <a:ext cx="4480500" cy="13545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Times New Roman"/>
                <a:ea typeface="Times New Roman"/>
                <a:cs typeface="Times New Roman"/>
                <a:sym typeface="Times New Roman"/>
              </a:rPr>
              <a:t>Project Team :</a:t>
            </a:r>
            <a:r>
              <a:rPr b="1" i="0" lang="en-US" sz="1800" u="none" cap="none" strike="noStrike">
                <a:solidFill>
                  <a:srgbClr val="FFFFFF"/>
                </a:solidFill>
                <a:latin typeface="Arial"/>
                <a:ea typeface="Arial"/>
                <a:cs typeface="Arial"/>
                <a:sym typeface="Arial"/>
              </a:rPr>
              <a:t> </a:t>
            </a:r>
            <a:endParaRPr b="0" i="0" sz="1800" u="none" cap="none" strike="noStrike">
              <a:solidFill>
                <a:srgbClr val="000000"/>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600">
                <a:solidFill>
                  <a:schemeClr val="lt1"/>
                </a:solidFill>
                <a:latin typeface="Times New Roman"/>
                <a:ea typeface="Times New Roman"/>
                <a:cs typeface="Times New Roman"/>
                <a:sym typeface="Times New Roman"/>
              </a:rPr>
              <a:t>Arigala Likhith Kumar 			21E51A6703</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600">
                <a:solidFill>
                  <a:schemeClr val="lt1"/>
                </a:solidFill>
                <a:latin typeface="Times New Roman"/>
                <a:ea typeface="Times New Roman"/>
                <a:cs typeface="Times New Roman"/>
                <a:sym typeface="Times New Roman"/>
              </a:rPr>
              <a:t>Raolapalli Pushkara Kaushik Naidu	21E51A6744</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600">
                <a:solidFill>
                  <a:schemeClr val="lt1"/>
                </a:solidFill>
                <a:latin typeface="Times New Roman"/>
                <a:ea typeface="Times New Roman"/>
                <a:cs typeface="Times New Roman"/>
                <a:sym typeface="Times New Roman"/>
              </a:rPr>
              <a:t>Thatipampula Naveen				21E51A6761</a:t>
            </a:r>
            <a:endParaRPr sz="16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600">
                <a:solidFill>
                  <a:schemeClr val="lt1"/>
                </a:solidFill>
                <a:latin typeface="Times New Roman"/>
                <a:ea typeface="Times New Roman"/>
                <a:cs typeface="Times New Roman"/>
                <a:sym typeface="Times New Roman"/>
              </a:rPr>
              <a:t>V Ramesh						21E51A6762</a:t>
            </a:r>
            <a:endParaRPr sz="1600">
              <a:solidFill>
                <a:schemeClr val="lt1"/>
              </a:solidFill>
              <a:latin typeface="Times New Roman"/>
              <a:ea typeface="Times New Roman"/>
              <a:cs typeface="Times New Roman"/>
              <a:sym typeface="Times New Roman"/>
            </a:endParaRPr>
          </a:p>
        </p:txBody>
      </p:sp>
      <p:sp>
        <p:nvSpPr>
          <p:cNvPr id="225" name="Google Shape;225;p28"/>
          <p:cNvSpPr txBox="1"/>
          <p:nvPr/>
        </p:nvSpPr>
        <p:spPr>
          <a:xfrm>
            <a:off x="5697219" y="3719512"/>
            <a:ext cx="1694181" cy="369332"/>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Times New Roman"/>
                <a:ea typeface="Times New Roman"/>
                <a:cs typeface="Times New Roman"/>
                <a:sym typeface="Times New Roman"/>
              </a:rPr>
              <a:t>Project Guide: </a:t>
            </a:r>
            <a:endParaRPr b="1">
              <a:latin typeface="Times New Roman"/>
              <a:ea typeface="Times New Roman"/>
              <a:cs typeface="Times New Roman"/>
              <a:sym typeface="Times New Roman"/>
            </a:endParaRPr>
          </a:p>
        </p:txBody>
      </p:sp>
      <p:sp>
        <p:nvSpPr>
          <p:cNvPr id="226" name="Google Shape;226;p28"/>
          <p:cNvSpPr txBox="1"/>
          <p:nvPr/>
        </p:nvSpPr>
        <p:spPr>
          <a:xfrm>
            <a:off x="664575" y="792800"/>
            <a:ext cx="5852100" cy="2190000"/>
          </a:xfrm>
          <a:prstGeom prst="rect">
            <a:avLst/>
          </a:prstGeom>
          <a:noFill/>
          <a:ln>
            <a:noFill/>
          </a:ln>
        </p:spPr>
        <p:txBody>
          <a:bodyPr anchorCtr="0" anchor="t" bIns="45700" lIns="45700" spcFirstLastPara="1" rIns="45700" wrap="square" tIns="45700">
            <a:spAutoFit/>
          </a:bodyPr>
          <a:lstStyle/>
          <a:p>
            <a:pPr indent="0" lvl="0" marL="0" rtl="0" algn="ctr">
              <a:spcBef>
                <a:spcPts val="1055"/>
              </a:spcBef>
              <a:spcAft>
                <a:spcPts val="0"/>
              </a:spcAft>
              <a:buClr>
                <a:schemeClr val="dk1"/>
              </a:buClr>
              <a:buSzPts val="1100"/>
              <a:buFont typeface="Arial"/>
              <a:buNone/>
            </a:pPr>
            <a:r>
              <a:rPr b="1" lang="en-US" sz="2000">
                <a:solidFill>
                  <a:schemeClr val="lt1"/>
                </a:solidFill>
                <a:latin typeface="Times New Roman"/>
                <a:ea typeface="Times New Roman"/>
                <a:cs typeface="Times New Roman"/>
                <a:sym typeface="Times New Roman"/>
              </a:rPr>
              <a:t>Computer Science and Engineering with Data Science(CSD)</a:t>
            </a:r>
            <a:endParaRPr b="1" sz="2000">
              <a:solidFill>
                <a:schemeClr val="lt1"/>
              </a:solidFill>
              <a:latin typeface="Times New Roman"/>
              <a:ea typeface="Times New Roman"/>
              <a:cs typeface="Times New Roman"/>
              <a:sym typeface="Times New Roman"/>
            </a:endParaRPr>
          </a:p>
          <a:p>
            <a:pPr indent="0" lvl="0" marL="0" rtl="0" algn="l">
              <a:lnSpc>
                <a:spcPct val="107916"/>
              </a:lnSpc>
              <a:spcBef>
                <a:spcPts val="0"/>
              </a:spcBef>
              <a:spcAft>
                <a:spcPts val="0"/>
              </a:spcAft>
              <a:buClr>
                <a:schemeClr val="dk1"/>
              </a:buClr>
              <a:buSzPts val="1100"/>
              <a:buFont typeface="Arial"/>
              <a:buNone/>
            </a:pPr>
            <a:r>
              <a:t/>
            </a:r>
            <a:endParaRPr sz="1800">
              <a:solidFill>
                <a:schemeClr val="lt1"/>
              </a:solidFill>
            </a:endParaRPr>
          </a:p>
          <a:p>
            <a:pPr indent="457200" lvl="0" marL="914400" rtl="0" algn="l">
              <a:lnSpc>
                <a:spcPct val="107916"/>
              </a:lnSpc>
              <a:spcBef>
                <a:spcPts val="800"/>
              </a:spcBef>
              <a:spcAft>
                <a:spcPts val="0"/>
              </a:spcAft>
              <a:buClr>
                <a:schemeClr val="dk1"/>
              </a:buClr>
              <a:buSzPts val="1100"/>
              <a:buFont typeface="Arial"/>
              <a:buNone/>
            </a:pPr>
            <a:r>
              <a:rPr b="1" lang="en-US" sz="1800">
                <a:solidFill>
                  <a:schemeClr val="lt1"/>
                </a:solidFill>
                <a:latin typeface="Times New Roman"/>
                <a:ea typeface="Times New Roman"/>
                <a:cs typeface="Times New Roman"/>
                <a:sym typeface="Times New Roman"/>
              </a:rPr>
              <a:t>    COURSE PROJECTS (2023-24)</a:t>
            </a:r>
            <a:endParaRPr b="1" sz="1800">
              <a:solidFill>
                <a:schemeClr val="lt1"/>
              </a:solidFill>
              <a:latin typeface="Times New Roman"/>
              <a:ea typeface="Times New Roman"/>
              <a:cs typeface="Times New Roman"/>
              <a:sym typeface="Times New Roman"/>
            </a:endParaRPr>
          </a:p>
          <a:p>
            <a:pPr indent="457200" lvl="0" marL="1371600" rtl="0" algn="l">
              <a:lnSpc>
                <a:spcPct val="107916"/>
              </a:lnSpc>
              <a:spcBef>
                <a:spcPts val="800"/>
              </a:spcBef>
              <a:spcAft>
                <a:spcPts val="0"/>
              </a:spcAft>
              <a:buClr>
                <a:schemeClr val="dk1"/>
              </a:buClr>
              <a:buSzPts val="1100"/>
              <a:buFont typeface="Arial"/>
              <a:buNone/>
            </a:pPr>
            <a:r>
              <a:rPr b="1" lang="en-US" sz="1800">
                <a:solidFill>
                  <a:schemeClr val="lt1"/>
                </a:solidFill>
                <a:latin typeface="Times New Roman"/>
                <a:ea typeface="Times New Roman"/>
                <a:cs typeface="Times New Roman"/>
                <a:sym typeface="Times New Roman"/>
              </a:rPr>
              <a:t>   III B.Tech II Semester</a:t>
            </a:r>
            <a:endParaRPr b="1" sz="1800">
              <a:solidFill>
                <a:schemeClr val="lt1"/>
              </a:solidFill>
              <a:latin typeface="Times New Roman"/>
              <a:ea typeface="Times New Roman"/>
              <a:cs typeface="Times New Roman"/>
              <a:sym typeface="Times New Roman"/>
            </a:endParaRPr>
          </a:p>
          <a:p>
            <a:pPr indent="0" lvl="0" marL="0" marR="0" rtl="0" algn="ctr">
              <a:lnSpc>
                <a:spcPct val="100000"/>
              </a:lnSpc>
              <a:spcBef>
                <a:spcPts val="800"/>
              </a:spcBef>
              <a:spcAft>
                <a:spcPts val="0"/>
              </a:spcAft>
              <a:buClr>
                <a:srgbClr val="FFFFFF"/>
              </a:buClr>
              <a:buSzPts val="2000"/>
              <a:buFont typeface="Arial"/>
              <a:buNone/>
            </a:pPr>
            <a:r>
              <a:t/>
            </a:r>
            <a:endParaRPr b="1" sz="1800">
              <a:solidFill>
                <a:schemeClr val="lt1"/>
              </a:solidFill>
            </a:endParaRPr>
          </a:p>
        </p:txBody>
      </p:sp>
      <p:sp>
        <p:nvSpPr>
          <p:cNvPr id="227" name="Google Shape;227;p28"/>
          <p:cNvSpPr txBox="1"/>
          <p:nvPr/>
        </p:nvSpPr>
        <p:spPr>
          <a:xfrm>
            <a:off x="5816325" y="4088850"/>
            <a:ext cx="2823600" cy="276900"/>
          </a:xfrm>
          <a:prstGeom prst="rect">
            <a:avLst/>
          </a:prstGeom>
          <a:noFill/>
          <a:ln>
            <a:noFill/>
          </a:ln>
        </p:spPr>
        <p:txBody>
          <a:bodyPr anchorCtr="0" anchor="t" bIns="45700" lIns="45700" spcFirstLastPara="1" rIns="45700" wrap="square" tIns="45700">
            <a:spAutoFit/>
          </a:bodyPr>
          <a:lstStyle/>
          <a:p>
            <a:pPr indent="0" lvl="0" marL="2152650" marR="1900554" rtl="0" algn="ctr">
              <a:lnSpc>
                <a:spcPct val="185833"/>
              </a:lnSpc>
              <a:spcBef>
                <a:spcPts val="0"/>
              </a:spcBef>
              <a:spcAft>
                <a:spcPts val="15"/>
              </a:spcAft>
              <a:buClr>
                <a:schemeClr val="dk1"/>
              </a:buClr>
              <a:buSzPts val="1100"/>
              <a:buFont typeface="Arial"/>
              <a:buNone/>
            </a:pPr>
            <a:r>
              <a:t/>
            </a:r>
            <a:endParaRPr sz="1200">
              <a:solidFill>
                <a:schemeClr val="lt1"/>
              </a:solidFill>
              <a:latin typeface="Times New Roman"/>
              <a:ea typeface="Times New Roman"/>
              <a:cs typeface="Times New Roman"/>
              <a:sym typeface="Times New Roman"/>
            </a:endParaRPr>
          </a:p>
        </p:txBody>
      </p:sp>
      <p:sp>
        <p:nvSpPr>
          <p:cNvPr id="228" name="Google Shape;228;p28"/>
          <p:cNvSpPr txBox="1"/>
          <p:nvPr/>
        </p:nvSpPr>
        <p:spPr>
          <a:xfrm>
            <a:off x="1126800" y="2740600"/>
            <a:ext cx="6890400" cy="97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en-US" sz="2400" u="sng">
                <a:solidFill>
                  <a:schemeClr val="lt1"/>
                </a:solidFill>
                <a:latin typeface="Times New Roman"/>
                <a:ea typeface="Times New Roman"/>
                <a:cs typeface="Times New Roman"/>
                <a:sym typeface="Times New Roman"/>
              </a:rPr>
              <a:t>Predictive Maintenance for Industrial IoT </a:t>
            </a:r>
            <a:endParaRPr b="1" sz="2400" u="sng">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7"/>
          <p:cNvSpPr txBox="1"/>
          <p:nvPr/>
        </p:nvSpPr>
        <p:spPr>
          <a:xfrm>
            <a:off x="313525" y="0"/>
            <a:ext cx="7543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4000">
              <a:solidFill>
                <a:schemeClr val="lt1"/>
              </a:solidFill>
              <a:latin typeface="Times New Roman"/>
              <a:ea typeface="Times New Roman"/>
              <a:cs typeface="Times New Roman"/>
              <a:sym typeface="Times New Roman"/>
            </a:endParaRPr>
          </a:p>
        </p:txBody>
      </p:sp>
      <p:pic>
        <p:nvPicPr>
          <p:cNvPr id="286" name="Google Shape;286;p37"/>
          <p:cNvPicPr preferRelativeResize="0"/>
          <p:nvPr/>
        </p:nvPicPr>
        <p:blipFill>
          <a:blip r:embed="rId3">
            <a:alphaModFix/>
          </a:blip>
          <a:stretch>
            <a:fillRect/>
          </a:stretch>
        </p:blipFill>
        <p:spPr>
          <a:xfrm>
            <a:off x="1265075" y="3846520"/>
            <a:ext cx="6592250" cy="2347805"/>
          </a:xfrm>
          <a:prstGeom prst="rect">
            <a:avLst/>
          </a:prstGeom>
          <a:noFill/>
          <a:ln>
            <a:noFill/>
          </a:ln>
        </p:spPr>
      </p:pic>
      <p:sp>
        <p:nvSpPr>
          <p:cNvPr id="287" name="Google Shape;287;p37"/>
          <p:cNvSpPr txBox="1"/>
          <p:nvPr/>
        </p:nvSpPr>
        <p:spPr>
          <a:xfrm>
            <a:off x="587825" y="983750"/>
            <a:ext cx="8177400" cy="329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latin typeface="Times New Roman"/>
                <a:ea typeface="Times New Roman"/>
                <a:cs typeface="Times New Roman"/>
                <a:sym typeface="Times New Roman"/>
              </a:rPr>
              <a:t> Machine Learning for Predictive Maintenance</a:t>
            </a:r>
            <a:endParaRPr b="1" sz="22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a:p>
            <a:pPr indent="0" lvl="0" marL="0" rtl="0" algn="l">
              <a:spcBef>
                <a:spcPts val="0"/>
              </a:spcBef>
              <a:spcAft>
                <a:spcPts val="0"/>
              </a:spcAft>
              <a:buNone/>
            </a:pPr>
            <a:r>
              <a:rPr lang="en-US" sz="2000">
                <a:latin typeface="Times New Roman"/>
                <a:ea typeface="Times New Roman"/>
                <a:cs typeface="Times New Roman"/>
                <a:sym typeface="Times New Roman"/>
              </a:rPr>
              <a:t>Predictive maintenance with machine learning emerges as a viable solution to mitigate the impact of unexpected machine failures . AI-driven anomaly detection and fault prediction in predictive maintenance can yield substantial benefits, including:</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Increasing runtime between 10 to 20%.</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Reducing maintenance costs by up to 10%.</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Minimizing the time needed for maintenance scheduling by up to 50%.</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8"/>
          <p:cNvSpPr txBox="1"/>
          <p:nvPr/>
        </p:nvSpPr>
        <p:spPr>
          <a:xfrm>
            <a:off x="349350" y="0"/>
            <a:ext cx="8445300" cy="8004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600"/>
              </a:spcAft>
              <a:buNone/>
            </a:pPr>
            <a:r>
              <a:rPr b="1" lang="en-US" sz="4000">
                <a:solidFill>
                  <a:schemeClr val="lt1"/>
                </a:solidFill>
                <a:latin typeface="Times New Roman"/>
                <a:ea typeface="Times New Roman"/>
                <a:cs typeface="Times New Roman"/>
                <a:sym typeface="Times New Roman"/>
              </a:rPr>
              <a:t>Exploratory Data Analysis</a:t>
            </a:r>
            <a:endParaRPr b="1" sz="4000">
              <a:solidFill>
                <a:schemeClr val="lt1"/>
              </a:solidFill>
              <a:latin typeface="Times New Roman"/>
              <a:ea typeface="Times New Roman"/>
              <a:cs typeface="Times New Roman"/>
              <a:sym typeface="Times New Roman"/>
            </a:endParaRPr>
          </a:p>
        </p:txBody>
      </p:sp>
      <p:pic>
        <p:nvPicPr>
          <p:cNvPr id="293" name="Google Shape;293;p38"/>
          <p:cNvPicPr preferRelativeResize="0"/>
          <p:nvPr/>
        </p:nvPicPr>
        <p:blipFill>
          <a:blip r:embed="rId3">
            <a:alphaModFix/>
          </a:blip>
          <a:stretch>
            <a:fillRect/>
          </a:stretch>
        </p:blipFill>
        <p:spPr>
          <a:xfrm>
            <a:off x="1395050" y="3571275"/>
            <a:ext cx="6571649" cy="2590950"/>
          </a:xfrm>
          <a:prstGeom prst="rect">
            <a:avLst/>
          </a:prstGeom>
          <a:noFill/>
          <a:ln>
            <a:noFill/>
          </a:ln>
        </p:spPr>
      </p:pic>
      <p:sp>
        <p:nvSpPr>
          <p:cNvPr id="294" name="Google Shape;294;p38"/>
          <p:cNvSpPr txBox="1"/>
          <p:nvPr/>
        </p:nvSpPr>
        <p:spPr>
          <a:xfrm>
            <a:off x="437550" y="1077675"/>
            <a:ext cx="82689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solidFill>
                  <a:schemeClr val="dk1"/>
                </a:solidFill>
                <a:latin typeface="Times New Roman"/>
                <a:ea typeface="Times New Roman"/>
                <a:cs typeface="Times New Roman"/>
                <a:sym typeface="Times New Roman"/>
              </a:rPr>
              <a:t>Data Visualization</a:t>
            </a:r>
            <a:r>
              <a:rPr lang="en-US" sz="2200">
                <a:solidFill>
                  <a:schemeClr val="dk1"/>
                </a:solidFill>
                <a:latin typeface="Times New Roman"/>
                <a:ea typeface="Times New Roman"/>
                <a:cs typeface="Times New Roman"/>
                <a:sym typeface="Times New Roman"/>
              </a:rPr>
              <a:t>:</a:t>
            </a: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Principal Component Analysis (PCA):</a:t>
            </a: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A dimensionality reduction technique that transforms high-dimensional data into a lower-dimensional form while preserving as much variance as possible.</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To simplify the complexity of high-dimensional data, making it easier to visualize and understand.</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39"/>
          <p:cNvPicPr preferRelativeResize="0"/>
          <p:nvPr/>
        </p:nvPicPr>
        <p:blipFill>
          <a:blip r:embed="rId3">
            <a:alphaModFix/>
          </a:blip>
          <a:stretch>
            <a:fillRect/>
          </a:stretch>
        </p:blipFill>
        <p:spPr>
          <a:xfrm>
            <a:off x="2323413" y="3193875"/>
            <a:ext cx="4497175" cy="3032975"/>
          </a:xfrm>
          <a:prstGeom prst="rect">
            <a:avLst/>
          </a:prstGeom>
          <a:noFill/>
          <a:ln>
            <a:noFill/>
          </a:ln>
        </p:spPr>
      </p:pic>
      <p:sp>
        <p:nvSpPr>
          <p:cNvPr id="300" name="Google Shape;300;p39"/>
          <p:cNvSpPr txBox="1"/>
          <p:nvPr/>
        </p:nvSpPr>
        <p:spPr>
          <a:xfrm>
            <a:off x="822950" y="1195250"/>
            <a:ext cx="8366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latin typeface="Times New Roman"/>
                <a:ea typeface="Times New Roman"/>
                <a:cs typeface="Times New Roman"/>
                <a:sym typeface="Times New Roman"/>
              </a:rPr>
              <a:t>Correlation Heat Map</a:t>
            </a:r>
            <a:endParaRPr b="1" sz="2200">
              <a:latin typeface="Times New Roman"/>
              <a:ea typeface="Times New Roman"/>
              <a:cs typeface="Times New Roman"/>
              <a:sym typeface="Times New Roman"/>
            </a:endParaRPr>
          </a:p>
          <a:p>
            <a:pPr indent="0" lvl="0" marL="0" rtl="0" algn="l">
              <a:spcBef>
                <a:spcPts val="0"/>
              </a:spcBef>
              <a:spcAft>
                <a:spcPts val="0"/>
              </a:spcAft>
              <a:buNone/>
            </a:pPr>
            <a:r>
              <a:t/>
            </a:r>
            <a:endParaRPr b="1" sz="22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A visual representation of the correlation matrix showing the strength and direction of relationships between pairs of variables using colors.</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To easily identify patterns, relationships, and insights from the data.</a:t>
            </a:r>
            <a:endParaRPr sz="18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0"/>
          <p:cNvSpPr txBox="1"/>
          <p:nvPr>
            <p:ph type="title"/>
          </p:nvPr>
        </p:nvSpPr>
        <p:spPr>
          <a:xfrm>
            <a:off x="228600" y="0"/>
            <a:ext cx="7391400" cy="669984"/>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chemeClr val="lt1"/>
              </a:buClr>
              <a:buSzPts val="4000"/>
              <a:buFont typeface="Times New Roman"/>
              <a:buNone/>
            </a:pPr>
            <a:r>
              <a:rPr b="1" lang="en-US" sz="4000">
                <a:solidFill>
                  <a:schemeClr val="lt1"/>
                </a:solidFill>
                <a:latin typeface="Times New Roman"/>
                <a:ea typeface="Times New Roman"/>
                <a:cs typeface="Times New Roman"/>
                <a:sym typeface="Times New Roman"/>
              </a:rPr>
              <a:t>Model Selection and Training</a:t>
            </a:r>
            <a:endParaRPr b="1" sz="4000">
              <a:solidFill>
                <a:schemeClr val="lt1"/>
              </a:solidFill>
              <a:latin typeface="Times New Roman"/>
              <a:ea typeface="Times New Roman"/>
              <a:cs typeface="Times New Roman"/>
              <a:sym typeface="Times New Roman"/>
            </a:endParaRPr>
          </a:p>
        </p:txBody>
      </p:sp>
      <p:sp>
        <p:nvSpPr>
          <p:cNvPr id="306" name="Google Shape;306;p40"/>
          <p:cNvSpPr txBox="1"/>
          <p:nvPr/>
        </p:nvSpPr>
        <p:spPr>
          <a:xfrm>
            <a:off x="688725" y="1289550"/>
            <a:ext cx="7795800" cy="3155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800">
                <a:solidFill>
                  <a:srgbClr val="3C4043"/>
                </a:solidFill>
                <a:highlight>
                  <a:srgbClr val="FFFFFF"/>
                </a:highlight>
                <a:latin typeface="Times New Roman"/>
                <a:ea typeface="Times New Roman"/>
                <a:cs typeface="Times New Roman"/>
                <a:sym typeface="Times New Roman"/>
              </a:rPr>
              <a:t>Classification algorithms are part of data mining and use supervised machine learning methods to make predictions about data. The aim of this project is  to find the best model for binary classification of the dataset to predict whether or not there will be Machine Failure.</a:t>
            </a:r>
            <a:endParaRPr sz="1800">
              <a:solidFill>
                <a:srgbClr val="3C4043"/>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rgbClr val="3C4043"/>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n-US" sz="1800">
                <a:solidFill>
                  <a:srgbClr val="3C4043"/>
                </a:solidFill>
                <a:highlight>
                  <a:srgbClr val="FFFFFF"/>
                </a:highlight>
                <a:latin typeface="Times New Roman"/>
                <a:ea typeface="Times New Roman"/>
                <a:cs typeface="Times New Roman"/>
                <a:sym typeface="Times New Roman"/>
              </a:rPr>
              <a:t>The classification techniques we choose to implement are the following:</a:t>
            </a:r>
            <a:endParaRPr sz="1800">
              <a:solidFill>
                <a:srgbClr val="3C4043"/>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Clr>
                <a:srgbClr val="3C4043"/>
              </a:buClr>
              <a:buSzPts val="1700"/>
              <a:buFont typeface="Times New Roman"/>
              <a:buChar char="●"/>
            </a:pPr>
            <a:r>
              <a:rPr lang="en-US" sz="1700">
                <a:solidFill>
                  <a:srgbClr val="3C4043"/>
                </a:solidFill>
                <a:highlight>
                  <a:srgbClr val="FFFFFF"/>
                </a:highlight>
                <a:latin typeface="Times New Roman"/>
                <a:ea typeface="Times New Roman"/>
                <a:cs typeface="Times New Roman"/>
                <a:sym typeface="Times New Roman"/>
              </a:rPr>
              <a:t>Logistic Regression</a:t>
            </a:r>
            <a:endParaRPr sz="1700">
              <a:solidFill>
                <a:srgbClr val="3C4043"/>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Clr>
                <a:srgbClr val="3C4043"/>
              </a:buClr>
              <a:buSzPts val="1700"/>
              <a:buFont typeface="Times New Roman"/>
              <a:buChar char="●"/>
            </a:pPr>
            <a:r>
              <a:rPr lang="en-US" sz="1700">
                <a:solidFill>
                  <a:srgbClr val="3C4043"/>
                </a:solidFill>
                <a:highlight>
                  <a:srgbClr val="FFFFFF"/>
                </a:highlight>
                <a:latin typeface="Times New Roman"/>
                <a:ea typeface="Times New Roman"/>
                <a:cs typeface="Times New Roman"/>
                <a:sym typeface="Times New Roman"/>
              </a:rPr>
              <a:t>K-nearest neighbors (K-NN)</a:t>
            </a:r>
            <a:endParaRPr sz="1700">
              <a:solidFill>
                <a:srgbClr val="3C4043"/>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Clr>
                <a:srgbClr val="3C4043"/>
              </a:buClr>
              <a:buSzPts val="1700"/>
              <a:buFont typeface="Times New Roman"/>
              <a:buChar char="●"/>
            </a:pPr>
            <a:r>
              <a:rPr lang="en-US" sz="1700">
                <a:solidFill>
                  <a:srgbClr val="3C4043"/>
                </a:solidFill>
                <a:highlight>
                  <a:srgbClr val="FFFFFF"/>
                </a:highlight>
                <a:latin typeface="Times New Roman"/>
                <a:ea typeface="Times New Roman"/>
                <a:cs typeface="Times New Roman"/>
                <a:sym typeface="Times New Roman"/>
              </a:rPr>
              <a:t>Support Vector Machine</a:t>
            </a:r>
            <a:endParaRPr sz="1700">
              <a:solidFill>
                <a:srgbClr val="3C4043"/>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Clr>
                <a:srgbClr val="3C4043"/>
              </a:buClr>
              <a:buSzPts val="1700"/>
              <a:buFont typeface="Times New Roman"/>
              <a:buChar char="●"/>
            </a:pPr>
            <a:r>
              <a:rPr lang="en-US" sz="1700">
                <a:solidFill>
                  <a:srgbClr val="3C4043"/>
                </a:solidFill>
                <a:highlight>
                  <a:srgbClr val="FFFFFF"/>
                </a:highlight>
                <a:latin typeface="Times New Roman"/>
                <a:ea typeface="Times New Roman"/>
                <a:cs typeface="Times New Roman"/>
                <a:sym typeface="Times New Roman"/>
              </a:rPr>
              <a:t>Random Forest</a:t>
            </a:r>
            <a:endParaRPr sz="1700">
              <a:solidFill>
                <a:srgbClr val="3C4043"/>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Clr>
                <a:srgbClr val="3C4043"/>
              </a:buClr>
              <a:buSzPts val="1700"/>
              <a:buFont typeface="Times New Roman"/>
              <a:buChar char="●"/>
            </a:pPr>
            <a:r>
              <a:rPr lang="en-US" sz="1700">
                <a:solidFill>
                  <a:srgbClr val="3C4043"/>
                </a:solidFill>
                <a:highlight>
                  <a:srgbClr val="FFFFFF"/>
                </a:highlight>
                <a:latin typeface="Times New Roman"/>
                <a:ea typeface="Times New Roman"/>
                <a:cs typeface="Times New Roman"/>
                <a:sym typeface="Times New Roman"/>
              </a:rPr>
              <a:t>XGBoost</a:t>
            </a:r>
            <a:endParaRPr sz="1700">
              <a:solidFill>
                <a:srgbClr val="3C4043"/>
              </a:solidFill>
              <a:highlight>
                <a:srgbClr val="FFFFFF"/>
              </a:highlight>
              <a:latin typeface="Times New Roman"/>
              <a:ea typeface="Times New Roman"/>
              <a:cs typeface="Times New Roman"/>
              <a:sym typeface="Times New Roman"/>
            </a:endParaRPr>
          </a:p>
        </p:txBody>
      </p:sp>
      <p:pic>
        <p:nvPicPr>
          <p:cNvPr id="307" name="Google Shape;307;p40"/>
          <p:cNvPicPr preferRelativeResize="0"/>
          <p:nvPr/>
        </p:nvPicPr>
        <p:blipFill>
          <a:blip r:embed="rId3">
            <a:alphaModFix/>
          </a:blip>
          <a:stretch>
            <a:fillRect/>
          </a:stretch>
        </p:blipFill>
        <p:spPr>
          <a:xfrm>
            <a:off x="4572000" y="3267250"/>
            <a:ext cx="3159025" cy="2889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41"/>
          <p:cNvPicPr preferRelativeResize="0"/>
          <p:nvPr/>
        </p:nvPicPr>
        <p:blipFill>
          <a:blip r:embed="rId3">
            <a:alphaModFix/>
          </a:blip>
          <a:stretch>
            <a:fillRect/>
          </a:stretch>
        </p:blipFill>
        <p:spPr>
          <a:xfrm>
            <a:off x="5466800" y="1349750"/>
            <a:ext cx="3154675" cy="2079250"/>
          </a:xfrm>
          <a:prstGeom prst="rect">
            <a:avLst/>
          </a:prstGeom>
          <a:noFill/>
          <a:ln>
            <a:noFill/>
          </a:ln>
        </p:spPr>
      </p:pic>
      <p:sp>
        <p:nvSpPr>
          <p:cNvPr id="313" name="Google Shape;313;p41"/>
          <p:cNvSpPr txBox="1"/>
          <p:nvPr/>
        </p:nvSpPr>
        <p:spPr>
          <a:xfrm>
            <a:off x="528950" y="1089300"/>
            <a:ext cx="5114100" cy="1754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2400">
                <a:solidFill>
                  <a:schemeClr val="dk1"/>
                </a:solidFill>
                <a:latin typeface="Times New Roman"/>
                <a:ea typeface="Times New Roman"/>
                <a:cs typeface="Times New Roman"/>
                <a:sym typeface="Times New Roman"/>
              </a:rPr>
              <a:t>Logistic Regression</a:t>
            </a:r>
            <a:endParaRPr b="1" sz="24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b="1" sz="24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Used to predict the probability of a binary outcome, such as whether a machine will fail or not within a certain time frame.</a:t>
            </a:r>
            <a:endParaRPr sz="1800">
              <a:latin typeface="Times New Roman"/>
              <a:ea typeface="Times New Roman"/>
              <a:cs typeface="Times New Roman"/>
              <a:sym typeface="Times New Roman"/>
            </a:endParaRPr>
          </a:p>
        </p:txBody>
      </p:sp>
      <p:pic>
        <p:nvPicPr>
          <p:cNvPr id="314" name="Google Shape;314;p41"/>
          <p:cNvPicPr preferRelativeResize="0"/>
          <p:nvPr/>
        </p:nvPicPr>
        <p:blipFill>
          <a:blip r:embed="rId4">
            <a:alphaModFix/>
          </a:blip>
          <a:stretch>
            <a:fillRect/>
          </a:stretch>
        </p:blipFill>
        <p:spPr>
          <a:xfrm>
            <a:off x="5266500" y="3767800"/>
            <a:ext cx="3271998" cy="2079250"/>
          </a:xfrm>
          <a:prstGeom prst="rect">
            <a:avLst/>
          </a:prstGeom>
          <a:noFill/>
          <a:ln>
            <a:noFill/>
          </a:ln>
        </p:spPr>
      </p:pic>
      <p:sp>
        <p:nvSpPr>
          <p:cNvPr id="315" name="Google Shape;315;p41"/>
          <p:cNvSpPr txBox="1"/>
          <p:nvPr/>
        </p:nvSpPr>
        <p:spPr>
          <a:xfrm>
            <a:off x="528950" y="3801300"/>
            <a:ext cx="49380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dk1"/>
                </a:solidFill>
                <a:latin typeface="Times New Roman"/>
                <a:ea typeface="Times New Roman"/>
                <a:cs typeface="Times New Roman"/>
                <a:sym typeface="Times New Roman"/>
              </a:rPr>
              <a:t>KNN - K Nearest Neighbour</a:t>
            </a:r>
            <a:endParaRPr b="1"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24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The algorithm classifies a data point based on how its neighbors are classified. The "k" in KNN represents the number of nearest neighbors to consider.</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2"/>
          <p:cNvSpPr txBox="1"/>
          <p:nvPr/>
        </p:nvSpPr>
        <p:spPr>
          <a:xfrm>
            <a:off x="293925" y="0"/>
            <a:ext cx="7524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4000">
              <a:solidFill>
                <a:schemeClr val="lt1"/>
              </a:solidFill>
              <a:latin typeface="Times New Roman"/>
              <a:ea typeface="Times New Roman"/>
              <a:cs typeface="Times New Roman"/>
              <a:sym typeface="Times New Roman"/>
            </a:endParaRPr>
          </a:p>
        </p:txBody>
      </p:sp>
      <p:pic>
        <p:nvPicPr>
          <p:cNvPr id="321" name="Google Shape;321;p42"/>
          <p:cNvPicPr preferRelativeResize="0"/>
          <p:nvPr/>
        </p:nvPicPr>
        <p:blipFill>
          <a:blip r:embed="rId3">
            <a:alphaModFix/>
          </a:blip>
          <a:stretch>
            <a:fillRect/>
          </a:stretch>
        </p:blipFill>
        <p:spPr>
          <a:xfrm>
            <a:off x="5136314" y="1383875"/>
            <a:ext cx="3510235" cy="2201875"/>
          </a:xfrm>
          <a:prstGeom prst="rect">
            <a:avLst/>
          </a:prstGeom>
          <a:noFill/>
          <a:ln>
            <a:noFill/>
          </a:ln>
        </p:spPr>
      </p:pic>
      <p:sp>
        <p:nvSpPr>
          <p:cNvPr id="322" name="Google Shape;322;p42"/>
          <p:cNvSpPr txBox="1"/>
          <p:nvPr/>
        </p:nvSpPr>
        <p:spPr>
          <a:xfrm>
            <a:off x="516000" y="999525"/>
            <a:ext cx="5029200" cy="229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Times New Roman"/>
                <a:ea typeface="Times New Roman"/>
                <a:cs typeface="Times New Roman"/>
                <a:sym typeface="Times New Roman"/>
              </a:rPr>
              <a:t>Support Vector Machine (SVM)</a:t>
            </a:r>
            <a:endParaRPr b="1" sz="2400">
              <a:latin typeface="Times New Roman"/>
              <a:ea typeface="Times New Roman"/>
              <a:cs typeface="Times New Roman"/>
              <a:sym typeface="Times New Roman"/>
            </a:endParaRPr>
          </a:p>
          <a:p>
            <a:pPr indent="0" lvl="0" marL="0" rtl="0" algn="l">
              <a:spcBef>
                <a:spcPts val="0"/>
              </a:spcBef>
              <a:spcAft>
                <a:spcPts val="0"/>
              </a:spcAft>
              <a:buNone/>
            </a:pPr>
            <a:r>
              <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 It works by finding the hyperplane that best separates different classes in the feature space.</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SVM aims to maximize the margin between different classes, making it effective for high-dimensional and non-linear data</a:t>
            </a:r>
            <a:endParaRPr b="1" sz="2400">
              <a:latin typeface="Times New Roman"/>
              <a:ea typeface="Times New Roman"/>
              <a:cs typeface="Times New Roman"/>
              <a:sym typeface="Times New Roman"/>
            </a:endParaRPr>
          </a:p>
        </p:txBody>
      </p:sp>
      <p:pic>
        <p:nvPicPr>
          <p:cNvPr id="323" name="Google Shape;323;p42"/>
          <p:cNvPicPr preferRelativeResize="0"/>
          <p:nvPr/>
        </p:nvPicPr>
        <p:blipFill>
          <a:blip r:embed="rId4">
            <a:alphaModFix/>
          </a:blip>
          <a:stretch>
            <a:fillRect/>
          </a:stretch>
        </p:blipFill>
        <p:spPr>
          <a:xfrm>
            <a:off x="5266350" y="3935275"/>
            <a:ext cx="3250182" cy="2201875"/>
          </a:xfrm>
          <a:prstGeom prst="rect">
            <a:avLst/>
          </a:prstGeom>
          <a:noFill/>
          <a:ln>
            <a:noFill/>
          </a:ln>
        </p:spPr>
      </p:pic>
      <p:sp>
        <p:nvSpPr>
          <p:cNvPr id="324" name="Google Shape;324;p42"/>
          <p:cNvSpPr txBox="1"/>
          <p:nvPr/>
        </p:nvSpPr>
        <p:spPr>
          <a:xfrm>
            <a:off x="516000" y="3585750"/>
            <a:ext cx="4620300" cy="286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Times New Roman"/>
                <a:ea typeface="Times New Roman"/>
                <a:cs typeface="Times New Roman"/>
                <a:sym typeface="Times New Roman"/>
              </a:rPr>
              <a:t>Random Forest</a:t>
            </a:r>
            <a:endParaRPr b="1" sz="2400">
              <a:latin typeface="Times New Roman"/>
              <a:ea typeface="Times New Roman"/>
              <a:cs typeface="Times New Roman"/>
              <a:sym typeface="Times New Roman"/>
            </a:endParaRPr>
          </a:p>
          <a:p>
            <a:pPr indent="0" lvl="0" marL="0" rtl="0" algn="l">
              <a:spcBef>
                <a:spcPts val="0"/>
              </a:spcBef>
              <a:spcAft>
                <a:spcPts val="0"/>
              </a:spcAft>
              <a:buNone/>
            </a:pPr>
            <a:r>
              <a:t/>
            </a:r>
            <a:endParaRPr b="1" sz="24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sz="1800">
                <a:latin typeface="Times New Roman"/>
                <a:ea typeface="Times New Roman"/>
                <a:cs typeface="Times New Roman"/>
                <a:sym typeface="Times New Roman"/>
              </a:rPr>
              <a:t>Random Forest is an ensemble learning method that constructs multiple decision trees during training and outputs the mode of the classes (classification) or mean prediction (regression) of the individual trees.</a:t>
            </a:r>
            <a:endParaRPr sz="1800">
              <a:latin typeface="Times New Roman"/>
              <a:ea typeface="Times New Roman"/>
              <a:cs typeface="Times New Roman"/>
              <a:sym typeface="Times New Roman"/>
            </a:endParaRPr>
          </a:p>
          <a:p>
            <a:pPr indent="0" lvl="0" marL="45720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43"/>
          <p:cNvPicPr preferRelativeResize="0"/>
          <p:nvPr/>
        </p:nvPicPr>
        <p:blipFill>
          <a:blip r:embed="rId3">
            <a:alphaModFix/>
          </a:blip>
          <a:stretch>
            <a:fillRect/>
          </a:stretch>
        </p:blipFill>
        <p:spPr>
          <a:xfrm>
            <a:off x="2390525" y="3291850"/>
            <a:ext cx="4101226" cy="2850275"/>
          </a:xfrm>
          <a:prstGeom prst="rect">
            <a:avLst/>
          </a:prstGeom>
          <a:noFill/>
          <a:ln>
            <a:noFill/>
          </a:ln>
        </p:spPr>
      </p:pic>
      <p:sp>
        <p:nvSpPr>
          <p:cNvPr id="330" name="Google Shape;330;p43"/>
          <p:cNvSpPr txBox="1"/>
          <p:nvPr/>
        </p:nvSpPr>
        <p:spPr>
          <a:xfrm>
            <a:off x="561900" y="1212600"/>
            <a:ext cx="80007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dk1"/>
                </a:solidFill>
                <a:latin typeface="Times New Roman"/>
                <a:ea typeface="Times New Roman"/>
                <a:cs typeface="Times New Roman"/>
                <a:sym typeface="Times New Roman"/>
              </a:rPr>
              <a:t>XGBoost </a:t>
            </a:r>
            <a:endParaRPr b="1"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XGBoost (eXtreme Gradient Boosting) is an optimized implementation of the gradient boosting algorithm designed for speed and performance. It builds an ensemble of decision trees sequentially, where each new tree corrects errors made by the previous trees.</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To improve predictive accuracy and handle large-scale datasets efficiently.</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id="335" name="Google Shape;335;p44"/>
          <p:cNvPicPr preferRelativeResize="0"/>
          <p:nvPr/>
        </p:nvPicPr>
        <p:blipFill>
          <a:blip r:embed="rId3">
            <a:alphaModFix/>
          </a:blip>
          <a:stretch>
            <a:fillRect/>
          </a:stretch>
        </p:blipFill>
        <p:spPr>
          <a:xfrm>
            <a:off x="1866600" y="4689675"/>
            <a:ext cx="2152650" cy="1543409"/>
          </a:xfrm>
          <a:prstGeom prst="rect">
            <a:avLst/>
          </a:prstGeom>
          <a:noFill/>
          <a:ln>
            <a:noFill/>
          </a:ln>
        </p:spPr>
      </p:pic>
      <p:pic>
        <p:nvPicPr>
          <p:cNvPr id="336" name="Google Shape;336;p44"/>
          <p:cNvPicPr preferRelativeResize="0"/>
          <p:nvPr/>
        </p:nvPicPr>
        <p:blipFill>
          <a:blip r:embed="rId4">
            <a:alphaModFix/>
          </a:blip>
          <a:stretch>
            <a:fillRect/>
          </a:stretch>
        </p:blipFill>
        <p:spPr>
          <a:xfrm>
            <a:off x="5472718" y="4501100"/>
            <a:ext cx="2578052" cy="1629900"/>
          </a:xfrm>
          <a:prstGeom prst="rect">
            <a:avLst/>
          </a:prstGeom>
          <a:noFill/>
          <a:ln>
            <a:noFill/>
          </a:ln>
        </p:spPr>
      </p:pic>
      <p:sp>
        <p:nvSpPr>
          <p:cNvPr id="337" name="Google Shape;337;p44"/>
          <p:cNvSpPr txBox="1"/>
          <p:nvPr/>
        </p:nvSpPr>
        <p:spPr>
          <a:xfrm>
            <a:off x="535650" y="829275"/>
            <a:ext cx="8072700" cy="386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latin typeface="Times New Roman"/>
                <a:ea typeface="Times New Roman"/>
                <a:cs typeface="Times New Roman"/>
                <a:sym typeface="Times New Roman"/>
              </a:rPr>
              <a:t>Metrics for Evaluating</a:t>
            </a:r>
            <a:endParaRPr b="1" sz="2400">
              <a:latin typeface="Times New Roman"/>
              <a:ea typeface="Times New Roman"/>
              <a:cs typeface="Times New Roman"/>
              <a:sym typeface="Times New Roman"/>
            </a:endParaRPr>
          </a:p>
          <a:p>
            <a:pPr indent="0" lvl="0" marL="0" rtl="0" algn="l">
              <a:spcBef>
                <a:spcPts val="0"/>
              </a:spcBef>
              <a:spcAft>
                <a:spcPts val="0"/>
              </a:spcAft>
              <a:buNone/>
            </a:pPr>
            <a:r>
              <a:t/>
            </a:r>
            <a:endParaRPr b="1" sz="2400">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 Metrics are essential for evaluating the performance of predictive maintenance models. They help in assessing how well the model predicts equipment failures and identifies anomalies, guiding further improvements.</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To ensure that the model provides reliable and actionable insights for maintenance decisions.</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Confusion Matrix</a:t>
            </a:r>
            <a:r>
              <a:rPr lang="en-US" sz="1800">
                <a:solidFill>
                  <a:schemeClr val="dk1"/>
                </a:solidFill>
                <a:latin typeface="Times New Roman"/>
                <a:ea typeface="Times New Roman"/>
                <a:cs typeface="Times New Roman"/>
                <a:sym typeface="Times New Roman"/>
              </a:rPr>
              <a:t>: A table used to describe the performance of a classification model by displaying the true positives, false positives, true negatives, and false negatives.Provides a comprehensive view of model performance, especially useful for understanding the types of errors the model is making.Often visualized as a 2x2 matrix for binary classification.</a:t>
            </a:r>
            <a:endParaRPr b="1" sz="24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p45"/>
          <p:cNvPicPr preferRelativeResize="0"/>
          <p:nvPr/>
        </p:nvPicPr>
        <p:blipFill>
          <a:blip r:embed="rId3">
            <a:alphaModFix/>
          </a:blip>
          <a:stretch>
            <a:fillRect/>
          </a:stretch>
        </p:blipFill>
        <p:spPr>
          <a:xfrm>
            <a:off x="1867988" y="1077650"/>
            <a:ext cx="5408026" cy="2673625"/>
          </a:xfrm>
          <a:prstGeom prst="rect">
            <a:avLst/>
          </a:prstGeom>
          <a:noFill/>
          <a:ln>
            <a:noFill/>
          </a:ln>
        </p:spPr>
      </p:pic>
      <p:pic>
        <p:nvPicPr>
          <p:cNvPr id="343" name="Google Shape;343;p45"/>
          <p:cNvPicPr preferRelativeResize="0"/>
          <p:nvPr/>
        </p:nvPicPr>
        <p:blipFill>
          <a:blip r:embed="rId4">
            <a:alphaModFix/>
          </a:blip>
          <a:stretch>
            <a:fillRect/>
          </a:stretch>
        </p:blipFill>
        <p:spPr>
          <a:xfrm>
            <a:off x="3412095" y="3899275"/>
            <a:ext cx="2152650" cy="2190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6"/>
          <p:cNvSpPr txBox="1"/>
          <p:nvPr/>
        </p:nvSpPr>
        <p:spPr>
          <a:xfrm>
            <a:off x="483300" y="97950"/>
            <a:ext cx="8660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000">
                <a:solidFill>
                  <a:schemeClr val="lt1"/>
                </a:solidFill>
                <a:latin typeface="Times New Roman"/>
                <a:ea typeface="Times New Roman"/>
                <a:cs typeface="Times New Roman"/>
                <a:sym typeface="Times New Roman"/>
              </a:rPr>
              <a:t>Conclusion</a:t>
            </a:r>
            <a:endParaRPr b="1" sz="4000">
              <a:solidFill>
                <a:schemeClr val="lt1"/>
              </a:solidFill>
              <a:latin typeface="Times New Roman"/>
              <a:ea typeface="Times New Roman"/>
              <a:cs typeface="Times New Roman"/>
              <a:sym typeface="Times New Roman"/>
            </a:endParaRPr>
          </a:p>
        </p:txBody>
      </p:sp>
      <p:sp>
        <p:nvSpPr>
          <p:cNvPr id="349" name="Google Shape;349;p46"/>
          <p:cNvSpPr txBox="1"/>
          <p:nvPr/>
        </p:nvSpPr>
        <p:spPr>
          <a:xfrm>
            <a:off x="999300" y="1587125"/>
            <a:ext cx="72891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According to our analyses and results, we successfully tackled two tasks: predicting whether a machine will fail and identifying the type of failure. After thorough data preprocessing, including cleaning, encoding, scaling, and PCA, we identified key features: combinations of temperatures, Machine Power, and Tool Wear. Contrary to initial assumptions, machine type was not a significant factor in failure prediction. Among the models tested, XGBoost provided the highest accuracy, though it required longer response times, especially for multi-class classification. KNN, while less accurate, offered instant response times. Therefore, the choice of model depends on the company's priorities: XGBoost for accuracy and KNN for speed</a:t>
            </a:r>
            <a:endParaRPr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idx="12" type="sldNum"/>
          </p:nvPr>
        </p:nvSpPr>
        <p:spPr>
          <a:xfrm>
            <a:off x="8761413" y="6521449"/>
            <a:ext cx="76201" cy="139701"/>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191919"/>
              </a:buClr>
              <a:buSzPts val="1000"/>
              <a:buFont typeface="Trebuchet MS"/>
              <a:buNone/>
            </a:pPr>
            <a:fld id="{00000000-1234-1234-1234-123412341234}" type="slidenum">
              <a:rPr lang="en-US" sz="1000">
                <a:solidFill>
                  <a:srgbClr val="191919"/>
                </a:solidFill>
                <a:latin typeface="Trebuchet MS"/>
                <a:ea typeface="Trebuchet MS"/>
                <a:cs typeface="Trebuchet MS"/>
                <a:sym typeface="Trebuchet MS"/>
              </a:rPr>
              <a:t>‹#›</a:t>
            </a:fld>
            <a:endParaRPr/>
          </a:p>
        </p:txBody>
      </p:sp>
      <p:sp>
        <p:nvSpPr>
          <p:cNvPr id="234" name="Google Shape;234;p29"/>
          <p:cNvSpPr txBox="1"/>
          <p:nvPr>
            <p:ph idx="4294967295" type="title"/>
          </p:nvPr>
        </p:nvSpPr>
        <p:spPr>
          <a:xfrm>
            <a:off x="0" y="44450"/>
            <a:ext cx="7239000" cy="692150"/>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rgbClr val="FFFFFF"/>
              </a:buClr>
              <a:buSzPts val="3800"/>
              <a:buFont typeface="Arial"/>
              <a:buNone/>
            </a:pPr>
            <a:r>
              <a:rPr b="1" lang="en-US">
                <a:solidFill>
                  <a:schemeClr val="lt1"/>
                </a:solidFill>
              </a:rPr>
              <a:t>   </a:t>
            </a:r>
            <a:r>
              <a:rPr b="1" lang="en-US" sz="4000">
                <a:solidFill>
                  <a:schemeClr val="lt1"/>
                </a:solidFill>
                <a:latin typeface="Times New Roman"/>
                <a:ea typeface="Times New Roman"/>
                <a:cs typeface="Times New Roman"/>
                <a:sym typeface="Times New Roman"/>
              </a:rPr>
              <a:t>Table of Contents</a:t>
            </a:r>
            <a:endParaRPr b="1">
              <a:solidFill>
                <a:schemeClr val="lt1"/>
              </a:solidFill>
            </a:endParaRPr>
          </a:p>
        </p:txBody>
      </p:sp>
      <p:sp>
        <p:nvSpPr>
          <p:cNvPr id="235" name="Google Shape;235;p29"/>
          <p:cNvSpPr txBox="1"/>
          <p:nvPr>
            <p:ph idx="4294967295" type="body"/>
          </p:nvPr>
        </p:nvSpPr>
        <p:spPr>
          <a:xfrm>
            <a:off x="609600" y="1143000"/>
            <a:ext cx="7239000" cy="4846639"/>
          </a:xfrm>
          <a:prstGeom prst="rect">
            <a:avLst/>
          </a:prstGeom>
          <a:solidFill>
            <a:srgbClr val="FFFFFF"/>
          </a:solidFill>
          <a:ln>
            <a:noFill/>
          </a:ln>
        </p:spPr>
        <p:txBody>
          <a:bodyPr anchorCtr="0" anchor="t" bIns="45700" lIns="45700" spcFirstLastPara="1" rIns="45700" wrap="square" tIns="45700">
            <a:normAutofit/>
          </a:bodyPr>
          <a:lstStyle/>
          <a:p>
            <a:pPr indent="-349123" lvl="0" marL="457200" rtl="0" algn="l">
              <a:spcBef>
                <a:spcPts val="600"/>
              </a:spcBef>
              <a:spcAft>
                <a:spcPts val="0"/>
              </a:spcAft>
              <a:buClr>
                <a:schemeClr val="dk1"/>
              </a:buClr>
              <a:buSzPts val="1898"/>
              <a:buFont typeface="Times New Roman"/>
              <a:buChar char="●"/>
            </a:pPr>
            <a:r>
              <a:rPr lang="en-US">
                <a:solidFill>
                  <a:schemeClr val="dk1"/>
                </a:solidFill>
                <a:latin typeface="Times New Roman"/>
                <a:ea typeface="Times New Roman"/>
                <a:cs typeface="Times New Roman"/>
                <a:sym typeface="Times New Roman"/>
              </a:rPr>
              <a:t>Abstract</a:t>
            </a:r>
            <a:endParaRPr>
              <a:solidFill>
                <a:schemeClr val="dk1"/>
              </a:solidFill>
              <a:latin typeface="Times New Roman"/>
              <a:ea typeface="Times New Roman"/>
              <a:cs typeface="Times New Roman"/>
              <a:sym typeface="Times New Roman"/>
            </a:endParaRPr>
          </a:p>
          <a:p>
            <a:pPr indent="-349123" lvl="0" marL="457200" rtl="0" algn="l">
              <a:spcBef>
                <a:spcPts val="0"/>
              </a:spcBef>
              <a:spcAft>
                <a:spcPts val="0"/>
              </a:spcAft>
              <a:buClr>
                <a:schemeClr val="dk1"/>
              </a:buClr>
              <a:buSzPts val="1898"/>
              <a:buFont typeface="Times New Roman"/>
              <a:buChar char="●"/>
            </a:pPr>
            <a:r>
              <a:rPr lang="en-US">
                <a:solidFill>
                  <a:schemeClr val="dk1"/>
                </a:solidFill>
                <a:latin typeface="Times New Roman"/>
                <a:ea typeface="Times New Roman"/>
                <a:cs typeface="Times New Roman"/>
                <a:sym typeface="Times New Roman"/>
              </a:rPr>
              <a:t>Introduction</a:t>
            </a:r>
            <a:endParaRPr>
              <a:solidFill>
                <a:schemeClr val="dk1"/>
              </a:solidFill>
              <a:latin typeface="Times New Roman"/>
              <a:ea typeface="Times New Roman"/>
              <a:cs typeface="Times New Roman"/>
              <a:sym typeface="Times New Roman"/>
            </a:endParaRPr>
          </a:p>
          <a:p>
            <a:pPr indent="-349123" lvl="0" marL="457200" rtl="0" algn="l">
              <a:spcBef>
                <a:spcPts val="0"/>
              </a:spcBef>
              <a:spcAft>
                <a:spcPts val="0"/>
              </a:spcAft>
              <a:buClr>
                <a:schemeClr val="dk1"/>
              </a:buClr>
              <a:buSzPts val="1898"/>
              <a:buFont typeface="Times New Roman"/>
              <a:buChar char="●"/>
            </a:pPr>
            <a:r>
              <a:rPr lang="en-US">
                <a:solidFill>
                  <a:schemeClr val="dk1"/>
                </a:solidFill>
                <a:latin typeface="Times New Roman"/>
                <a:ea typeface="Times New Roman"/>
                <a:cs typeface="Times New Roman"/>
                <a:sym typeface="Times New Roman"/>
              </a:rPr>
              <a:t>Data set</a:t>
            </a:r>
            <a:endParaRPr>
              <a:solidFill>
                <a:schemeClr val="dk1"/>
              </a:solidFill>
              <a:latin typeface="Times New Roman"/>
              <a:ea typeface="Times New Roman"/>
              <a:cs typeface="Times New Roman"/>
              <a:sym typeface="Times New Roman"/>
            </a:endParaRPr>
          </a:p>
          <a:p>
            <a:pPr indent="-349123" lvl="0" marL="457200" rtl="0" algn="l">
              <a:spcBef>
                <a:spcPts val="0"/>
              </a:spcBef>
              <a:spcAft>
                <a:spcPts val="0"/>
              </a:spcAft>
              <a:buClr>
                <a:schemeClr val="dk1"/>
              </a:buClr>
              <a:buSzPts val="1898"/>
              <a:buFont typeface="Times New Roman"/>
              <a:buChar char="●"/>
            </a:pPr>
            <a:r>
              <a:rPr lang="en-US">
                <a:solidFill>
                  <a:schemeClr val="dk1"/>
                </a:solidFill>
                <a:latin typeface="Times New Roman"/>
                <a:ea typeface="Times New Roman"/>
                <a:cs typeface="Times New Roman"/>
                <a:sym typeface="Times New Roman"/>
              </a:rPr>
              <a:t>Algorithms</a:t>
            </a:r>
            <a:endParaRPr>
              <a:solidFill>
                <a:schemeClr val="dk1"/>
              </a:solidFill>
              <a:latin typeface="Times New Roman"/>
              <a:ea typeface="Times New Roman"/>
              <a:cs typeface="Times New Roman"/>
              <a:sym typeface="Times New Roman"/>
            </a:endParaRPr>
          </a:p>
          <a:p>
            <a:pPr indent="-349123" lvl="0" marL="457200" rtl="0" algn="l">
              <a:spcBef>
                <a:spcPts val="0"/>
              </a:spcBef>
              <a:spcAft>
                <a:spcPts val="0"/>
              </a:spcAft>
              <a:buClr>
                <a:schemeClr val="dk1"/>
              </a:buClr>
              <a:buSzPts val="1898"/>
              <a:buFont typeface="Times New Roman"/>
              <a:buChar char="●"/>
            </a:pPr>
            <a:r>
              <a:rPr lang="en-US">
                <a:solidFill>
                  <a:schemeClr val="dk1"/>
                </a:solidFill>
                <a:latin typeface="Times New Roman"/>
                <a:ea typeface="Times New Roman"/>
                <a:cs typeface="Times New Roman"/>
                <a:sym typeface="Times New Roman"/>
              </a:rPr>
              <a:t>Data Collection</a:t>
            </a:r>
            <a:endParaRPr>
              <a:solidFill>
                <a:schemeClr val="dk1"/>
              </a:solidFill>
              <a:latin typeface="Times New Roman"/>
              <a:ea typeface="Times New Roman"/>
              <a:cs typeface="Times New Roman"/>
              <a:sym typeface="Times New Roman"/>
            </a:endParaRPr>
          </a:p>
          <a:p>
            <a:pPr indent="-349123" lvl="0" marL="457200" rtl="0" algn="l">
              <a:spcBef>
                <a:spcPts val="0"/>
              </a:spcBef>
              <a:spcAft>
                <a:spcPts val="0"/>
              </a:spcAft>
              <a:buClr>
                <a:schemeClr val="dk1"/>
              </a:buClr>
              <a:buSzPts val="1898"/>
              <a:buFont typeface="Times New Roman"/>
              <a:buChar char="●"/>
            </a:pPr>
            <a:r>
              <a:rPr lang="en-US">
                <a:solidFill>
                  <a:schemeClr val="dk1"/>
                </a:solidFill>
                <a:latin typeface="Times New Roman"/>
                <a:ea typeface="Times New Roman"/>
                <a:cs typeface="Times New Roman"/>
                <a:sym typeface="Times New Roman"/>
              </a:rPr>
              <a:t>Data Processing</a:t>
            </a:r>
            <a:endParaRPr>
              <a:solidFill>
                <a:schemeClr val="dk1"/>
              </a:solidFill>
              <a:latin typeface="Times New Roman"/>
              <a:ea typeface="Times New Roman"/>
              <a:cs typeface="Times New Roman"/>
              <a:sym typeface="Times New Roman"/>
            </a:endParaRPr>
          </a:p>
          <a:p>
            <a:pPr indent="-349123" lvl="0" marL="457200" rtl="0" algn="l">
              <a:spcBef>
                <a:spcPts val="0"/>
              </a:spcBef>
              <a:spcAft>
                <a:spcPts val="0"/>
              </a:spcAft>
              <a:buClr>
                <a:schemeClr val="dk1"/>
              </a:buClr>
              <a:buSzPts val="1898"/>
              <a:buFont typeface="Times New Roman"/>
              <a:buChar char="●"/>
            </a:pPr>
            <a:r>
              <a:rPr lang="en-US">
                <a:solidFill>
                  <a:schemeClr val="dk1"/>
                </a:solidFill>
                <a:latin typeface="Times New Roman"/>
                <a:ea typeface="Times New Roman"/>
                <a:cs typeface="Times New Roman"/>
                <a:sym typeface="Times New Roman"/>
              </a:rPr>
              <a:t>Exploratory Data Analysis</a:t>
            </a:r>
            <a:endParaRPr>
              <a:solidFill>
                <a:schemeClr val="dk1"/>
              </a:solidFill>
              <a:latin typeface="Times New Roman"/>
              <a:ea typeface="Times New Roman"/>
              <a:cs typeface="Times New Roman"/>
              <a:sym typeface="Times New Roman"/>
            </a:endParaRPr>
          </a:p>
          <a:p>
            <a:pPr indent="-349123" lvl="0" marL="457200" rtl="0" algn="l">
              <a:spcBef>
                <a:spcPts val="0"/>
              </a:spcBef>
              <a:spcAft>
                <a:spcPts val="0"/>
              </a:spcAft>
              <a:buClr>
                <a:schemeClr val="dk1"/>
              </a:buClr>
              <a:buSzPts val="1898"/>
              <a:buFont typeface="Times New Roman"/>
              <a:buChar char="●"/>
            </a:pPr>
            <a:r>
              <a:rPr lang="en-US">
                <a:solidFill>
                  <a:schemeClr val="dk1"/>
                </a:solidFill>
                <a:latin typeface="Times New Roman"/>
                <a:ea typeface="Times New Roman"/>
                <a:cs typeface="Times New Roman"/>
                <a:sym typeface="Times New Roman"/>
              </a:rPr>
              <a:t>Model Selection and Training</a:t>
            </a:r>
            <a:endParaRPr>
              <a:solidFill>
                <a:schemeClr val="dk1"/>
              </a:solidFill>
              <a:latin typeface="Times New Roman"/>
              <a:ea typeface="Times New Roman"/>
              <a:cs typeface="Times New Roman"/>
              <a:sym typeface="Times New Roman"/>
            </a:endParaRPr>
          </a:p>
          <a:p>
            <a:pPr indent="-349123" lvl="0" marL="457200" rtl="0" algn="l">
              <a:spcBef>
                <a:spcPts val="0"/>
              </a:spcBef>
              <a:spcAft>
                <a:spcPts val="0"/>
              </a:spcAft>
              <a:buClr>
                <a:schemeClr val="dk1"/>
              </a:buClr>
              <a:buSzPts val="1898"/>
              <a:buFont typeface="Times New Roman"/>
              <a:buChar char="●"/>
            </a:pPr>
            <a:r>
              <a:rPr lang="en-US">
                <a:solidFill>
                  <a:schemeClr val="dk1"/>
                </a:solidFill>
                <a:latin typeface="Times New Roman"/>
                <a:ea typeface="Times New Roman"/>
                <a:cs typeface="Times New Roman"/>
                <a:sym typeface="Times New Roman"/>
              </a:rPr>
              <a:t>Conclusion</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7"/>
          <p:cNvSpPr txBox="1"/>
          <p:nvPr>
            <p:ph idx="12" type="sldNum"/>
          </p:nvPr>
        </p:nvSpPr>
        <p:spPr>
          <a:xfrm>
            <a:off x="8761413" y="6521449"/>
            <a:ext cx="127001" cy="139701"/>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191919"/>
              </a:buClr>
              <a:buSzPts val="1000"/>
              <a:buFont typeface="Trebuchet MS"/>
              <a:buNone/>
            </a:pPr>
            <a:fld id="{00000000-1234-1234-1234-123412341234}" type="slidenum">
              <a:rPr lang="en-US" sz="1000">
                <a:solidFill>
                  <a:srgbClr val="191919"/>
                </a:solidFill>
                <a:latin typeface="Trebuchet MS"/>
                <a:ea typeface="Trebuchet MS"/>
                <a:cs typeface="Trebuchet MS"/>
                <a:sym typeface="Trebuchet MS"/>
              </a:rPr>
              <a:t>‹#›</a:t>
            </a:fld>
            <a:endParaRPr/>
          </a:p>
        </p:txBody>
      </p:sp>
      <p:sp>
        <p:nvSpPr>
          <p:cNvPr id="355" name="Google Shape;355;p47"/>
          <p:cNvSpPr txBox="1"/>
          <p:nvPr>
            <p:ph idx="4294967295" type="body"/>
          </p:nvPr>
        </p:nvSpPr>
        <p:spPr>
          <a:xfrm>
            <a:off x="2139450" y="2242050"/>
            <a:ext cx="5524500" cy="1796700"/>
          </a:xfrm>
          <a:prstGeom prst="rect">
            <a:avLst/>
          </a:prstGeom>
          <a:noFill/>
          <a:ln>
            <a:noFill/>
          </a:ln>
        </p:spPr>
        <p:txBody>
          <a:bodyPr anchorCtr="0" anchor="t" bIns="45700" lIns="45700" spcFirstLastPara="1" rIns="45700" wrap="square" tIns="45700">
            <a:normAutofit/>
          </a:bodyPr>
          <a:lstStyle/>
          <a:p>
            <a:pPr indent="-273050" lvl="0" marL="273050" rtl="0" algn="ctr">
              <a:lnSpc>
                <a:spcPct val="100000"/>
              </a:lnSpc>
              <a:spcBef>
                <a:spcPts val="600"/>
              </a:spcBef>
              <a:spcAft>
                <a:spcPts val="0"/>
              </a:spcAft>
              <a:buSzPts val="6800"/>
              <a:buFont typeface="Noto Sans Symbols"/>
              <a:buNone/>
            </a:pPr>
            <a:r>
              <a:rPr b="1" lang="en-US" sz="6500">
                <a:solidFill>
                  <a:schemeClr val="lt1"/>
                </a:solidFill>
                <a:latin typeface="Times New Roman"/>
                <a:ea typeface="Times New Roman"/>
                <a:cs typeface="Times New Roman"/>
                <a:sym typeface="Times New Roman"/>
              </a:rPr>
              <a:t>THANK YOU</a:t>
            </a:r>
            <a:endParaRPr b="1" sz="6500">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idx="12" type="sldNum"/>
          </p:nvPr>
        </p:nvSpPr>
        <p:spPr>
          <a:xfrm>
            <a:off x="8761413" y="6521449"/>
            <a:ext cx="76201" cy="139701"/>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191919"/>
              </a:buClr>
              <a:buSzPts val="1000"/>
              <a:buFont typeface="Trebuchet MS"/>
              <a:buNone/>
            </a:pPr>
            <a:fld id="{00000000-1234-1234-1234-123412341234}" type="slidenum">
              <a:rPr lang="en-US" sz="1000">
                <a:solidFill>
                  <a:srgbClr val="191919"/>
                </a:solidFill>
                <a:latin typeface="Trebuchet MS"/>
                <a:ea typeface="Trebuchet MS"/>
                <a:cs typeface="Trebuchet MS"/>
                <a:sym typeface="Trebuchet MS"/>
              </a:rPr>
              <a:t>‹#›</a:t>
            </a:fld>
            <a:endParaRPr/>
          </a:p>
        </p:txBody>
      </p:sp>
      <p:sp>
        <p:nvSpPr>
          <p:cNvPr id="241" name="Google Shape;241;p30"/>
          <p:cNvSpPr txBox="1"/>
          <p:nvPr>
            <p:ph idx="4294967295" type="title"/>
          </p:nvPr>
        </p:nvSpPr>
        <p:spPr>
          <a:xfrm>
            <a:off x="0" y="-99393"/>
            <a:ext cx="7239000" cy="765176"/>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rgbClr val="000000"/>
              </a:buClr>
              <a:buSzPts val="3800"/>
              <a:buFont typeface="Calibri"/>
              <a:buNone/>
            </a:pPr>
            <a:r>
              <a:rPr lang="en-US"/>
              <a:t>   </a:t>
            </a:r>
            <a:r>
              <a:rPr b="1" lang="en-US" sz="4000">
                <a:solidFill>
                  <a:srgbClr val="FFFFFF"/>
                </a:solidFill>
                <a:latin typeface="Times New Roman"/>
                <a:ea typeface="Times New Roman"/>
                <a:cs typeface="Times New Roman"/>
                <a:sym typeface="Times New Roman"/>
              </a:rPr>
              <a:t>Abstract</a:t>
            </a:r>
            <a:endParaRPr/>
          </a:p>
        </p:txBody>
      </p:sp>
      <p:sp>
        <p:nvSpPr>
          <p:cNvPr id="242" name="Google Shape;242;p30"/>
          <p:cNvSpPr txBox="1"/>
          <p:nvPr/>
        </p:nvSpPr>
        <p:spPr>
          <a:xfrm>
            <a:off x="591833" y="665783"/>
            <a:ext cx="8211199" cy="440955"/>
          </a:xfrm>
          <a:prstGeom prst="rect">
            <a:avLst/>
          </a:prstGeom>
          <a:noFill/>
          <a:ln>
            <a:noFill/>
          </a:ln>
        </p:spPr>
        <p:txBody>
          <a:bodyPr anchorCtr="0" anchor="t" bIns="45700" lIns="45700" spcFirstLastPara="1" rIns="45700" wrap="square" tIns="45700">
            <a:spAutoFit/>
          </a:bodyPr>
          <a:lstStyle/>
          <a:p>
            <a:pPr indent="0" lvl="0" marL="0" marR="0" rtl="0" algn="just">
              <a:lnSpc>
                <a:spcPct val="125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p:txBody>
      </p:sp>
      <p:sp>
        <p:nvSpPr>
          <p:cNvPr id="243" name="Google Shape;243;p30"/>
          <p:cNvSpPr txBox="1"/>
          <p:nvPr/>
        </p:nvSpPr>
        <p:spPr>
          <a:xfrm>
            <a:off x="689050" y="1236225"/>
            <a:ext cx="7822800" cy="53484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0"/>
              </a:spcAft>
              <a:buClr>
                <a:schemeClr val="dk1"/>
              </a:buClr>
              <a:buSzPts val="1100"/>
              <a:buFont typeface="Arial"/>
              <a:buNone/>
            </a:pPr>
            <a:r>
              <a:rPr lang="en-US" sz="1800">
                <a:solidFill>
                  <a:schemeClr val="dk1"/>
                </a:solidFill>
                <a:highlight>
                  <a:srgbClr val="FFFFFF"/>
                </a:highlight>
                <a:latin typeface="Times New Roman"/>
                <a:ea typeface="Times New Roman"/>
                <a:cs typeface="Times New Roman"/>
                <a:sym typeface="Times New Roman"/>
              </a:rPr>
              <a:t>Industry 4.0 enables technological trends like Big Data Analytics and Machine Learning techniques to converge into and merge with traditional manufacturing processes, resulting in smart manufacturing. Smart manufacturing techniques leverage the use of Industrial Internet of things (IIoT) technology using IoT sensors that are fitted on physical assets to enhance manufacturing processes. IoT Sensors enable smart manufacturing facilities capable of autonomously exchanging information, which can be used to drive business decisions more accurately. Businesses that adopt Smart manufacturing techniques lead to a competitive advantage for these firms as they can bring in higher profit margins, reduced maintenance costs, energy savings, and better-quality products. This Project proposes an architecture for IIoT based predictive maintenance. This project focuses on creating a predictive maintenance model for industrial machines in the automobile industry. By leveraging IoT technology, the model aims to anticipate sudden breakdowns, making production and maintenance processes smarter. The study showcases how implementing such a model can lead to improved efficiency and cost savings in manufacturing operations.</a:t>
            </a:r>
            <a:endParaRPr sz="1800">
              <a:solidFill>
                <a:schemeClr val="dk1"/>
              </a:solidFill>
              <a:highlight>
                <a:srgbClr val="FFFFFF"/>
              </a:highlight>
              <a:latin typeface="Times New Roman"/>
              <a:ea typeface="Times New Roman"/>
              <a:cs typeface="Times New Roman"/>
              <a:sym typeface="Times New Roman"/>
            </a:endParaRPr>
          </a:p>
          <a:p>
            <a:pPr indent="0" lvl="0" marL="0" rtl="0" algn="l">
              <a:spcBef>
                <a:spcPts val="800"/>
              </a:spcBef>
              <a:spcAft>
                <a:spcPts val="0"/>
              </a:spcAft>
              <a:buNone/>
            </a:pPr>
            <a:r>
              <a:t/>
            </a:r>
            <a:endParaRPr sz="1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1"/>
          <p:cNvSpPr txBox="1"/>
          <p:nvPr>
            <p:ph idx="12" type="sldNum"/>
          </p:nvPr>
        </p:nvSpPr>
        <p:spPr>
          <a:xfrm>
            <a:off x="8761413" y="6521449"/>
            <a:ext cx="76201" cy="139701"/>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191919"/>
              </a:buClr>
              <a:buSzPts val="1000"/>
              <a:buFont typeface="Trebuchet MS"/>
              <a:buNone/>
            </a:pPr>
            <a:fld id="{00000000-1234-1234-1234-123412341234}" type="slidenum">
              <a:rPr lang="en-US" sz="1000">
                <a:solidFill>
                  <a:srgbClr val="191919"/>
                </a:solidFill>
                <a:latin typeface="Trebuchet MS"/>
                <a:ea typeface="Trebuchet MS"/>
                <a:cs typeface="Trebuchet MS"/>
                <a:sym typeface="Trebuchet MS"/>
              </a:rPr>
              <a:t>‹#›</a:t>
            </a:fld>
            <a:endParaRPr/>
          </a:p>
        </p:txBody>
      </p:sp>
      <p:sp>
        <p:nvSpPr>
          <p:cNvPr id="249" name="Google Shape;249;p31"/>
          <p:cNvSpPr txBox="1"/>
          <p:nvPr>
            <p:ph idx="4294967295" type="title"/>
          </p:nvPr>
        </p:nvSpPr>
        <p:spPr>
          <a:xfrm>
            <a:off x="0" y="-99393"/>
            <a:ext cx="7239000" cy="765176"/>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rgbClr val="FFFFFF"/>
              </a:buClr>
              <a:buSzPts val="3800"/>
              <a:buFont typeface="Arial"/>
              <a:buNone/>
            </a:pPr>
            <a:r>
              <a:rPr b="1" i="0" lang="en-US" sz="3800" u="none" cap="none" strike="noStrike">
                <a:solidFill>
                  <a:srgbClr val="FFFFFF"/>
                </a:solidFill>
                <a:latin typeface="Arial"/>
                <a:ea typeface="Arial"/>
                <a:cs typeface="Arial"/>
                <a:sym typeface="Arial"/>
              </a:rPr>
              <a:t>   </a:t>
            </a:r>
            <a:r>
              <a:rPr b="1" i="0" lang="en-US" sz="4000" u="none" cap="none" strike="noStrike">
                <a:solidFill>
                  <a:srgbClr val="FFFFFF"/>
                </a:solidFill>
                <a:latin typeface="Times New Roman"/>
                <a:ea typeface="Times New Roman"/>
                <a:cs typeface="Times New Roman"/>
                <a:sym typeface="Times New Roman"/>
              </a:rPr>
              <a:t>Introduction</a:t>
            </a:r>
            <a:endParaRPr/>
          </a:p>
        </p:txBody>
      </p:sp>
      <p:sp>
        <p:nvSpPr>
          <p:cNvPr id="250" name="Google Shape;250;p31"/>
          <p:cNvSpPr txBox="1"/>
          <p:nvPr/>
        </p:nvSpPr>
        <p:spPr>
          <a:xfrm>
            <a:off x="830900" y="1297025"/>
            <a:ext cx="7620000" cy="4448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2000">
                <a:solidFill>
                  <a:srgbClr val="3C4043"/>
                </a:solidFill>
                <a:highlight>
                  <a:schemeClr val="lt1"/>
                </a:highlight>
                <a:latin typeface="Times New Roman"/>
                <a:ea typeface="Times New Roman"/>
                <a:cs typeface="Times New Roman"/>
                <a:sym typeface="Times New Roman"/>
              </a:rPr>
              <a:t>Definition of Predictive Maintenance (PdM)</a:t>
            </a:r>
            <a:endParaRPr b="1" sz="2000">
              <a:solidFill>
                <a:srgbClr val="3C4043"/>
              </a:solidFill>
              <a:highlight>
                <a:schemeClr val="lt1"/>
              </a:highlight>
              <a:latin typeface="Times New Roman"/>
              <a:ea typeface="Times New Roman"/>
              <a:cs typeface="Times New Roman"/>
              <a:sym typeface="Times New Roman"/>
            </a:endParaRPr>
          </a:p>
          <a:p>
            <a:pPr indent="0" lvl="0" marL="0" rtl="0" algn="just">
              <a:spcBef>
                <a:spcPts val="0"/>
              </a:spcBef>
              <a:spcAft>
                <a:spcPts val="0"/>
              </a:spcAft>
              <a:buNone/>
            </a:pPr>
            <a:r>
              <a:t/>
            </a:r>
            <a:endParaRPr b="1" sz="2000">
              <a:solidFill>
                <a:srgbClr val="3C4043"/>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US" sz="1900">
                <a:latin typeface="Times New Roman"/>
                <a:ea typeface="Times New Roman"/>
                <a:cs typeface="Times New Roman"/>
                <a:sym typeface="Times New Roman"/>
              </a:rPr>
              <a:t>Predictive Maintenance (PdM) is a type of maintenance strategy used to estimate and prevent equipment failures through data analytics. This process aims to reduce unplanned downtime, prolong optimal asset life, and optimise spare parts for repairs</a:t>
            </a:r>
            <a:endParaRPr sz="1900">
              <a:latin typeface="Times New Roman"/>
              <a:ea typeface="Times New Roman"/>
              <a:cs typeface="Times New Roman"/>
              <a:sym typeface="Times New Roman"/>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a:p>
            <a:pPr indent="0" lvl="0" marL="0" rtl="0" algn="l">
              <a:spcBef>
                <a:spcPts val="0"/>
              </a:spcBef>
              <a:spcAft>
                <a:spcPts val="0"/>
              </a:spcAft>
              <a:buNone/>
            </a:pPr>
            <a:r>
              <a:rPr b="1" lang="en-US" sz="2000">
                <a:solidFill>
                  <a:schemeClr val="dk1"/>
                </a:solidFill>
                <a:latin typeface="Times New Roman"/>
                <a:ea typeface="Times New Roman"/>
                <a:cs typeface="Times New Roman"/>
                <a:sym typeface="Times New Roman"/>
              </a:rPr>
              <a:t>Importance of PdM in Industry</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Predictive maintenance (PdM) uses data analysis to identify operational anomalies and potential equipment defects, enabling timely repairs before failures occur. It aims to minimize maintenance frequency, avoiding unplanned outages and unnecessary preventive maintenance costs</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9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2"/>
          <p:cNvSpPr txBox="1"/>
          <p:nvPr/>
        </p:nvSpPr>
        <p:spPr>
          <a:xfrm>
            <a:off x="682500" y="1019125"/>
            <a:ext cx="7779000" cy="526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US" sz="2500">
                <a:solidFill>
                  <a:schemeClr val="dk1"/>
                </a:solidFill>
                <a:latin typeface="Times New Roman"/>
                <a:ea typeface="Times New Roman"/>
                <a:cs typeface="Times New Roman"/>
                <a:sym typeface="Times New Roman"/>
              </a:rPr>
              <a:t>Challenges with Traditional Maintenance Approaches</a:t>
            </a:r>
            <a:endParaRPr b="1" sz="2500">
              <a:solidFill>
                <a:schemeClr val="dk1"/>
              </a:solidFill>
              <a:latin typeface="Times New Roman"/>
              <a:ea typeface="Times New Roman"/>
              <a:cs typeface="Times New Roman"/>
              <a:sym typeface="Times New Roman"/>
            </a:endParaRPr>
          </a:p>
          <a:p>
            <a:pPr indent="0" lvl="0" marL="0" rtl="0" algn="l">
              <a:spcBef>
                <a:spcPts val="40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Reactive Maintenance (Run-to-Failure):</a:t>
            </a:r>
            <a:endParaRPr b="1" sz="2000">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Unplanned Downtime</a:t>
            </a:r>
            <a:r>
              <a:rPr lang="en-US" sz="1800">
                <a:solidFill>
                  <a:schemeClr val="dk1"/>
                </a:solidFill>
                <a:latin typeface="Times New Roman"/>
                <a:ea typeface="Times New Roman"/>
                <a:cs typeface="Times New Roman"/>
                <a:sym typeface="Times New Roman"/>
              </a:rPr>
              <a:t>: Equipment failures lead to unexpected production halts, causing significant downtime.</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High Repair Costs</a:t>
            </a:r>
            <a:r>
              <a:rPr lang="en-US" sz="1800">
                <a:solidFill>
                  <a:schemeClr val="dk1"/>
                </a:solidFill>
                <a:latin typeface="Times New Roman"/>
                <a:ea typeface="Times New Roman"/>
                <a:cs typeface="Times New Roman"/>
                <a:sym typeface="Times New Roman"/>
              </a:rPr>
              <a:t>: Emergency repairs and expedited parts replacement often result in higher costs.</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Safety Risks</a:t>
            </a:r>
            <a:r>
              <a:rPr lang="en-US" sz="1800">
                <a:solidFill>
                  <a:schemeClr val="dk1"/>
                </a:solidFill>
                <a:latin typeface="Times New Roman"/>
                <a:ea typeface="Times New Roman"/>
                <a:cs typeface="Times New Roman"/>
                <a:sym typeface="Times New Roman"/>
              </a:rPr>
              <a:t>: Sudden equipment failures can pose safety hazards to workers.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2000">
                <a:solidFill>
                  <a:schemeClr val="dk1"/>
                </a:solidFill>
                <a:latin typeface="Times New Roman"/>
                <a:ea typeface="Times New Roman"/>
                <a:cs typeface="Times New Roman"/>
                <a:sym typeface="Times New Roman"/>
              </a:rPr>
              <a:t>Preventive Maintenance (Scheduled Maintenance):</a:t>
            </a:r>
            <a:endParaRPr b="1" sz="2000">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Over-Maintenance</a:t>
            </a:r>
            <a:r>
              <a:rPr lang="en-US" sz="1800">
                <a:solidFill>
                  <a:schemeClr val="dk1"/>
                </a:solidFill>
                <a:latin typeface="Times New Roman"/>
                <a:ea typeface="Times New Roman"/>
                <a:cs typeface="Times New Roman"/>
                <a:sym typeface="Times New Roman"/>
              </a:rPr>
              <a:t>: Performing maintenance on a fixed schedule can lead to unnecessary servicing, increasing labor and parts costs.</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Under-Maintenance</a:t>
            </a:r>
            <a:r>
              <a:rPr lang="en-US" sz="1800">
                <a:solidFill>
                  <a:schemeClr val="dk1"/>
                </a:solidFill>
                <a:latin typeface="Times New Roman"/>
                <a:ea typeface="Times New Roman"/>
                <a:cs typeface="Times New Roman"/>
                <a:sym typeface="Times New Roman"/>
              </a:rPr>
              <a:t>: Fixed intervals might not account for actual equipment usage or condition, potentially missing signs of wear and tear.</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latin typeface="Times New Roman"/>
                <a:ea typeface="Times New Roman"/>
                <a:cs typeface="Times New Roman"/>
                <a:sym typeface="Times New Roman"/>
              </a:rPr>
              <a:t>Inefficiency</a:t>
            </a:r>
            <a:r>
              <a:rPr lang="en-US" sz="1800">
                <a:solidFill>
                  <a:schemeClr val="dk1"/>
                </a:solidFill>
                <a:latin typeface="Times New Roman"/>
                <a:ea typeface="Times New Roman"/>
                <a:cs typeface="Times New Roman"/>
                <a:sym typeface="Times New Roman"/>
              </a:rPr>
              <a:t>: Scheduling maintenance based on time rather than condition can lead to suboptimal use of resources.</a:t>
            </a:r>
            <a:endParaRPr sz="18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3"/>
          <p:cNvSpPr txBox="1"/>
          <p:nvPr/>
        </p:nvSpPr>
        <p:spPr>
          <a:xfrm>
            <a:off x="783775" y="1430375"/>
            <a:ext cx="8406000" cy="215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Benefits of Predictive Maintenance</a:t>
            </a:r>
            <a:endParaRPr b="1" sz="2000">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Reduced Downtime</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Cost Savings</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Increased Equipment Lifespan</a:t>
            </a:r>
            <a:endParaRPr sz="18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2600">
              <a:latin typeface="Calibri"/>
              <a:ea typeface="Calibri"/>
              <a:cs typeface="Calibri"/>
              <a:sym typeface="Calibri"/>
            </a:endParaRPr>
          </a:p>
        </p:txBody>
      </p:sp>
      <p:pic>
        <p:nvPicPr>
          <p:cNvPr id="261" name="Google Shape;261;p33"/>
          <p:cNvPicPr preferRelativeResize="0"/>
          <p:nvPr/>
        </p:nvPicPr>
        <p:blipFill>
          <a:blip r:embed="rId3">
            <a:alphaModFix/>
          </a:blip>
          <a:stretch>
            <a:fillRect/>
          </a:stretch>
        </p:blipFill>
        <p:spPr>
          <a:xfrm>
            <a:off x="1058112" y="3115500"/>
            <a:ext cx="7027775" cy="2875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4"/>
          <p:cNvSpPr txBox="1"/>
          <p:nvPr/>
        </p:nvSpPr>
        <p:spPr>
          <a:xfrm>
            <a:off x="1874400" y="1195250"/>
            <a:ext cx="72696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latin typeface="Times New Roman"/>
                <a:ea typeface="Times New Roman"/>
                <a:cs typeface="Times New Roman"/>
                <a:sym typeface="Times New Roman"/>
              </a:rPr>
              <a:t>How Predictive Maintenance Works</a:t>
            </a:r>
            <a:endParaRPr b="1" sz="2600">
              <a:latin typeface="Times New Roman"/>
              <a:ea typeface="Times New Roman"/>
              <a:cs typeface="Times New Roman"/>
              <a:sym typeface="Times New Roman"/>
            </a:endParaRPr>
          </a:p>
        </p:txBody>
      </p:sp>
      <p:pic>
        <p:nvPicPr>
          <p:cNvPr id="267" name="Google Shape;267;p34"/>
          <p:cNvPicPr preferRelativeResize="0"/>
          <p:nvPr/>
        </p:nvPicPr>
        <p:blipFill>
          <a:blip r:embed="rId3">
            <a:alphaModFix/>
          </a:blip>
          <a:stretch>
            <a:fillRect/>
          </a:stretch>
        </p:blipFill>
        <p:spPr>
          <a:xfrm>
            <a:off x="528638" y="2657625"/>
            <a:ext cx="8086725" cy="2324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5"/>
          <p:cNvSpPr txBox="1"/>
          <p:nvPr>
            <p:ph idx="12" type="sldNum"/>
          </p:nvPr>
        </p:nvSpPr>
        <p:spPr>
          <a:xfrm>
            <a:off x="8742512" y="6521450"/>
            <a:ext cx="76201" cy="1397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Clr>
                <a:srgbClr val="191919"/>
              </a:buClr>
              <a:buSzPts val="1000"/>
              <a:buFont typeface="Trebuchet MS"/>
              <a:buNone/>
            </a:pPr>
            <a:fld id="{00000000-1234-1234-1234-123412341234}" type="slidenum">
              <a:rPr lang="en-US" sz="1000">
                <a:solidFill>
                  <a:srgbClr val="191919"/>
                </a:solidFill>
                <a:latin typeface="Trebuchet MS"/>
                <a:ea typeface="Trebuchet MS"/>
                <a:cs typeface="Trebuchet MS"/>
                <a:sym typeface="Trebuchet MS"/>
              </a:rPr>
              <a:t>‹#›</a:t>
            </a:fld>
            <a:endParaRPr/>
          </a:p>
        </p:txBody>
      </p:sp>
      <p:sp>
        <p:nvSpPr>
          <p:cNvPr id="273" name="Google Shape;273;p35"/>
          <p:cNvSpPr txBox="1"/>
          <p:nvPr>
            <p:ph type="title"/>
          </p:nvPr>
        </p:nvSpPr>
        <p:spPr>
          <a:xfrm>
            <a:off x="533400" y="-69273"/>
            <a:ext cx="5791200" cy="762000"/>
          </a:xfrm>
          <a:prstGeom prst="rect">
            <a:avLst/>
          </a:prstGeom>
          <a:noFill/>
          <a:ln>
            <a:noFill/>
          </a:ln>
        </p:spPr>
        <p:txBody>
          <a:bodyPr anchorCtr="0" anchor="b" bIns="0" lIns="0" spcFirstLastPara="1" rIns="0" wrap="square" tIns="0">
            <a:normAutofit/>
          </a:bodyPr>
          <a:lstStyle/>
          <a:p>
            <a:pPr indent="0" lvl="0" marL="0" rtl="0" algn="l">
              <a:lnSpc>
                <a:spcPct val="100000"/>
              </a:lnSpc>
              <a:spcBef>
                <a:spcPts val="0"/>
              </a:spcBef>
              <a:spcAft>
                <a:spcPts val="0"/>
              </a:spcAft>
              <a:buClr>
                <a:schemeClr val="lt1"/>
              </a:buClr>
              <a:buSzPts val="4000"/>
              <a:buFont typeface="Times New Roman"/>
              <a:buNone/>
            </a:pPr>
            <a:r>
              <a:rPr b="1" lang="en-US" sz="4000">
                <a:solidFill>
                  <a:schemeClr val="lt1"/>
                </a:solidFill>
                <a:latin typeface="Times New Roman"/>
                <a:ea typeface="Times New Roman"/>
                <a:cs typeface="Times New Roman"/>
                <a:sym typeface="Times New Roman"/>
              </a:rPr>
              <a:t>Data Collection</a:t>
            </a:r>
            <a:endParaRPr/>
          </a:p>
        </p:txBody>
      </p:sp>
      <p:sp>
        <p:nvSpPr>
          <p:cNvPr id="274" name="Google Shape;274;p35"/>
          <p:cNvSpPr txBox="1"/>
          <p:nvPr/>
        </p:nvSpPr>
        <p:spPr>
          <a:xfrm>
            <a:off x="865950" y="1186950"/>
            <a:ext cx="7412100" cy="4987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800">
                <a:solidFill>
                  <a:srgbClr val="3C4043"/>
                </a:solidFill>
                <a:highlight>
                  <a:srgbClr val="FFFFFF"/>
                </a:highlight>
                <a:latin typeface="Times New Roman"/>
                <a:ea typeface="Times New Roman"/>
                <a:cs typeface="Times New Roman"/>
                <a:sym typeface="Times New Roman"/>
              </a:rPr>
              <a:t>Here we use the AI4I Predictive Maintenance Dataset from the UCI Repository to carry out an analysis that aims to respond to the needs just reported. The data provided by the UCI repository is a synthetic dataset that reflects real predictive maintenance encountered in industry to the best of their knowledge. The dataset consists of 10,000 data points stored as rows with 14 features in columns:</a:t>
            </a:r>
            <a:endParaRPr sz="1800">
              <a:solidFill>
                <a:srgbClr val="3C4043"/>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Clr>
                <a:srgbClr val="3C4043"/>
              </a:buClr>
              <a:buSzPts val="1700"/>
              <a:buFont typeface="Times New Roman"/>
              <a:buChar char="●"/>
            </a:pPr>
            <a:r>
              <a:rPr lang="en-US" sz="1700">
                <a:solidFill>
                  <a:srgbClr val="3C4043"/>
                </a:solidFill>
                <a:highlight>
                  <a:srgbClr val="FFFFFF"/>
                </a:highlight>
                <a:latin typeface="Times New Roman"/>
                <a:ea typeface="Times New Roman"/>
                <a:cs typeface="Times New Roman"/>
                <a:sym typeface="Times New Roman"/>
              </a:rPr>
              <a:t>UID</a:t>
            </a:r>
            <a:endParaRPr sz="1700">
              <a:solidFill>
                <a:srgbClr val="3C4043"/>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Clr>
                <a:srgbClr val="3C4043"/>
              </a:buClr>
              <a:buSzPts val="1700"/>
              <a:buFont typeface="Times New Roman"/>
              <a:buChar char="●"/>
            </a:pPr>
            <a:r>
              <a:rPr lang="en-US" sz="1700">
                <a:solidFill>
                  <a:srgbClr val="3C4043"/>
                </a:solidFill>
                <a:highlight>
                  <a:srgbClr val="FFFFFF"/>
                </a:highlight>
                <a:latin typeface="Times New Roman"/>
                <a:ea typeface="Times New Roman"/>
                <a:cs typeface="Times New Roman"/>
                <a:sym typeface="Times New Roman"/>
              </a:rPr>
              <a:t>Product ID</a:t>
            </a:r>
            <a:endParaRPr sz="1700">
              <a:solidFill>
                <a:srgbClr val="3C4043"/>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Clr>
                <a:srgbClr val="3C4043"/>
              </a:buClr>
              <a:buSzPts val="1700"/>
              <a:buFont typeface="Times New Roman"/>
              <a:buChar char="●"/>
            </a:pPr>
            <a:r>
              <a:rPr lang="en-US" sz="1700">
                <a:solidFill>
                  <a:srgbClr val="3C4043"/>
                </a:solidFill>
                <a:highlight>
                  <a:srgbClr val="FFFFFF"/>
                </a:highlight>
                <a:latin typeface="Times New Roman"/>
                <a:ea typeface="Times New Roman"/>
                <a:cs typeface="Times New Roman"/>
                <a:sym typeface="Times New Roman"/>
              </a:rPr>
              <a:t>Air temperature [K]</a:t>
            </a:r>
            <a:endParaRPr sz="1700">
              <a:solidFill>
                <a:srgbClr val="3C4043"/>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Clr>
                <a:srgbClr val="3C4043"/>
              </a:buClr>
              <a:buSzPts val="1700"/>
              <a:buFont typeface="Times New Roman"/>
              <a:buChar char="●"/>
            </a:pPr>
            <a:r>
              <a:rPr lang="en-US" sz="1700">
                <a:solidFill>
                  <a:srgbClr val="3C4043"/>
                </a:solidFill>
                <a:highlight>
                  <a:srgbClr val="FFFFFF"/>
                </a:highlight>
                <a:latin typeface="Times New Roman"/>
                <a:ea typeface="Times New Roman"/>
                <a:cs typeface="Times New Roman"/>
                <a:sym typeface="Times New Roman"/>
              </a:rPr>
              <a:t>Process temperature [K]</a:t>
            </a:r>
            <a:endParaRPr sz="1700">
              <a:solidFill>
                <a:srgbClr val="3C4043"/>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Clr>
                <a:srgbClr val="3C4043"/>
              </a:buClr>
              <a:buSzPts val="1700"/>
              <a:buFont typeface="Times New Roman"/>
              <a:buChar char="●"/>
            </a:pPr>
            <a:r>
              <a:rPr lang="en-US" sz="1700">
                <a:solidFill>
                  <a:srgbClr val="3C4043"/>
                </a:solidFill>
                <a:highlight>
                  <a:srgbClr val="FFFFFF"/>
                </a:highlight>
                <a:latin typeface="Times New Roman"/>
                <a:ea typeface="Times New Roman"/>
                <a:cs typeface="Times New Roman"/>
                <a:sym typeface="Times New Roman"/>
              </a:rPr>
              <a:t>Rotational speed [rpm]</a:t>
            </a:r>
            <a:endParaRPr sz="1700">
              <a:solidFill>
                <a:srgbClr val="3C4043"/>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Clr>
                <a:srgbClr val="3C4043"/>
              </a:buClr>
              <a:buSzPts val="1700"/>
              <a:buFont typeface="Times New Roman"/>
              <a:buChar char="●"/>
            </a:pPr>
            <a:r>
              <a:rPr lang="en-US" sz="1700">
                <a:solidFill>
                  <a:srgbClr val="3C4043"/>
                </a:solidFill>
                <a:highlight>
                  <a:srgbClr val="FFFFFF"/>
                </a:highlight>
                <a:latin typeface="Times New Roman"/>
                <a:ea typeface="Times New Roman"/>
                <a:cs typeface="Times New Roman"/>
                <a:sym typeface="Times New Roman"/>
              </a:rPr>
              <a:t>Torque [Nm]</a:t>
            </a:r>
            <a:endParaRPr sz="1700">
              <a:solidFill>
                <a:srgbClr val="3C4043"/>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Clr>
                <a:srgbClr val="3C4043"/>
              </a:buClr>
              <a:buSzPts val="1700"/>
              <a:buFont typeface="Times New Roman"/>
              <a:buChar char="●"/>
            </a:pPr>
            <a:r>
              <a:rPr lang="en-US" sz="1700">
                <a:solidFill>
                  <a:srgbClr val="3C4043"/>
                </a:solidFill>
                <a:highlight>
                  <a:srgbClr val="FFFFFF"/>
                </a:highlight>
                <a:latin typeface="Times New Roman"/>
                <a:ea typeface="Times New Roman"/>
                <a:cs typeface="Times New Roman"/>
                <a:sym typeface="Times New Roman"/>
              </a:rPr>
              <a:t>Tool wear [min]</a:t>
            </a:r>
            <a:endParaRPr sz="1700">
              <a:solidFill>
                <a:srgbClr val="3C4043"/>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Clr>
                <a:srgbClr val="3C4043"/>
              </a:buClr>
              <a:buSzPts val="1700"/>
              <a:buFont typeface="Times New Roman"/>
              <a:buChar char="●"/>
            </a:pPr>
            <a:r>
              <a:rPr lang="en-US" sz="1700">
                <a:solidFill>
                  <a:srgbClr val="3C4043"/>
                </a:solidFill>
                <a:highlight>
                  <a:srgbClr val="FFFFFF"/>
                </a:highlight>
                <a:latin typeface="Times New Roman"/>
                <a:ea typeface="Times New Roman"/>
                <a:cs typeface="Times New Roman"/>
                <a:sym typeface="Times New Roman"/>
              </a:rPr>
              <a:t>Tool wear failure (TWF)</a:t>
            </a:r>
            <a:endParaRPr sz="1700">
              <a:solidFill>
                <a:srgbClr val="3C4043"/>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Clr>
                <a:srgbClr val="3C4043"/>
              </a:buClr>
              <a:buSzPts val="1700"/>
              <a:buFont typeface="Times New Roman"/>
              <a:buChar char="●"/>
            </a:pPr>
            <a:r>
              <a:rPr lang="en-US" sz="1700">
                <a:solidFill>
                  <a:srgbClr val="3C4043"/>
                </a:solidFill>
                <a:highlight>
                  <a:srgbClr val="FFFFFF"/>
                </a:highlight>
                <a:latin typeface="Times New Roman"/>
                <a:ea typeface="Times New Roman"/>
                <a:cs typeface="Times New Roman"/>
                <a:sym typeface="Times New Roman"/>
              </a:rPr>
              <a:t>Heat dissipation failure (HDF)</a:t>
            </a:r>
            <a:endParaRPr sz="1700">
              <a:solidFill>
                <a:srgbClr val="3C4043"/>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Clr>
                <a:srgbClr val="3C4043"/>
              </a:buClr>
              <a:buSzPts val="1700"/>
              <a:buFont typeface="Times New Roman"/>
              <a:buChar char="●"/>
            </a:pPr>
            <a:r>
              <a:rPr lang="en-US" sz="1700">
                <a:solidFill>
                  <a:srgbClr val="3C4043"/>
                </a:solidFill>
                <a:highlight>
                  <a:srgbClr val="FFFFFF"/>
                </a:highlight>
                <a:latin typeface="Times New Roman"/>
                <a:ea typeface="Times New Roman"/>
                <a:cs typeface="Times New Roman"/>
                <a:sym typeface="Times New Roman"/>
              </a:rPr>
              <a:t>Power failure (PWF)</a:t>
            </a:r>
            <a:endParaRPr sz="1700">
              <a:solidFill>
                <a:srgbClr val="3C4043"/>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Clr>
                <a:srgbClr val="3C4043"/>
              </a:buClr>
              <a:buSzPts val="1700"/>
              <a:buFont typeface="Times New Roman"/>
              <a:buChar char="●"/>
            </a:pPr>
            <a:r>
              <a:rPr lang="en-US" sz="1700">
                <a:solidFill>
                  <a:srgbClr val="3C4043"/>
                </a:solidFill>
                <a:highlight>
                  <a:srgbClr val="FFFFFF"/>
                </a:highlight>
                <a:latin typeface="Times New Roman"/>
                <a:ea typeface="Times New Roman"/>
                <a:cs typeface="Times New Roman"/>
                <a:sym typeface="Times New Roman"/>
              </a:rPr>
              <a:t>Overstrain failure (OSF)</a:t>
            </a:r>
            <a:endParaRPr sz="1700">
              <a:solidFill>
                <a:srgbClr val="3C4043"/>
              </a:solidFill>
              <a:highlight>
                <a:srgbClr val="FFFFFF"/>
              </a:highlight>
              <a:latin typeface="Times New Roman"/>
              <a:ea typeface="Times New Roman"/>
              <a:cs typeface="Times New Roman"/>
              <a:sym typeface="Times New Roman"/>
            </a:endParaRPr>
          </a:p>
          <a:p>
            <a:pPr indent="-336550" lvl="0" marL="457200" rtl="0" algn="just">
              <a:spcBef>
                <a:spcPts val="0"/>
              </a:spcBef>
              <a:spcAft>
                <a:spcPts val="0"/>
              </a:spcAft>
              <a:buClr>
                <a:srgbClr val="3C4043"/>
              </a:buClr>
              <a:buSzPts val="1700"/>
              <a:buFont typeface="Times New Roman"/>
              <a:buChar char="●"/>
            </a:pPr>
            <a:r>
              <a:rPr lang="en-US" sz="1700">
                <a:solidFill>
                  <a:srgbClr val="3C4043"/>
                </a:solidFill>
                <a:highlight>
                  <a:srgbClr val="FFFFFF"/>
                </a:highlight>
                <a:latin typeface="Times New Roman"/>
                <a:ea typeface="Times New Roman"/>
                <a:cs typeface="Times New Roman"/>
                <a:sym typeface="Times New Roman"/>
              </a:rPr>
              <a:t>Random failures (RNF)</a:t>
            </a:r>
            <a:endParaRPr sz="1700">
              <a:solidFill>
                <a:srgbClr val="3C404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6"/>
          <p:cNvSpPr txBox="1"/>
          <p:nvPr/>
        </p:nvSpPr>
        <p:spPr>
          <a:xfrm>
            <a:off x="581400" y="0"/>
            <a:ext cx="8562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000">
                <a:solidFill>
                  <a:schemeClr val="lt1"/>
                </a:solidFill>
                <a:latin typeface="Times New Roman"/>
                <a:ea typeface="Times New Roman"/>
                <a:cs typeface="Times New Roman"/>
                <a:sym typeface="Times New Roman"/>
              </a:rPr>
              <a:t>Data Processing</a:t>
            </a:r>
            <a:endParaRPr b="1" sz="4000">
              <a:solidFill>
                <a:schemeClr val="lt1"/>
              </a:solidFill>
              <a:latin typeface="Times New Roman"/>
              <a:ea typeface="Times New Roman"/>
              <a:cs typeface="Times New Roman"/>
              <a:sym typeface="Times New Roman"/>
            </a:endParaRPr>
          </a:p>
        </p:txBody>
      </p:sp>
      <p:sp>
        <p:nvSpPr>
          <p:cNvPr id="280" name="Google Shape;280;p36"/>
          <p:cNvSpPr txBox="1"/>
          <p:nvPr/>
        </p:nvSpPr>
        <p:spPr>
          <a:xfrm>
            <a:off x="725000" y="1293225"/>
            <a:ext cx="8464800" cy="484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latin typeface="Times New Roman"/>
                <a:ea typeface="Times New Roman"/>
                <a:cs typeface="Times New Roman"/>
                <a:sym typeface="Times New Roman"/>
              </a:rPr>
              <a:t>Data Aggregation</a:t>
            </a:r>
            <a:endParaRPr b="1" sz="2200">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Combining data from multiple sources to create a comprehensive dataset.</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Facilitate more accurate analysis by integrating diverse data points.</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Enhance the quality and completeness of data for better model training.</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2200">
                <a:latin typeface="Times New Roman"/>
                <a:ea typeface="Times New Roman"/>
                <a:cs typeface="Times New Roman"/>
                <a:sym typeface="Times New Roman"/>
              </a:rPr>
              <a:t>Outlier Detection</a:t>
            </a:r>
            <a:endParaRPr b="1" sz="2200">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Identifying data points that deviate significantly from the majority of the data.</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Detect anomalies that could indicate potential equipment failures.</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Improve the quality of the dataset by removing erroneous data points.</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rPr b="1" lang="en-US" sz="2200">
                <a:latin typeface="Times New Roman"/>
                <a:ea typeface="Times New Roman"/>
                <a:cs typeface="Times New Roman"/>
                <a:sym typeface="Times New Roman"/>
              </a:rPr>
              <a:t>Resampling Using SMOTE</a:t>
            </a:r>
            <a:endParaRPr b="1" sz="2200">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Synthetic Minority Over-sampling Technique (SMOTE) is used to address imbalanced datasets by creating synthetic samples of the minority class.</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Balance the dataset to improve model training and performance.</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Avoid biases that can occur with imbalanced classes.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6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默认设计模板">
  <a:themeElements>
    <a:clrScheme name="默认设计模板">
      <a:dk1>
        <a:srgbClr val="000000"/>
      </a:dk1>
      <a:lt1>
        <a:srgbClr val="FFFFFF"/>
      </a:lt1>
      <a:dk2>
        <a:srgbClr val="A7A7A7"/>
      </a:dk2>
      <a:lt2>
        <a:srgbClr val="535353"/>
      </a:lt2>
      <a:accent1>
        <a:srgbClr val="B83D68"/>
      </a:accent1>
      <a:accent2>
        <a:srgbClr val="AC66BB"/>
      </a:accent2>
      <a:accent3>
        <a:srgbClr val="8F8F8F"/>
      </a:accent3>
      <a:accent4>
        <a:srgbClr val="707070"/>
      </a:accent4>
      <a:accent5>
        <a:srgbClr val="D8AFB9"/>
      </a:accent5>
      <a:accent6>
        <a:srgbClr val="9B5CA9"/>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默认设计模板">
  <a:themeElements>
    <a:clrScheme name="默认设计模板">
      <a:dk1>
        <a:srgbClr val="000000"/>
      </a:dk1>
      <a:lt1>
        <a:srgbClr val="FFFFFF"/>
      </a:lt1>
      <a:dk2>
        <a:srgbClr val="A7A7A7"/>
      </a:dk2>
      <a:lt2>
        <a:srgbClr val="535353"/>
      </a:lt2>
      <a:accent1>
        <a:srgbClr val="B83D68"/>
      </a:accent1>
      <a:accent2>
        <a:srgbClr val="AC66BB"/>
      </a:accent2>
      <a:accent3>
        <a:srgbClr val="8F8F8F"/>
      </a:accent3>
      <a:accent4>
        <a:srgbClr val="707070"/>
      </a:accent4>
      <a:accent5>
        <a:srgbClr val="D8AFB9"/>
      </a:accent5>
      <a:accent6>
        <a:srgbClr val="9B5CA9"/>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