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7/30/2025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2273" y="2212028"/>
            <a:ext cx="8141426" cy="1646302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Text Recognition using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6763" y="5141696"/>
            <a:ext cx="7766936" cy="1096899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V. Ramesh</a:t>
            </a:r>
          </a:p>
        </p:txBody>
      </p:sp>
    </p:spTree>
    <p:extLst>
      <p:ext uri="{BB962C8B-B14F-4D97-AF65-F5344CB8AC3E}">
        <p14:creationId xmlns:p14="http://schemas.microsoft.com/office/powerpoint/2010/main" val="324475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903663"/>
            <a:ext cx="9766007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OCR (Optical Character Recognition) enables machines to extract and understand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text from images.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implementing OCR using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deploying it via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real-time use.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Applicable in automated data entry, license plate reading, document scanning, etc.</a:t>
            </a:r>
          </a:p>
        </p:txBody>
      </p:sp>
    </p:spTree>
    <p:extLst>
      <p:ext uri="{BB962C8B-B14F-4D97-AF65-F5344CB8AC3E}">
        <p14:creationId xmlns:p14="http://schemas.microsoft.com/office/powerpoint/2010/main" val="5122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EasyOCR?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678182"/>
            <a:ext cx="569899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OCR library built on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80+ languages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including regional scripts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 deep learning for text detection and recognition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Accurate and easy to integrate into Python projects</a:t>
            </a:r>
          </a:p>
        </p:txBody>
      </p:sp>
      <p:sp>
        <p:nvSpPr>
          <p:cNvPr id="5" name="AutoShape 3" descr="What is OCR? Transforming Images to Tex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93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Streamlit?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29284"/>
            <a:ext cx="7922362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Open-source Python library for building </a:t>
            </a: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 apps for ML/data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Quick to deploy with interactive widgets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Ideal for showcasing models like OCR without complex web development</a:t>
            </a:r>
          </a:p>
        </p:txBody>
      </p:sp>
    </p:spTree>
    <p:extLst>
      <p:ext uri="{BB962C8B-B14F-4D97-AF65-F5344CB8AC3E}">
        <p14:creationId xmlns:p14="http://schemas.microsoft.com/office/powerpoint/2010/main" val="421350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85457"/>
            <a:ext cx="8596668" cy="1320800"/>
          </a:xfrm>
        </p:spPr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7383" y="2006257"/>
            <a:ext cx="2938040" cy="3007895"/>
          </a:xfrm>
          <a:prstGeom prst="rect">
            <a:avLst/>
          </a:prstGeom>
        </p:spPr>
      </p:pic>
      <p:pic>
        <p:nvPicPr>
          <p:cNvPr id="4098" name="Picture 2" descr="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1876" y="2079132"/>
            <a:ext cx="2795673" cy="2862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395687" y="51488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input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37036" y="5148816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Sample output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60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635</TotalTime>
  <Words>132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Times New Roman</vt:lpstr>
      <vt:lpstr>Trebuchet MS</vt:lpstr>
      <vt:lpstr>Wingdings 3</vt:lpstr>
      <vt:lpstr>Facet</vt:lpstr>
      <vt:lpstr>Text Recognition using EasyOCR and Streamlit</vt:lpstr>
      <vt:lpstr>Introduction</vt:lpstr>
      <vt:lpstr>What is EasyOCR?</vt:lpstr>
      <vt:lpstr>What is Streamlit?</vt:lpstr>
      <vt:lpstr>Output: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Recognition using EasyOCR and Streamlit</dc:title>
  <dc:creator>Ramesh.V</dc:creator>
  <cp:lastModifiedBy>Ramesh.V</cp:lastModifiedBy>
  <cp:revision>8</cp:revision>
  <dcterms:created xsi:type="dcterms:W3CDTF">2025-07-29T04:48:21Z</dcterms:created>
  <dcterms:modified xsi:type="dcterms:W3CDTF">2025-07-30T09:55:36Z</dcterms:modified>
</cp:coreProperties>
</file>