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0" r:id="rId2"/>
    <p:sldId id="311" r:id="rId3"/>
    <p:sldId id="313" r:id="rId4"/>
    <p:sldId id="319" r:id="rId5"/>
    <p:sldId id="312" r:id="rId6"/>
    <p:sldId id="320" r:id="rId7"/>
    <p:sldId id="314" r:id="rId8"/>
    <p:sldId id="318" r:id="rId9"/>
    <p:sldId id="315" r:id="rId10"/>
    <p:sldId id="317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0248C-6751-4EC1-9210-F56A9BF3E948}" v="98" dt="2022-05-13T03:59:3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38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6094" y="4365104"/>
            <a:ext cx="3816424" cy="27196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                    Created by:-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Nishchay</a:t>
            </a:r>
          </a:p>
          <a:p>
            <a:pPr marL="0" indent="0">
              <a:buNone/>
            </a:pPr>
            <a:r>
              <a:rPr lang="en-US" dirty="0"/>
              <a:t>Prachi                                             Ramesh</a:t>
            </a:r>
          </a:p>
          <a:p>
            <a:pPr marL="0" indent="0">
              <a:buNone/>
            </a:pPr>
            <a:r>
              <a:rPr lang="en-US" dirty="0"/>
              <a:t>Pratyusha                                      Michelle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71566" y="443805"/>
            <a:ext cx="863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GIG MANAGEMENT SYSTEM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892" y="1628800"/>
            <a:ext cx="871296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dirty="0"/>
              <a:t>Gig Management System  </a:t>
            </a:r>
            <a:r>
              <a:rPr lang="en-IN" sz="2800" dirty="0"/>
              <a:t>is a mini social network that makes easy for  music lover to track the gigs of their favourite artists and the artist can aware users about their upcoming gigs.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46822BF-A8C8-462C-B960-968267D506D0}"/>
              </a:ext>
            </a:extLst>
          </p:cNvPr>
          <p:cNvSpPr/>
          <p:nvPr/>
        </p:nvSpPr>
        <p:spPr>
          <a:xfrm>
            <a:off x="142293" y="4872613"/>
            <a:ext cx="3240360" cy="156966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Are you a music lover?</a:t>
            </a:r>
          </a:p>
          <a:p>
            <a:pPr algn="ctr"/>
            <a:r>
              <a:rPr lang="en-IN" dirty="0"/>
              <a:t>Join us to follow your favourite artist to track their GIGS!!!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2004" y="2348880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THANK YOU!!!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137357"/>
            <a:ext cx="9144001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MENU IN GIG MANAGEMENT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4576" y="1628800"/>
            <a:ext cx="9674960" cy="4267200"/>
          </a:xfrm>
        </p:spPr>
        <p:txBody>
          <a:bodyPr/>
          <a:lstStyle/>
          <a:p>
            <a:r>
              <a:rPr lang="en-IN" sz="2800" dirty="0"/>
              <a:t>GIG Management System offers below menus:-</a:t>
            </a:r>
          </a:p>
          <a:p>
            <a:endParaRPr lang="en-IN" dirty="0"/>
          </a:p>
        </p:txBody>
      </p:sp>
      <p:sp>
        <p:nvSpPr>
          <p:cNvPr id="3" name="Horizontal Scroll 2"/>
          <p:cNvSpPr/>
          <p:nvPr/>
        </p:nvSpPr>
        <p:spPr>
          <a:xfrm>
            <a:off x="3367740" y="2586819"/>
            <a:ext cx="5688632" cy="864096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Login Page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3390560" y="3609528"/>
            <a:ext cx="5688632" cy="864096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GIG (Add/Edit/Remove/List) by Artist</a:t>
            </a:r>
          </a:p>
        </p:txBody>
      </p:sp>
      <p:sp>
        <p:nvSpPr>
          <p:cNvPr id="6" name="Horizontal Scroll 3">
            <a:extLst>
              <a:ext uri="{FF2B5EF4-FFF2-40B4-BE49-F238E27FC236}">
                <a16:creationId xmlns:a16="http://schemas.microsoft.com/office/drawing/2014/main" id="{35115760-DB2B-4A2A-8CF0-BCDAB9EC15A4}"/>
              </a:ext>
            </a:extLst>
          </p:cNvPr>
          <p:cNvSpPr/>
          <p:nvPr/>
        </p:nvSpPr>
        <p:spPr>
          <a:xfrm>
            <a:off x="3409560" y="4745124"/>
            <a:ext cx="5688632" cy="864096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GIG (View/Search/Add to Calendar) by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236" y="0"/>
            <a:ext cx="3888432" cy="792088"/>
          </a:xfrm>
        </p:spPr>
        <p:txBody>
          <a:bodyPr/>
          <a:lstStyle/>
          <a:p>
            <a:r>
              <a:rPr lang="en-US" b="1" u="sng" dirty="0"/>
              <a:t>OVERVIEW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1924" y="980728"/>
            <a:ext cx="2283242" cy="1838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Login Portal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15626" y="4415498"/>
            <a:ext cx="2324639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98268" y="2609603"/>
            <a:ext cx="2304256" cy="1838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USER</a:t>
            </a:r>
            <a:endParaRPr lang="en-IN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4697403" y="1032574"/>
            <a:ext cx="993818" cy="21602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901759" y="2788075"/>
            <a:ext cx="993818" cy="21602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005" y="418922"/>
            <a:ext cx="6408711" cy="959768"/>
          </a:xfrm>
        </p:spPr>
        <p:txBody>
          <a:bodyPr/>
          <a:lstStyle/>
          <a:p>
            <a:pPr algn="ctr"/>
            <a:r>
              <a:rPr lang="en-IN" b="1" u="sng" dirty="0"/>
              <a:t>LOGIN PORTAL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20" y="3600907"/>
            <a:ext cx="2447404" cy="2160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86ABB1-A792-7D13-43A4-F4CA02363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1772816"/>
            <a:ext cx="2836620" cy="103983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8460460-823F-A0BA-AEEE-F113BE964B4B}"/>
              </a:ext>
            </a:extLst>
          </p:cNvPr>
          <p:cNvSpPr/>
          <p:nvPr/>
        </p:nvSpPr>
        <p:spPr>
          <a:xfrm>
            <a:off x="1269877" y="1522704"/>
            <a:ext cx="2304256" cy="1540059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New to GMS?</a:t>
            </a:r>
          </a:p>
          <a:p>
            <a:pPr algn="ctr"/>
            <a:r>
              <a:rPr lang="en-IN" dirty="0"/>
              <a:t>Want to be a part of our Gig Management System?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61669E-C6BE-ABFD-4D57-6DBFF9AA99FC}"/>
              </a:ext>
            </a:extLst>
          </p:cNvPr>
          <p:cNvSpPr/>
          <p:nvPr/>
        </p:nvSpPr>
        <p:spPr>
          <a:xfrm>
            <a:off x="4836673" y="2120645"/>
            <a:ext cx="1800200" cy="344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FFD088A-EB51-4789-688A-9783644A8A44}"/>
              </a:ext>
            </a:extLst>
          </p:cNvPr>
          <p:cNvSpPr/>
          <p:nvPr/>
        </p:nvSpPr>
        <p:spPr>
          <a:xfrm>
            <a:off x="1269876" y="4018078"/>
            <a:ext cx="2304255" cy="1540059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Already a User?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DB8A2C-DE08-1749-59E8-38D72A5483E2}"/>
              </a:ext>
            </a:extLst>
          </p:cNvPr>
          <p:cNvSpPr/>
          <p:nvPr/>
        </p:nvSpPr>
        <p:spPr>
          <a:xfrm>
            <a:off x="4836673" y="4681027"/>
            <a:ext cx="1800200" cy="344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43939" y="244835"/>
            <a:ext cx="9144001" cy="771872"/>
          </a:xfrm>
        </p:spPr>
        <p:txBody>
          <a:bodyPr/>
          <a:lstStyle/>
          <a:p>
            <a:pPr lvl="0"/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FUNCTIONAL DETAILS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5800" y="1228314"/>
            <a:ext cx="2520280" cy="11521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USER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6106264" y="2411122"/>
            <a:ext cx="1" cy="29423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6240694" y="2780928"/>
            <a:ext cx="491952" cy="178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6226285" y="3509168"/>
            <a:ext cx="520770" cy="178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6226285" y="4193376"/>
            <a:ext cx="520770" cy="178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6236089" y="4877587"/>
            <a:ext cx="520770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768185" y="2380442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View Gigs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Search Gigs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Follow Favourite artist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Add Gig to Calendar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96D997A7-BCF9-932E-8D47-90E88E72337E}"/>
              </a:ext>
            </a:extLst>
          </p:cNvPr>
          <p:cNvSpPr/>
          <p:nvPr/>
        </p:nvSpPr>
        <p:spPr>
          <a:xfrm flipH="1">
            <a:off x="5437916" y="2780928"/>
            <a:ext cx="491952" cy="178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7">
            <a:extLst>
              <a:ext uri="{FF2B5EF4-FFF2-40B4-BE49-F238E27FC236}">
                <a16:creationId xmlns:a16="http://schemas.microsoft.com/office/drawing/2014/main" id="{9740C38B-E559-C2A4-EF6D-C9DB9A9DC482}"/>
              </a:ext>
            </a:extLst>
          </p:cNvPr>
          <p:cNvSpPr/>
          <p:nvPr/>
        </p:nvSpPr>
        <p:spPr>
          <a:xfrm flipH="1">
            <a:off x="5423507" y="3509168"/>
            <a:ext cx="520770" cy="178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8">
            <a:extLst>
              <a:ext uri="{FF2B5EF4-FFF2-40B4-BE49-F238E27FC236}">
                <a16:creationId xmlns:a16="http://schemas.microsoft.com/office/drawing/2014/main" id="{C4EA699A-EE63-CA8D-05E2-CE2D5A07C424}"/>
              </a:ext>
            </a:extLst>
          </p:cNvPr>
          <p:cNvSpPr/>
          <p:nvPr/>
        </p:nvSpPr>
        <p:spPr>
          <a:xfrm flipH="1">
            <a:off x="5423507" y="4193376"/>
            <a:ext cx="520770" cy="178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19">
            <a:extLst>
              <a:ext uri="{FF2B5EF4-FFF2-40B4-BE49-F238E27FC236}">
                <a16:creationId xmlns:a16="http://schemas.microsoft.com/office/drawing/2014/main" id="{3CBA34E3-08C0-3448-7477-D83062A72945}"/>
              </a:ext>
            </a:extLst>
          </p:cNvPr>
          <p:cNvSpPr/>
          <p:nvPr/>
        </p:nvSpPr>
        <p:spPr>
          <a:xfrm flipH="1">
            <a:off x="5433311" y="4877587"/>
            <a:ext cx="520770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4A785-5C3B-5F38-24B4-787D68905E11}"/>
              </a:ext>
            </a:extLst>
          </p:cNvPr>
          <p:cNvSpPr txBox="1"/>
          <p:nvPr/>
        </p:nvSpPr>
        <p:spPr>
          <a:xfrm>
            <a:off x="2368506" y="2306473"/>
            <a:ext cx="2966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IN" sz="2400" dirty="0"/>
              <a:t>Create Gig</a:t>
            </a:r>
          </a:p>
          <a:p>
            <a:pPr algn="r">
              <a:lnSpc>
                <a:spcPct val="200000"/>
              </a:lnSpc>
            </a:pPr>
            <a:r>
              <a:rPr lang="en-IN" sz="2400" dirty="0"/>
              <a:t>My Upcoming Gigs</a:t>
            </a:r>
          </a:p>
          <a:p>
            <a:pPr algn="r">
              <a:lnSpc>
                <a:spcPct val="200000"/>
              </a:lnSpc>
            </a:pPr>
            <a:r>
              <a:rPr lang="en-IN" sz="2400" dirty="0"/>
              <a:t>Edit Gig</a:t>
            </a:r>
          </a:p>
          <a:p>
            <a:pPr algn="r">
              <a:lnSpc>
                <a:spcPct val="200000"/>
              </a:lnSpc>
            </a:pPr>
            <a:r>
              <a:rPr lang="en-IN" sz="2400" dirty="0"/>
              <a:t>Cancel Gig</a:t>
            </a:r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70B119FD-8742-CFF3-B9DC-102485CF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76079"/>
            <a:ext cx="2216321" cy="20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47705B8-F89A-AA02-6CE0-CFF09CF0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4" y="692696"/>
            <a:ext cx="2375248" cy="753844"/>
          </a:xfrm>
        </p:spPr>
        <p:txBody>
          <a:bodyPr/>
          <a:lstStyle/>
          <a:p>
            <a:pPr algn="ctr"/>
            <a:r>
              <a:rPr lang="en-IN" dirty="0"/>
              <a:t>Gigs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E984008-24A1-A342-F931-02AD1A40E9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49676" y="1791573"/>
            <a:ext cx="3185535" cy="2119829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F3B6D3-8167-014A-1C0D-754A028C38C2}"/>
              </a:ext>
            </a:extLst>
          </p:cNvPr>
          <p:cNvCxnSpPr/>
          <p:nvPr/>
        </p:nvCxnSpPr>
        <p:spPr>
          <a:xfrm>
            <a:off x="2926060" y="1230516"/>
            <a:ext cx="1547664" cy="432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46B44C-46E2-8413-52F7-A5AD3E51D5B3}"/>
              </a:ext>
            </a:extLst>
          </p:cNvPr>
          <p:cNvSpPr txBox="1"/>
          <p:nvPr/>
        </p:nvSpPr>
        <p:spPr>
          <a:xfrm>
            <a:off x="4443543" y="1477898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Artist</a:t>
            </a:r>
            <a:endParaRPr lang="en-IN" sz="2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DF272-726D-69DC-3A54-000B94350294}"/>
              </a:ext>
            </a:extLst>
          </p:cNvPr>
          <p:cNvCxnSpPr>
            <a:cxnSpLocks/>
          </p:cNvCxnSpPr>
          <p:nvPr/>
        </p:nvCxnSpPr>
        <p:spPr>
          <a:xfrm>
            <a:off x="3699892" y="1662564"/>
            <a:ext cx="0" cy="263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6EED23-4C08-98B0-C41B-277654698216}"/>
              </a:ext>
            </a:extLst>
          </p:cNvPr>
          <p:cNvCxnSpPr/>
          <p:nvPr/>
        </p:nvCxnSpPr>
        <p:spPr>
          <a:xfrm>
            <a:off x="3699892" y="2348880"/>
            <a:ext cx="77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937BE8-4CA4-2D32-D5D9-062B0FADCF8D}"/>
              </a:ext>
            </a:extLst>
          </p:cNvPr>
          <p:cNvCxnSpPr/>
          <p:nvPr/>
        </p:nvCxnSpPr>
        <p:spPr>
          <a:xfrm>
            <a:off x="3699892" y="3068960"/>
            <a:ext cx="77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12D01C-E75E-C0E6-D090-9C4A9FE0CD1D}"/>
              </a:ext>
            </a:extLst>
          </p:cNvPr>
          <p:cNvCxnSpPr/>
          <p:nvPr/>
        </p:nvCxnSpPr>
        <p:spPr>
          <a:xfrm>
            <a:off x="3699892" y="3755252"/>
            <a:ext cx="77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21C5062-1386-1552-1B43-D57CA5960803}"/>
              </a:ext>
            </a:extLst>
          </p:cNvPr>
          <p:cNvSpPr txBox="1"/>
          <p:nvPr/>
        </p:nvSpPr>
        <p:spPr>
          <a:xfrm>
            <a:off x="4473724" y="2134929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Genre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F0EEC-3BA1-F12C-BBF0-D6644EEF5E3E}"/>
              </a:ext>
            </a:extLst>
          </p:cNvPr>
          <p:cNvSpPr txBox="1"/>
          <p:nvPr/>
        </p:nvSpPr>
        <p:spPr>
          <a:xfrm>
            <a:off x="4479851" y="2875003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Location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294BA1-7673-339A-59D2-6C8747C21D89}"/>
              </a:ext>
            </a:extLst>
          </p:cNvPr>
          <p:cNvSpPr txBox="1"/>
          <p:nvPr/>
        </p:nvSpPr>
        <p:spPr>
          <a:xfrm>
            <a:off x="4502814" y="3508519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Date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6AEF2F-8391-881E-CC18-45699D536C38}"/>
              </a:ext>
            </a:extLst>
          </p:cNvPr>
          <p:cNvCxnSpPr>
            <a:cxnSpLocks/>
          </p:cNvCxnSpPr>
          <p:nvPr/>
        </p:nvCxnSpPr>
        <p:spPr>
          <a:xfrm>
            <a:off x="3699892" y="4293096"/>
            <a:ext cx="77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3074EA-F78F-642A-2DE6-9ED0D315A09C}"/>
              </a:ext>
            </a:extLst>
          </p:cNvPr>
          <p:cNvSpPr txBox="1"/>
          <p:nvPr/>
        </p:nvSpPr>
        <p:spPr>
          <a:xfrm>
            <a:off x="4473724" y="408709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92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076" y="321293"/>
            <a:ext cx="5904555" cy="792088"/>
          </a:xfrm>
        </p:spPr>
        <p:txBody>
          <a:bodyPr/>
          <a:lstStyle/>
          <a:p>
            <a:pPr algn="ctr"/>
            <a:r>
              <a:rPr lang="en-US" u="sng" dirty="0"/>
              <a:t>ER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20" y="1113381"/>
            <a:ext cx="9431066" cy="5096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548680"/>
            <a:ext cx="8692399" cy="968896"/>
          </a:xfrm>
        </p:spPr>
        <p:txBody>
          <a:bodyPr/>
          <a:lstStyle/>
          <a:p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Software Used</a:t>
            </a:r>
            <a:endParaRPr lang="en-IN" u="s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700808"/>
            <a:ext cx="8687333" cy="43189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12" y="3792352"/>
            <a:ext cx="3429434" cy="2304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772125"/>
            <a:ext cx="2808312" cy="24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9996" y="404664"/>
            <a:ext cx="8855969" cy="843880"/>
          </a:xfrm>
        </p:spPr>
        <p:txBody>
          <a:bodyPr/>
          <a:lstStyle/>
          <a:p>
            <a:r>
              <a:rPr lang="en-IN" u="sng" dirty="0"/>
              <a:t>GMS DATABASE--SQL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4A477-A7CE-FEA2-37E4-A8AD72E8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6260841"/>
            <a:ext cx="1949418" cy="391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1340768"/>
            <a:ext cx="986509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828</TotalTime>
  <Words>175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Digital Blue Tunnel 16x9</vt:lpstr>
      <vt:lpstr>PowerPoint Presentation</vt:lpstr>
      <vt:lpstr>MENU IN GIG MANAGEMENT SYSTEM</vt:lpstr>
      <vt:lpstr>OVERVIEW</vt:lpstr>
      <vt:lpstr>LOGIN PORTAL </vt:lpstr>
      <vt:lpstr>FUNCTIONAL DETAILS</vt:lpstr>
      <vt:lpstr>Gigs</vt:lpstr>
      <vt:lpstr>ER DIAGRAM</vt:lpstr>
      <vt:lpstr>Software Used</vt:lpstr>
      <vt:lpstr>GMS DATABASE--SQL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Pratyusha Rath</dc:creator>
  <cp:lastModifiedBy>Prachi Pansare</cp:lastModifiedBy>
  <cp:revision>54</cp:revision>
  <dcterms:created xsi:type="dcterms:W3CDTF">2022-05-12T16:37:22Z</dcterms:created>
  <dcterms:modified xsi:type="dcterms:W3CDTF">2022-06-14T05:27:56Z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