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AA26-7824-4CE9-85C9-8E8A59B37A00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6B601-BE75-40C0-878C-B5E6AEBAE2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98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24E1FF-9C99-4DB3-8B02-E9BDC11BEE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7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4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93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11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69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24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569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386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93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05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0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0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60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0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24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9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05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95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F8CD54-3D09-4B75-87ED-927E1883F857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ACDF8A-BB4E-4DD7-AD7C-29CCC7C2D7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51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33400"/>
            <a:ext cx="8077200" cy="2514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LIBRARY MANAGEMENT SYSTEM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Capstone Project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2400" b="1" dirty="0">
                <a:latin typeface="Calibri" pitchFamily="34" charset="0"/>
                <a:cs typeface="Calibri" pitchFamily="34" charset="0"/>
              </a:rPr>
              <a:t>Full Stack Web Development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0" y="4876800"/>
            <a:ext cx="259080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Rajagopal Ramesh</a:t>
            </a:r>
          </a:p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28-03-2025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3" y="67502"/>
            <a:ext cx="6861821" cy="2879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13" y="3108282"/>
            <a:ext cx="6861821" cy="191763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313" y="5193993"/>
            <a:ext cx="6984790" cy="159604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" y="612217"/>
            <a:ext cx="11909368" cy="2855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" y="3571702"/>
            <a:ext cx="11978083" cy="31948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20" y="1689306"/>
            <a:ext cx="8608687" cy="1935952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flipH="1">
            <a:off x="2539538" y="2118458"/>
            <a:ext cx="457199" cy="221561"/>
          </a:xfrm>
          <a:prstGeom prst="rightArrow">
            <a:avLst>
              <a:gd name="adj1" fmla="val 43294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20" y="3918898"/>
            <a:ext cx="8729128" cy="162550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H="1">
            <a:off x="2502131" y="4347557"/>
            <a:ext cx="457199" cy="221561"/>
          </a:xfrm>
          <a:prstGeom prst="rightArrow">
            <a:avLst>
              <a:gd name="adj1" fmla="val 43294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Arrow 6"/>
          <p:cNvSpPr/>
          <p:nvPr/>
        </p:nvSpPr>
        <p:spPr>
          <a:xfrm flipH="1">
            <a:off x="6885709" y="4790903"/>
            <a:ext cx="457199" cy="221561"/>
          </a:xfrm>
          <a:prstGeom prst="rightArrow">
            <a:avLst>
              <a:gd name="adj1" fmla="val 43294"/>
              <a:gd name="adj2" fmla="val 5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Borrow-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33600" y="685801"/>
            <a:ext cx="6343672" cy="7098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1"/>
            <a:ext cx="10241544" cy="38861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57302" y="5534892"/>
            <a:ext cx="2133600" cy="41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Configurable Fine Rate</a:t>
            </a:r>
            <a:r>
              <a:rPr lang="en-US" dirty="0"/>
              <a:t>: 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2" y="4900271"/>
            <a:ext cx="3005461" cy="154901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Overdue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16960" y="1995619"/>
            <a:ext cx="1389725" cy="41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 Table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32" y="701612"/>
            <a:ext cx="6763694" cy="3000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32" y="4149436"/>
            <a:ext cx="6827830" cy="21349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16959" y="4648200"/>
            <a:ext cx="1389725" cy="41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Borrowed </a:t>
            </a:r>
          </a:p>
          <a:p>
            <a:pPr algn="ctr"/>
            <a:r>
              <a:rPr lang="en-US" sz="1200" dirty="0"/>
              <a:t>Book Table</a:t>
            </a:r>
            <a:endParaRPr lang="en-S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Database 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 scenarios were tested with the business rules.</a:t>
            </a:r>
          </a:p>
          <a:p>
            <a:r>
              <a:rPr lang="en-US" dirty="0" smtClean="0"/>
              <a:t>MySQL database designed such a way that future fine-rates can be configured without the need of code change</a:t>
            </a:r>
          </a:p>
          <a:p>
            <a:r>
              <a:rPr lang="en-US" dirty="0" smtClean="0"/>
              <a:t>Admin User functionality need to improved.</a:t>
            </a:r>
          </a:p>
        </p:txBody>
      </p:sp>
    </p:spTree>
    <p:extLst>
      <p:ext uri="{BB962C8B-B14F-4D97-AF65-F5344CB8AC3E}">
        <p14:creationId xmlns:p14="http://schemas.microsoft.com/office/powerpoint/2010/main" val="19160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342" y="1501218"/>
            <a:ext cx="8545483" cy="25578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User login and new user sign-up home page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Book Borrow and Return Facility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If overdue, highlight to the users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User can not able to borrow same book again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User can not borrow more than 3 books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Track due dates</a:t>
            </a:r>
          </a:p>
        </p:txBody>
      </p:sp>
    </p:spTree>
    <p:extLst>
      <p:ext uri="{BB962C8B-B14F-4D97-AF65-F5344CB8AC3E}">
        <p14:creationId xmlns:p14="http://schemas.microsoft.com/office/powerpoint/2010/main" val="40269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2342" y="1507067"/>
            <a:ext cx="11119658" cy="2000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To provide a friendly environment to maintain the details of books and library members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To maintain the circulation system using computers and to provide different reports.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Improved customer service through greater access to accurate information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Greater accountability and transparency in operations. </a:t>
            </a:r>
          </a:p>
        </p:txBody>
      </p:sp>
    </p:spTree>
    <p:extLst>
      <p:ext uri="{BB962C8B-B14F-4D97-AF65-F5344CB8AC3E}">
        <p14:creationId xmlns:p14="http://schemas.microsoft.com/office/powerpoint/2010/main" val="7745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273"/>
            <a:ext cx="8534400" cy="1507067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56" y="1580340"/>
            <a:ext cx="8534400" cy="221857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Provides user to search  by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Title 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Author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ISBN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All the records can be saved at the MYSQ</a:t>
            </a:r>
          </a:p>
        </p:txBody>
      </p:sp>
    </p:spTree>
    <p:extLst>
      <p:ext uri="{BB962C8B-B14F-4D97-AF65-F5344CB8AC3E}">
        <p14:creationId xmlns:p14="http://schemas.microsoft.com/office/powerpoint/2010/main" val="24227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0" y="1507067"/>
            <a:ext cx="7498080" cy="264929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Register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User if new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Login Page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Book Search ( Title, Author, ISBN)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Book Issue: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module is used to keep the track of book issue details.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Book Return: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module enables to keep a track of returned books. 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Check overdue</a:t>
            </a:r>
          </a:p>
          <a:p>
            <a:r>
              <a:rPr lang="en-US" sz="1800" dirty="0" smtClean="0">
                <a:latin typeface="Calibri" pitchFamily="34" charset="0"/>
                <a:cs typeface="Calibri" pitchFamily="34" charset="0"/>
              </a:rPr>
              <a:t>Check the fine amount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651" y="1507067"/>
            <a:ext cx="7866888" cy="3657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Wrong password to be prompted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Empty password should be prompted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If user tried more then 3 books  to borrow , should be prompted</a:t>
            </a:r>
          </a:p>
          <a:p>
            <a:r>
              <a:rPr lang="en-US" sz="1800" b="1" dirty="0">
                <a:latin typeface="Calibri" pitchFamily="34" charset="0"/>
                <a:cs typeface="Calibri" pitchFamily="34" charset="0"/>
              </a:rPr>
              <a:t>If the user tried to borrow same book again then the UI should show message.</a:t>
            </a:r>
          </a:p>
          <a:p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Development Requirement</a:t>
            </a:r>
          </a:p>
          <a:p>
            <a:pPr lvl="1"/>
            <a:r>
              <a:rPr lang="en-US" b="1" dirty="0" smtClean="0"/>
              <a:t>Backend</a:t>
            </a:r>
            <a:r>
              <a:rPr lang="en-US" dirty="0"/>
              <a:t>: Spring Boot, RESTful API, MySQL, Spring Security, JPA/Hibernate.</a:t>
            </a:r>
          </a:p>
          <a:p>
            <a:pPr lvl="1"/>
            <a:r>
              <a:rPr lang="en-SG" b="1" dirty="0" smtClean="0"/>
              <a:t>Frontend</a:t>
            </a:r>
            <a:r>
              <a:rPr lang="en-SG" dirty="0"/>
              <a:t>: React.js, React Router, React Hooks, Bootstrap/Material-UI, </a:t>
            </a:r>
            <a:r>
              <a:rPr lang="en-SG" dirty="0" err="1"/>
              <a:t>Axios</a:t>
            </a:r>
            <a:r>
              <a:rPr lang="en-SG" dirty="0"/>
              <a:t>.</a:t>
            </a:r>
          </a:p>
          <a:p>
            <a:pPr lvl="1"/>
            <a:r>
              <a:rPr lang="en-US" b="1" dirty="0" smtClean="0"/>
              <a:t>Database</a:t>
            </a:r>
            <a:r>
              <a:rPr lang="en-US" b="1" dirty="0"/>
              <a:t>: </a:t>
            </a:r>
            <a:r>
              <a:rPr lang="en-US" dirty="0"/>
              <a:t>Proper relationship mapping, referential integrity, indexing, data validation.</a:t>
            </a:r>
          </a:p>
          <a:p>
            <a:endParaRPr lang="en-SG" dirty="0"/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23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8" y="836801"/>
            <a:ext cx="5861858" cy="43630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974" y="836801"/>
            <a:ext cx="5792404" cy="4363059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5863936" y="3773978"/>
            <a:ext cx="665018" cy="34082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9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0" y="1484562"/>
            <a:ext cx="5096810" cy="3839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32" y="2564063"/>
            <a:ext cx="6020640" cy="190526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Signup Page</a:t>
            </a:r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01883" y="3508796"/>
            <a:ext cx="756458" cy="369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025826" y="1970681"/>
            <a:ext cx="1389725" cy="41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User </a:t>
            </a:r>
            <a:r>
              <a:rPr lang="en-US" sz="1200" dirty="0"/>
              <a:t>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072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235"/>
            <a:ext cx="10124902" cy="59794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33600" y="685801"/>
            <a:ext cx="6343672" cy="70986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Search &amp; Borrow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311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Slice</vt:lpstr>
      <vt:lpstr>LIBRARY MANAGEMENT SYSTEM Capstone Project Full Stack Web Development </vt:lpstr>
      <vt:lpstr>Overview</vt:lpstr>
      <vt:lpstr>Purpose</vt:lpstr>
      <vt:lpstr>Scope</vt:lpstr>
      <vt:lpstr>Requirements</vt:lpstr>
      <vt:lpstr>Non 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Capstone Project Full Stack Web Development</dc:title>
  <dc:creator>DELL</dc:creator>
  <cp:lastModifiedBy>DELL</cp:lastModifiedBy>
  <cp:revision>6</cp:revision>
  <dcterms:created xsi:type="dcterms:W3CDTF">2025-03-27T15:15:26Z</dcterms:created>
  <dcterms:modified xsi:type="dcterms:W3CDTF">2025-03-27T15:40:56Z</dcterms:modified>
</cp:coreProperties>
</file>