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57" r:id="rId4"/>
    <p:sldId id="258" r:id="rId5"/>
    <p:sldId id="259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1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5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2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056B5E-ED4E-429F-A67A-889882D33B7F}" type="datetimeFigureOut">
              <a:rPr lang="en-US" smtClean="0"/>
              <a:pPr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0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Mail Simulation Application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: 	</a:t>
            </a: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Hari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Vakkala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Nayak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Ramapuram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Deepesh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Ranjeet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Ramesha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9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to communicate through letters and telegram which is not faster . So mailing system got introduced to over come this problem 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Simulation Application is an application where user can interact with each other through mail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simulate mailing system so users can communicate easily . This application will have users and those users can communicate through mail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 reduce time and increase efficiency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8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Technology And 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5" y="2442949"/>
            <a:ext cx="9093508" cy="405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 With Hibernate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 7.0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  2019-09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5528"/>
            <a:ext cx="8825659" cy="45924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789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94" y="2225842"/>
            <a:ext cx="5889974" cy="4632157"/>
          </a:xfrm>
        </p:spPr>
      </p:pic>
    </p:spTree>
    <p:extLst>
      <p:ext uri="{BB962C8B-B14F-4D97-AF65-F5344CB8AC3E}">
        <p14:creationId xmlns:p14="http://schemas.microsoft.com/office/powerpoint/2010/main" val="136816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Roles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Vakkala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Register component and Service part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Nayak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navigation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Ramapuram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Documentation and compose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Changepassword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and Controller part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Ranjeet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Sent component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Ramesha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Back end and Front end with both integration Part and Bean class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UserHome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96965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75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168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Mail Simulation Application Development</vt:lpstr>
      <vt:lpstr> Mail Simulation Application Development</vt:lpstr>
      <vt:lpstr> Problem Statement</vt:lpstr>
      <vt:lpstr> Objective</vt:lpstr>
      <vt:lpstr>                Technology And  Tools</vt:lpstr>
      <vt:lpstr>                          Modules</vt:lpstr>
      <vt:lpstr>FlowChart</vt:lpstr>
      <vt:lpstr>        Roles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Mail Simulation Application Development</dc:title>
  <dc:creator>sreekanth reddy</dc:creator>
  <cp:lastModifiedBy>Ramesha</cp:lastModifiedBy>
  <cp:revision>32</cp:revision>
  <dcterms:created xsi:type="dcterms:W3CDTF">2019-12-21T10:25:38Z</dcterms:created>
  <dcterms:modified xsi:type="dcterms:W3CDTF">2019-12-21T14:08:25Z</dcterms:modified>
</cp:coreProperties>
</file>