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26ce7e401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26ce7e401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70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26ce7e401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26ce7e401_2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26ce7e401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26ce7e401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26ce7e401_2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26ce7e401_2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26ce7e4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26ce7e4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26ce7e401_2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26ce7e401_2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26ce7e401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26ce7e401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26ce7e401_2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26ce7e401_2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26ce7e401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26ce7e401_2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26ce7e401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26ce7e401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26ce7e401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26ce7e401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ooshii.com/articles/resources/the-future-of-video-production-ai-big-data-machine-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Audio/Video Editor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Presented by: Avinash Ramesh (015294084)</a:t>
            </a:r>
            <a:br>
              <a:rPr lang="en"/>
            </a:br>
            <a:r>
              <a:rPr lang="en"/>
              <a:t>Yash Kamtekar (</a:t>
            </a:r>
            <a:r>
              <a:rPr lang="en"/>
              <a:t>015921828</a:t>
            </a:r>
            <a:r>
              <a:rPr lang="en"/>
              <a:t>)</a:t>
            </a:r>
            <a:br>
              <a:rPr lang="en"/>
            </a:br>
            <a:r>
              <a:rPr lang="en"/>
              <a:t>Nevil Shah (015964975)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
                <a:uFill>
                  <a:noFill/>
                </a:uFill>
                <a:hlinkClick r:id="rId3"/>
              </a:rPr>
              <a:t>The Future of Video Production: AI, Big Data &amp; Machine Learning</a:t>
            </a:r>
            <a:endParaRPr/>
          </a:p>
          <a:p>
            <a:pPr indent="-325755" lvl="0" marL="457200" rtl="0" algn="l">
              <a:lnSpc>
                <a:spcPct val="150000"/>
              </a:lnSpc>
              <a:spcBef>
                <a:spcPts val="1200"/>
              </a:spcBef>
              <a:spcAft>
                <a:spcPts val="0"/>
              </a:spcAft>
              <a:buSzPct val="150000"/>
              <a:buAutoNum type="arabicPeriod"/>
            </a:pPr>
            <a:r>
              <a:rPr lang="en"/>
              <a:t>Alayrac, J. B., Donahue, J., Luc, P., Miech, A., Barr, I., Hasson, Y., ... &amp; Simonyan, K. (2022). Flamingo: a visual language model for few-shot learning. arXiv preprint arXiv:2204.14198.</a:t>
            </a:r>
            <a:endParaRPr sz="1200">
              <a:solidFill>
                <a:srgbClr val="222222"/>
              </a:solidFill>
              <a:highlight>
                <a:srgbClr val="FFFFFF"/>
              </a:highlight>
              <a:latin typeface="Arial"/>
              <a:ea typeface="Arial"/>
              <a:cs typeface="Arial"/>
              <a:sym typeface="Arial"/>
            </a:endParaRPr>
          </a:p>
          <a:p>
            <a:pPr indent="-325755" lvl="0" marL="457200" rtl="0" algn="l">
              <a:lnSpc>
                <a:spcPct val="150000"/>
              </a:lnSpc>
              <a:spcBef>
                <a:spcPts val="1200"/>
              </a:spcBef>
              <a:spcAft>
                <a:spcPts val="0"/>
              </a:spcAft>
              <a:buSzPct val="100000"/>
              <a:buAutoNum type="arabicPeriod"/>
            </a:pPr>
            <a:r>
              <a:rPr lang="en"/>
              <a:t>Arik, S., Chen, J., Peng, K., Ping, W., &amp; Zhou, Y. (2018). Neural voice cloning with a few samples. Advances in neural information processing systems, 31.</a:t>
            </a:r>
            <a:endParaRPr/>
          </a:p>
          <a:p>
            <a:pPr indent="-325755" lvl="0" marL="457200" rtl="0" algn="l">
              <a:lnSpc>
                <a:spcPct val="150000"/>
              </a:lnSpc>
              <a:spcBef>
                <a:spcPts val="1200"/>
              </a:spcBef>
              <a:spcAft>
                <a:spcPts val="700"/>
              </a:spcAft>
              <a:buSzPct val="100000"/>
              <a:buAutoNum type="arabicPeriod"/>
            </a:pPr>
            <a:r>
              <a:rPr lang="en"/>
              <a:t>Q. Xie et al., “The Multi-Speaker Multi-Style Voice Cloning Challenge 2021,” ICASSP 2021 - 2021 IEEE International Conference on Acoustics, Speech and Signal Processing (ICASSP), Jun. 2021, doi: 10.1109/icassp39728.2021.9414001.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87900" y="467600"/>
            <a:ext cx="8368200" cy="41010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AutoNum type="arabicPeriod"/>
            </a:pPr>
            <a:r>
              <a:rPr lang="en"/>
              <a:t>H.-T. Luong and J. Yamagishi, “NAUTILUS: A Versatile Voice Cloning System,” IEEE/ACM Transactions on Audio, Speech, and Language Processing, vol. 28, pp. 2967–2981, 2020, doi: 10.1109/taslp.2020.3034994.</a:t>
            </a:r>
            <a:endParaRPr/>
          </a:p>
          <a:p>
            <a:pPr indent="-308610" lvl="0" marL="457200" rtl="0" algn="l">
              <a:lnSpc>
                <a:spcPct val="150000"/>
              </a:lnSpc>
              <a:spcBef>
                <a:spcPts val="700"/>
              </a:spcBef>
              <a:spcAft>
                <a:spcPts val="0"/>
              </a:spcAft>
              <a:buSzPct val="100000"/>
              <a:buAutoNum type="arabicPeriod"/>
            </a:pPr>
            <a:r>
              <a:rPr lang="en"/>
              <a:t>C. Bokhove and Christopher, “Automated generation of ‘good enough’ transcripts as a first step to transcription of audio-recorded data,” Jan. 2018, doi: 10.31219/osf.io/sn7w9.</a:t>
            </a:r>
            <a:endParaRPr/>
          </a:p>
          <a:p>
            <a:pPr indent="-308610" lvl="0" marL="457200" rtl="0" algn="l">
              <a:lnSpc>
                <a:spcPct val="150000"/>
              </a:lnSpc>
              <a:spcBef>
                <a:spcPts val="700"/>
              </a:spcBef>
              <a:spcAft>
                <a:spcPts val="0"/>
              </a:spcAft>
              <a:buSzPct val="100000"/>
              <a:buAutoNum type="arabicPeriod"/>
            </a:pPr>
            <a:r>
              <a:rPr lang="en"/>
              <a:t>V. Morfi and D. Stowell, “Deep Learning for Audio Event Detection and Tagging on Low-Resource Datasets,” Applied Sciences, vol. 8, no. 8, p. 1397, Aug. 2018, doi: 10.3390/app8081397.</a:t>
            </a:r>
            <a:endParaRPr/>
          </a:p>
          <a:p>
            <a:pPr indent="-308610" lvl="0" marL="457200" rtl="0" algn="l">
              <a:lnSpc>
                <a:spcPct val="150000"/>
              </a:lnSpc>
              <a:spcBef>
                <a:spcPts val="700"/>
              </a:spcBef>
              <a:spcAft>
                <a:spcPts val="0"/>
              </a:spcAft>
              <a:buSzPct val="100000"/>
              <a:buAutoNum type="arabicPeriod"/>
            </a:pPr>
            <a:r>
              <a:rPr lang="en"/>
              <a:t>Tanberk, S., Dağlı, V., &amp; Gürkan, M. K. (2021, September). Deep Learning for Video Conferencing: A Brief Examination of Speech to Text and Speech Synthesis. In 2021 6th International Conference on Computer Science and Engineering (UBMK) (pp. 506-511). IEEE</a:t>
            </a:r>
            <a:endParaRPr/>
          </a:p>
          <a:p>
            <a:pPr indent="-308610" lvl="0" marL="457200" rtl="0" algn="l">
              <a:lnSpc>
                <a:spcPct val="150000"/>
              </a:lnSpc>
              <a:spcBef>
                <a:spcPts val="700"/>
              </a:spcBef>
              <a:spcAft>
                <a:spcPts val="0"/>
              </a:spcAft>
              <a:buSzPct val="100000"/>
              <a:buAutoNum type="arabicPeriod"/>
            </a:pPr>
            <a:r>
              <a:rPr lang="en"/>
              <a:t>Tan, X., Qin, T., Soong, F., &amp; Liu, T. Y. (2021). A survey on neural speech synthesis. arXiv preprint arXiv:2106.15561.</a:t>
            </a:r>
            <a:endParaRPr/>
          </a:p>
          <a:p>
            <a:pPr indent="-308610" lvl="0" marL="457200" rtl="0" algn="l">
              <a:lnSpc>
                <a:spcPct val="150000"/>
              </a:lnSpc>
              <a:spcBef>
                <a:spcPts val="700"/>
              </a:spcBef>
              <a:spcAft>
                <a:spcPts val="700"/>
              </a:spcAft>
              <a:buSzPct val="100000"/>
              <a:buAutoNum type="arabicPeriod"/>
            </a:pPr>
            <a:r>
              <a:rPr lang="en"/>
              <a:t>Chen, Y., Assael, Y., Shillingford, B., Budden, D., Reed, S., Zen, H., ... &amp; de Freitas, N. (2018). Sample efficient adaptive text-to-speech. arXiv preprint arXiv:1809.10460.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20968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propose a method for automatically editing videos based on keywords derived from voice transcription and a cloud-based application. A new clip with a time set by the user is automatically generated by selecting and chaining several video segments using an audio transcript. We plan to create an all-in-one music and video editing tool that is as straightforward as editing a Google document, depending on the project's timeframe and practicality.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arenR"/>
            </a:pPr>
            <a:r>
              <a:rPr lang="en"/>
              <a:t>Speech to Text transcription</a:t>
            </a:r>
            <a:endParaRPr/>
          </a:p>
          <a:p>
            <a:pPr indent="-342900" lvl="0" marL="457200" rtl="0" algn="l">
              <a:lnSpc>
                <a:spcPct val="150000"/>
              </a:lnSpc>
              <a:spcBef>
                <a:spcPts val="0"/>
              </a:spcBef>
              <a:spcAft>
                <a:spcPts val="0"/>
              </a:spcAft>
              <a:buSzPts val="1800"/>
              <a:buAutoNum type="arabicParenR"/>
            </a:pPr>
            <a:r>
              <a:rPr lang="en"/>
              <a:t>Speaker Diarization</a:t>
            </a:r>
            <a:endParaRPr/>
          </a:p>
          <a:p>
            <a:pPr indent="-342900" lvl="0" marL="457200" rtl="0" algn="l">
              <a:lnSpc>
                <a:spcPct val="150000"/>
              </a:lnSpc>
              <a:spcBef>
                <a:spcPts val="0"/>
              </a:spcBef>
              <a:spcAft>
                <a:spcPts val="0"/>
              </a:spcAft>
              <a:buSzPts val="1800"/>
              <a:buAutoNum type="arabicParenR"/>
            </a:pPr>
            <a:r>
              <a:rPr lang="en"/>
              <a:t>Removing filler words from the video</a:t>
            </a:r>
            <a:endParaRPr/>
          </a:p>
          <a:p>
            <a:pPr indent="-342900" lvl="0" marL="457200" rtl="0" algn="l">
              <a:lnSpc>
                <a:spcPct val="150000"/>
              </a:lnSpc>
              <a:spcBef>
                <a:spcPts val="0"/>
              </a:spcBef>
              <a:spcAft>
                <a:spcPts val="0"/>
              </a:spcAft>
              <a:buSzPts val="1800"/>
              <a:buAutoNum type="arabicParenR"/>
            </a:pPr>
            <a:r>
              <a:rPr lang="en"/>
              <a:t>PII Redaction</a:t>
            </a:r>
            <a:endParaRPr/>
          </a:p>
          <a:p>
            <a:pPr indent="-342900" lvl="0" marL="457200" rtl="0" algn="l">
              <a:lnSpc>
                <a:spcPct val="150000"/>
              </a:lnSpc>
              <a:spcBef>
                <a:spcPts val="0"/>
              </a:spcBef>
              <a:spcAft>
                <a:spcPts val="0"/>
              </a:spcAft>
              <a:buSzPts val="1800"/>
              <a:buAutoNum type="arabicParenR"/>
            </a:pPr>
            <a:r>
              <a:rPr lang="en"/>
              <a:t>Content Analyser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Audio/Video </a:t>
            </a:r>
            <a:r>
              <a:rPr lang="en"/>
              <a:t>Transcription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Transcription helps you convert recorded speech to text.</a:t>
            </a:r>
            <a:endParaRPr/>
          </a:p>
          <a:p>
            <a:pPr indent="-342900" lvl="0" marL="457200" rtl="0" algn="l">
              <a:lnSpc>
                <a:spcPct val="150000"/>
              </a:lnSpc>
              <a:spcBef>
                <a:spcPts val="0"/>
              </a:spcBef>
              <a:spcAft>
                <a:spcPts val="0"/>
              </a:spcAft>
              <a:buSzPts val="1800"/>
              <a:buChar char="●"/>
            </a:pPr>
            <a:r>
              <a:rPr lang="en"/>
              <a:t>Transcription, or transcribing as it is often referred to, is the process of converting speech from an audio or video recording into text.</a:t>
            </a:r>
            <a:endParaRPr/>
          </a:p>
          <a:p>
            <a:pPr indent="-342900" lvl="0" marL="457200" rtl="0" algn="l">
              <a:lnSpc>
                <a:spcPct val="150000"/>
              </a:lnSpc>
              <a:spcBef>
                <a:spcPts val="0"/>
              </a:spcBef>
              <a:spcAft>
                <a:spcPts val="0"/>
              </a:spcAft>
              <a:buSzPts val="1800"/>
              <a:buChar char="●"/>
            </a:pPr>
            <a:r>
              <a:rPr lang="en"/>
              <a:t>Transcription entails more than just listening to recordings.</a:t>
            </a:r>
            <a:endParaRPr/>
          </a:p>
          <a:p>
            <a:pPr indent="-342900" lvl="0" marL="457200" rtl="0" algn="l">
              <a:lnSpc>
                <a:spcPct val="150000"/>
              </a:lnSpc>
              <a:spcBef>
                <a:spcPts val="0"/>
              </a:spcBef>
              <a:spcAft>
                <a:spcPts val="0"/>
              </a:spcAft>
              <a:buSzPts val="1800"/>
              <a:buChar char="●"/>
            </a:pPr>
            <a:r>
              <a:rPr lang="en"/>
              <a:t>After the </a:t>
            </a:r>
            <a:r>
              <a:rPr lang="en"/>
              <a:t>transcript</a:t>
            </a:r>
            <a:r>
              <a:rPr lang="en"/>
              <a:t> is generated, we are also stabilizing the word </a:t>
            </a:r>
            <a:r>
              <a:rPr lang="en"/>
              <a:t>timestamps</a:t>
            </a:r>
            <a:r>
              <a:rPr lang="en"/>
              <a:t>  for various other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1200"/>
              </a:spcAft>
              <a:buNone/>
            </a:pPr>
            <a:r>
              <a:rPr lang="en"/>
              <a:t>Speaker Diarization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Speaker diarization is a combination of speaker segmentation and speaker clustering.</a:t>
            </a:r>
            <a:endParaRPr/>
          </a:p>
          <a:p>
            <a:pPr indent="-342900" lvl="0" marL="457200" rtl="0" algn="l">
              <a:lnSpc>
                <a:spcPct val="150000"/>
              </a:lnSpc>
              <a:spcBef>
                <a:spcPts val="0"/>
              </a:spcBef>
              <a:spcAft>
                <a:spcPts val="0"/>
              </a:spcAft>
              <a:buSzPts val="1800"/>
              <a:buChar char="●"/>
            </a:pPr>
            <a:r>
              <a:rPr lang="en"/>
              <a:t>The first aims at finding speaker change points in an audio stream.</a:t>
            </a:r>
            <a:endParaRPr/>
          </a:p>
          <a:p>
            <a:pPr indent="-342900" lvl="0" marL="457200" rtl="0" algn="l">
              <a:lnSpc>
                <a:spcPct val="150000"/>
              </a:lnSpc>
              <a:spcBef>
                <a:spcPts val="0"/>
              </a:spcBef>
              <a:spcAft>
                <a:spcPts val="0"/>
              </a:spcAft>
              <a:buSzPts val="1800"/>
              <a:buChar char="●"/>
            </a:pPr>
            <a:r>
              <a:rPr lang="en"/>
              <a:t>The second aims at grouping together speech segments on the basis of speaker characteristics.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1200"/>
              </a:spcAft>
              <a:buNone/>
            </a:pPr>
            <a:r>
              <a:rPr lang="en"/>
              <a:t>Removing filler words from the video</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SzPts val="1800"/>
              <a:buChar char="●"/>
            </a:pPr>
            <a:r>
              <a:rPr lang="en"/>
              <a:t>Upload </a:t>
            </a:r>
            <a:r>
              <a:rPr lang="en"/>
              <a:t>video to generate the transcript</a:t>
            </a:r>
            <a:endParaRPr/>
          </a:p>
          <a:p>
            <a:pPr indent="-342900" lvl="0" marL="457200" marR="0" rtl="0" algn="l">
              <a:lnSpc>
                <a:spcPct val="150000"/>
              </a:lnSpc>
              <a:spcBef>
                <a:spcPts val="0"/>
              </a:spcBef>
              <a:spcAft>
                <a:spcPts val="0"/>
              </a:spcAft>
              <a:buSzPts val="1800"/>
              <a:buChar char="●"/>
            </a:pPr>
            <a:r>
              <a:rPr lang="en"/>
              <a:t>Get the audio from the video</a:t>
            </a:r>
            <a:endParaRPr/>
          </a:p>
          <a:p>
            <a:pPr indent="-342900" lvl="0" marL="457200" marR="0" rtl="0" algn="l">
              <a:lnSpc>
                <a:spcPct val="150000"/>
              </a:lnSpc>
              <a:spcBef>
                <a:spcPts val="0"/>
              </a:spcBef>
              <a:spcAft>
                <a:spcPts val="0"/>
              </a:spcAft>
              <a:buSzPts val="1800"/>
              <a:buChar char="●"/>
            </a:pPr>
            <a:r>
              <a:rPr lang="en"/>
              <a:t>Generate transcript from the transcription service</a:t>
            </a:r>
            <a:endParaRPr/>
          </a:p>
          <a:p>
            <a:pPr indent="-342900" lvl="0" marL="457200" marR="0" rtl="0" algn="l">
              <a:lnSpc>
                <a:spcPct val="150000"/>
              </a:lnSpc>
              <a:spcBef>
                <a:spcPts val="0"/>
              </a:spcBef>
              <a:spcAft>
                <a:spcPts val="0"/>
              </a:spcAft>
              <a:buSzPts val="1800"/>
              <a:buChar char="●"/>
            </a:pPr>
            <a:r>
              <a:rPr lang="en"/>
              <a:t>Attach the timestamp to the transcripts to remove filler words and join the audio</a:t>
            </a:r>
            <a:endParaRPr/>
          </a:p>
          <a:p>
            <a:pPr indent="-342900" lvl="0" marL="457200" marR="0" rtl="0" algn="l">
              <a:lnSpc>
                <a:spcPct val="150000"/>
              </a:lnSpc>
              <a:spcBef>
                <a:spcPts val="0"/>
              </a:spcBef>
              <a:spcAft>
                <a:spcPts val="0"/>
              </a:spcAft>
              <a:buSzPts val="1800"/>
              <a:buChar char="●"/>
            </a:pPr>
            <a:r>
              <a:rPr lang="en"/>
              <a:t>Remove filler words and join the audio file</a:t>
            </a:r>
            <a:endParaRPr/>
          </a:p>
          <a:p>
            <a:pPr indent="-342900" lvl="0" marL="457200" marR="0" rtl="0" algn="l">
              <a:lnSpc>
                <a:spcPct val="150000"/>
              </a:lnSpc>
              <a:spcBef>
                <a:spcPts val="0"/>
              </a:spcBef>
              <a:spcAft>
                <a:spcPts val="0"/>
              </a:spcAft>
              <a:buSzPts val="1800"/>
              <a:buChar char="●"/>
            </a:pPr>
            <a:r>
              <a:rPr lang="en"/>
              <a:t>Play and test the audio file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1200"/>
              </a:spcAft>
              <a:buNone/>
            </a:pPr>
            <a:r>
              <a:rPr lang="en"/>
              <a:t>PII Redaction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PII: Personally Identifiable Information</a:t>
            </a:r>
            <a:endParaRPr/>
          </a:p>
          <a:p>
            <a:pPr indent="-342900" lvl="0" marL="457200" rtl="0" algn="l">
              <a:lnSpc>
                <a:spcPct val="150000"/>
              </a:lnSpc>
              <a:spcBef>
                <a:spcPts val="1200"/>
              </a:spcBef>
              <a:spcAft>
                <a:spcPts val="0"/>
              </a:spcAft>
              <a:buSzPts val="1800"/>
              <a:buChar char="●"/>
            </a:pPr>
            <a:r>
              <a:rPr lang="en"/>
              <a:t>In this feature, the portion of the video which contains sensitive personal information is removed as per the user’s request of type of information, which can be name, occupation, email address or phone number.</a:t>
            </a:r>
            <a:endParaRPr/>
          </a:p>
          <a:p>
            <a:pPr indent="-342900" lvl="0" marL="457200" rtl="0" algn="l">
              <a:lnSpc>
                <a:spcPct val="150000"/>
              </a:lnSpc>
              <a:spcBef>
                <a:spcPts val="0"/>
              </a:spcBef>
              <a:spcAft>
                <a:spcPts val="0"/>
              </a:spcAft>
              <a:buSzPts val="1800"/>
              <a:buChar char="●"/>
            </a:pPr>
            <a:r>
              <a:rPr lang="en"/>
              <a:t>Here, if the video contains any sensitive </a:t>
            </a:r>
            <a:r>
              <a:rPr lang="en"/>
              <a:t>perforation</a:t>
            </a:r>
            <a:r>
              <a:rPr lang="en"/>
              <a:t> information, which user doesn’t want , then, he can select the input information type and the information will be redacted in the new generated video.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1200"/>
              </a:spcAft>
              <a:buNone/>
            </a:pPr>
            <a:r>
              <a:rPr lang="en"/>
              <a:t>Content Analyser</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50000"/>
              </a:lnSpc>
              <a:spcBef>
                <a:spcPts val="0"/>
              </a:spcBef>
              <a:spcAft>
                <a:spcPts val="0"/>
              </a:spcAft>
              <a:buSzPct val="100000"/>
              <a:buChar char="●"/>
            </a:pPr>
            <a:r>
              <a:rPr lang="en"/>
              <a:t>With Summarization, we can generate a single abstractive summary of entire audio files submitted for transcription.</a:t>
            </a:r>
            <a:endParaRPr/>
          </a:p>
          <a:p>
            <a:pPr indent="-334327" lvl="0" marL="457200" marR="0" rtl="0" algn="l">
              <a:lnSpc>
                <a:spcPct val="150000"/>
              </a:lnSpc>
              <a:spcBef>
                <a:spcPts val="0"/>
              </a:spcBef>
              <a:spcAft>
                <a:spcPts val="0"/>
              </a:spcAft>
              <a:buSzPct val="100000"/>
              <a:buChar char="●"/>
            </a:pPr>
            <a:r>
              <a:rPr lang="en"/>
              <a:t>With Topic Detection,  we can label the topics that are spoken in your audio/video files. The predicted topic labels follow the standardized IAB Taxonomy, which makes them suitable for Contextual Targeting use cases. This API can predict the topic names among 698 </a:t>
            </a:r>
            <a:r>
              <a:rPr lang="en"/>
              <a:t>different</a:t>
            </a:r>
            <a:r>
              <a:rPr lang="en"/>
              <a:t> topics.</a:t>
            </a:r>
            <a:endParaRPr/>
          </a:p>
          <a:p>
            <a:pPr indent="-334327" lvl="0" marL="457200" marR="0" rtl="0" algn="l">
              <a:lnSpc>
                <a:spcPct val="150000"/>
              </a:lnSpc>
              <a:spcBef>
                <a:spcPts val="0"/>
              </a:spcBef>
              <a:spcAft>
                <a:spcPts val="0"/>
              </a:spcAft>
              <a:buSzPct val="100000"/>
              <a:buChar char="●"/>
            </a:pPr>
            <a:r>
              <a:rPr lang="en"/>
              <a:t>With Content Safety Detection, we can detect if any of the following sensitive content is spoken in your audio/video files, and pinpoint exactly when and what was spoken: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Automatic transcription from audio and video</a:t>
            </a:r>
            <a:endParaRPr/>
          </a:p>
          <a:p>
            <a:pPr indent="-342900" lvl="0" marL="457200" rtl="0" algn="l">
              <a:lnSpc>
                <a:spcPct val="150000"/>
              </a:lnSpc>
              <a:spcBef>
                <a:spcPts val="0"/>
              </a:spcBef>
              <a:spcAft>
                <a:spcPts val="0"/>
              </a:spcAft>
              <a:buSzPts val="1800"/>
              <a:buAutoNum type="arabicPeriod"/>
            </a:pPr>
            <a:r>
              <a:rPr lang="en"/>
              <a:t>Ability to remove filler words with the click of a button</a:t>
            </a:r>
            <a:endParaRPr/>
          </a:p>
          <a:p>
            <a:pPr indent="-342900" lvl="0" marL="457200" rtl="0" algn="l">
              <a:lnSpc>
                <a:spcPct val="150000"/>
              </a:lnSpc>
              <a:spcBef>
                <a:spcPts val="0"/>
              </a:spcBef>
              <a:spcAft>
                <a:spcPts val="0"/>
              </a:spcAft>
              <a:buSzPts val="1800"/>
              <a:buAutoNum type="arabicPeriod"/>
            </a:pPr>
            <a:r>
              <a:rPr lang="en"/>
              <a:t>Ability to </a:t>
            </a:r>
            <a:r>
              <a:rPr lang="en"/>
              <a:t>identify</a:t>
            </a:r>
            <a:r>
              <a:rPr lang="en"/>
              <a:t> the topic discussed in a particular </a:t>
            </a:r>
            <a:r>
              <a:rPr lang="en"/>
              <a:t>time frame</a:t>
            </a:r>
            <a:endParaRPr/>
          </a:p>
          <a:p>
            <a:pPr indent="-342900" lvl="0" marL="457200" rtl="0" algn="l">
              <a:lnSpc>
                <a:spcPct val="150000"/>
              </a:lnSpc>
              <a:spcBef>
                <a:spcPts val="0"/>
              </a:spcBef>
              <a:spcAft>
                <a:spcPts val="0"/>
              </a:spcAft>
              <a:buSzPts val="1800"/>
              <a:buAutoNum type="arabicPeriod"/>
            </a:pPr>
            <a:r>
              <a:rPr lang="en"/>
              <a:t>Delivering more improvised User Interface and User Experience Interface</a:t>
            </a:r>
            <a:endParaRPr/>
          </a:p>
          <a:p>
            <a:pPr indent="-342900" lvl="0" marL="457200" rtl="0" algn="l">
              <a:lnSpc>
                <a:spcPct val="150000"/>
              </a:lnSpc>
              <a:spcBef>
                <a:spcPts val="0"/>
              </a:spcBef>
              <a:spcAft>
                <a:spcPts val="0"/>
              </a:spcAft>
              <a:buSzPts val="1800"/>
              <a:buAutoNum type="arabicPeriod"/>
            </a:pPr>
            <a:r>
              <a:rPr lang="en"/>
              <a:t>Additional Features like Speaker Labels identification, PII redaction.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