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ukhari Script" charset="1" panose="00000500000000000000"/>
      <p:regular r:id="rId10"/>
    </p:embeddedFont>
    <p:embeddedFont>
      <p:font typeface="Open Sans" charset="1" panose="020B0606030504020204"/>
      <p:regular r:id="rId11"/>
    </p:embeddedFont>
    <p:embeddedFont>
      <p:font typeface="Open Sans Bold" charset="1" panose="020B0806030504020204"/>
      <p:regular r:id="rId12"/>
    </p:embeddedFont>
    <p:embeddedFont>
      <p:font typeface="Open Sans Italics" charset="1" panose="020B0606030504020204"/>
      <p:regular r:id="rId13"/>
    </p:embeddedFont>
    <p:embeddedFont>
      <p:font typeface="Open Sans Bold Italics" charset="1" panose="020B0806030504020204"/>
      <p:regular r:id="rId14"/>
    </p:embeddedFont>
    <p:embeddedFont>
      <p:font typeface="Open Sans Extra Bold" charset="1" panose="020B0906030804020204"/>
      <p:regular r:id="rId15"/>
    </p:embeddedFont>
    <p:embeddedFont>
      <p:font typeface="Open Sans Extra Bold Italics" charset="1" panose="020B0906030804020204"/>
      <p:regular r:id="rId16"/>
    </p:embeddedFont>
    <p:embeddedFont>
      <p:font typeface="Advetime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83442" y="3132364"/>
            <a:ext cx="8067973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Spark for NLP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40817" y="5187769"/>
            <a:ext cx="8067973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dvetime Italics"/>
              </a:rPr>
              <a:t>By Avinash Ramesh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70729" y="1172936"/>
            <a:ext cx="791393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What's Next?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3978" y="3226257"/>
            <a:ext cx="17360044" cy="2100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3"/>
              </a:lnSpc>
            </a:pPr>
            <a:r>
              <a:rPr lang="en-US" sz="4030">
                <a:solidFill>
                  <a:srgbClr val="000000"/>
                </a:solidFill>
                <a:latin typeface="Open Sans"/>
              </a:rPr>
              <a:t>Hugging Face is the currently leading NLP startup with more than a thousand companies using their library(mostly around the Transformers library) in production.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9219" y="7228114"/>
            <a:ext cx="16769562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Spark NLP ALLOWS IMPORTING HUGGING FACE MODELS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07291" y="1028700"/>
            <a:ext cx="10828489" cy="7329165"/>
            <a:chOff x="0" y="0"/>
            <a:chExt cx="14437985" cy="9772219"/>
          </a:xfrm>
        </p:grpSpPr>
        <p:sp>
          <p:nvSpPr>
            <p:cNvPr name="TextBox 3" id="3"/>
            <p:cNvSpPr txBox="true"/>
            <p:nvPr/>
          </p:nvSpPr>
          <p:spPr>
            <a:xfrm rot="-592460">
              <a:off x="321423" y="1551946"/>
              <a:ext cx="13634597" cy="4125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55"/>
                </a:lnSpc>
                <a:spcBef>
                  <a:spcPct val="0"/>
                </a:spcBef>
              </a:pPr>
              <a:r>
                <a:rPr lang="en-US" sz="22455">
                  <a:solidFill>
                    <a:srgbClr val="F6F3E4"/>
                  </a:solidFill>
                  <a:latin typeface="Bukhari Script Bold"/>
                </a:rPr>
                <a:t>Thank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-515361">
              <a:off x="1792625" y="5132967"/>
              <a:ext cx="12434519" cy="3731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210"/>
                </a:lnSpc>
                <a:spcBef>
                  <a:spcPct val="0"/>
                </a:spcBef>
              </a:pPr>
              <a:r>
                <a:rPr lang="en-US" sz="20210">
                  <a:solidFill>
                    <a:srgbClr val="F6F3E4"/>
                  </a:solidFill>
                  <a:latin typeface="Bukhari Script Bold"/>
                </a:rPr>
                <a:t>you!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457" y="1660071"/>
            <a:ext cx="5442942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Open Sans Extra Bold"/>
              </a:rPr>
              <a:t>What is NLP?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522470"/>
            <a:ext cx="16879661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Natural language processing strives to build machines that understand and respond to text or voice data—and respond with text or speech of their own—in much the same way humans do.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64684" y="904875"/>
            <a:ext cx="7158633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Open Sans Extra Bold"/>
              </a:rPr>
              <a:t>Usecases for NLP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28320" y="2870062"/>
            <a:ext cx="7594997" cy="5234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8"/>
              </a:lnSpc>
              <a:spcBef>
                <a:spcPct val="0"/>
              </a:spcBef>
            </a:pPr>
            <a:r>
              <a:rPr lang="en-US" sz="4277">
                <a:solidFill>
                  <a:srgbClr val="000000"/>
                </a:solidFill>
                <a:latin typeface="Open Sans"/>
              </a:rPr>
              <a:t>Sentiment Analysis</a:t>
            </a:r>
          </a:p>
          <a:p>
            <a:pPr algn="ctr">
              <a:lnSpc>
                <a:spcPts val="5988"/>
              </a:lnSpc>
              <a:spcBef>
                <a:spcPct val="0"/>
              </a:spcBef>
            </a:pPr>
            <a:r>
              <a:rPr lang="en-US" sz="4277">
                <a:solidFill>
                  <a:srgbClr val="000000"/>
                </a:solidFill>
                <a:latin typeface="Open Sans"/>
              </a:rPr>
              <a:t>Information Retrieval Systems</a:t>
            </a:r>
          </a:p>
          <a:p>
            <a:pPr algn="ctr">
              <a:lnSpc>
                <a:spcPts val="5988"/>
              </a:lnSpc>
              <a:spcBef>
                <a:spcPct val="0"/>
              </a:spcBef>
            </a:pPr>
            <a:r>
              <a:rPr lang="en-US" sz="4277">
                <a:solidFill>
                  <a:srgbClr val="000000"/>
                </a:solidFill>
                <a:latin typeface="Open Sans"/>
              </a:rPr>
              <a:t>Paraphrasing or Summarising</a:t>
            </a:r>
          </a:p>
          <a:p>
            <a:pPr algn="ctr">
              <a:lnSpc>
                <a:spcPts val="5988"/>
              </a:lnSpc>
              <a:spcBef>
                <a:spcPct val="0"/>
              </a:spcBef>
            </a:pPr>
            <a:r>
              <a:rPr lang="en-US" sz="4277">
                <a:solidFill>
                  <a:srgbClr val="000000"/>
                </a:solidFill>
                <a:latin typeface="Open Sans"/>
              </a:rPr>
              <a:t>QA Systems/Chatbots</a:t>
            </a:r>
          </a:p>
          <a:p>
            <a:pPr algn="ctr">
              <a:lnSpc>
                <a:spcPts val="5988"/>
              </a:lnSpc>
              <a:spcBef>
                <a:spcPct val="0"/>
              </a:spcBef>
            </a:pPr>
            <a:r>
              <a:rPr lang="en-US" sz="4277">
                <a:solidFill>
                  <a:srgbClr val="000000"/>
                </a:solidFill>
                <a:latin typeface="Open Sans"/>
              </a:rPr>
              <a:t>Spam Filters</a:t>
            </a:r>
          </a:p>
          <a:p>
            <a:pPr algn="ctr">
              <a:lnSpc>
                <a:spcPts val="5988"/>
              </a:lnSpc>
              <a:spcBef>
                <a:spcPct val="0"/>
              </a:spcBef>
            </a:pPr>
            <a:r>
              <a:rPr lang="en-US" sz="4277">
                <a:solidFill>
                  <a:srgbClr val="000000"/>
                </a:solidFill>
                <a:latin typeface="Open Sans"/>
              </a:rPr>
              <a:t>cognitive assistant</a:t>
            </a:r>
          </a:p>
          <a:p>
            <a:pPr algn="ctr">
              <a:lnSpc>
                <a:spcPts val="5988"/>
              </a:lnSpc>
              <a:spcBef>
                <a:spcPct val="0"/>
              </a:spcBef>
            </a:pPr>
            <a:r>
              <a:rPr lang="en-US" sz="4277">
                <a:solidFill>
                  <a:srgbClr val="000000"/>
                </a:solidFill>
                <a:latin typeface="Open Sans"/>
              </a:rPr>
              <a:t>Predictions etc.,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749612" y="5337641"/>
            <a:ext cx="6181050" cy="360058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062538" y="540204"/>
            <a:ext cx="816292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What is Spark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9435" y="3161770"/>
            <a:ext cx="17703381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Open Sans"/>
              </a:rPr>
              <a:t>Apache Spark is a lightning-fast unified analytics engine for big data and machine learning. It was originally developed at UC Berkeley in 2009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26317" y="1070882"/>
            <a:ext cx="8067973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Spark for NLP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8445" y="3465739"/>
            <a:ext cx="18602325" cy="241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Spark NLP is an Apache Spark ML-based Natural Language Processing (NLP) library. 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It provides easy-to-scale, performant, and accurate NLP annotations for machine learning pipelines in a distributed environment.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Spark NLP includes over </a:t>
            </a:r>
            <a:r>
              <a:rPr lang="en-US" sz="2799">
                <a:solidFill>
                  <a:srgbClr val="000000"/>
                </a:solidFill>
                <a:latin typeface="Open Sans Bold"/>
              </a:rPr>
              <a:t>1100</a:t>
            </a:r>
            <a:r>
              <a:rPr lang="en-US" sz="2799">
                <a:solidFill>
                  <a:srgbClr val="000000"/>
                </a:solidFill>
                <a:latin typeface="Open Sans"/>
              </a:rPr>
              <a:t> pre-trained pipelines and models in over 192 languages. 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It supports nearly all of the NLP tasks and modules that can be used in a cluster seamlessly.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019245"/>
            <a:ext cx="5732562" cy="972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Open Sans Extra Bold"/>
              </a:rPr>
              <a:t>John Snow Labs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58207" y="8335736"/>
            <a:ext cx="6350050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5E17EB"/>
                </a:solidFill>
                <a:latin typeface="Open Sans Extra Bold"/>
              </a:rPr>
              <a:t>https://nlp.johnsnowlabs.com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7393" y="3568201"/>
            <a:ext cx="17920607" cy="283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Spark NLP is the only open-source NLP library in </a:t>
            </a:r>
            <a:r>
              <a:rPr lang="en-US" sz="3200">
                <a:solidFill>
                  <a:srgbClr val="000000"/>
                </a:solidFill>
                <a:latin typeface="Open Sans Bold"/>
              </a:rPr>
              <a:t>production</a:t>
            </a:r>
            <a:r>
              <a:rPr lang="en-US" sz="3200">
                <a:solidFill>
                  <a:srgbClr val="000000"/>
                </a:solidFill>
                <a:latin typeface="Open Sans"/>
              </a:rPr>
              <a:t> that offers state-of-the-art transformers such as BERT, ALBERT, ELECTRA, XLNet, DistilBERT, RoBERTa, XLM-RoBERTa, Longformer, ELMO, Universal Sentence Encoder, Google T5, and MarianMT not only to Python and R, but also to JVM ecosystem (Java, Scala, and Kotlin) at scale by extending Apache Spark natively.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64608" y="438150"/>
            <a:ext cx="9558784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Why Spark NLP?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4531" r="0" b="4531"/>
          <a:stretch>
            <a:fillRect/>
          </a:stretch>
        </p:blipFill>
        <p:spPr>
          <a:xfrm flipH="false" flipV="false" rot="0">
            <a:off x="3532921" y="2205669"/>
            <a:ext cx="11936534" cy="718194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389040" y="458561"/>
            <a:ext cx="11509921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Spark NLP Features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950182" y="3633169"/>
            <a:ext cx="14548231" cy="335938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286000" y="866775"/>
            <a:ext cx="13716000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Spark NLP architecture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579947" y="2977439"/>
            <a:ext cx="12760713" cy="678140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0" y="404132"/>
            <a:ext cx="18288000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Open Sans Extra Bold"/>
              </a:rPr>
              <a:t>Spark NLP is currently the most widely used NLP library in the enterprise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DAExNzw_jdQ</dc:identifier>
  <dcterms:modified xsi:type="dcterms:W3CDTF">2011-08-01T06:04:30Z</dcterms:modified>
  <cp:revision>1</cp:revision>
  <dc:title>Spark for NLP</dc:title>
</cp:coreProperties>
</file>