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E7CA5-A63C-4FAB-8F10-3AD0D6B28B9F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1AA3A-8F76-430A-83FE-4D868581B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26/06/17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FADAA9-0E66-400A-8F89-4301968EA950}" type="slidenum">
              <a:rPr lang="en-IN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27778" y="263236"/>
            <a:ext cx="8596440" cy="2327564"/>
          </a:xfrm>
        </p:spPr>
        <p:txBody>
          <a:bodyPr/>
          <a:lstStyle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dirty="0">
                <a:latin typeface="Trebuchet MS" panose="020B0603020202020204" pitchFamily="34" charset="0"/>
              </a:rPr>
              <a:t>spring.application.name=</a:t>
            </a:r>
            <a:r>
              <a:rPr lang="en-IN" sz="1800" dirty="0" err="1">
                <a:latin typeface="Trebuchet MS" panose="020B0603020202020204" pitchFamily="34" charset="0"/>
              </a:rPr>
              <a:t>EmployeeEurekaServer</a:t>
            </a:r>
            <a:endParaRPr lang="en-IN" sz="1800" dirty="0">
              <a:latin typeface="Trebuchet MS" panose="020B0603020202020204" pitchFamily="34" charset="0"/>
            </a:endParaRP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dirty="0" err="1">
                <a:latin typeface="Trebuchet MS" panose="020B0603020202020204" pitchFamily="34" charset="0"/>
              </a:rPr>
              <a:t>eureka.client.serviceUrl.defaultZone:http</a:t>
            </a:r>
            <a:r>
              <a:rPr lang="en-IN" sz="1800" dirty="0">
                <a:latin typeface="Trebuchet MS" panose="020B0603020202020204" pitchFamily="34" charset="0"/>
              </a:rPr>
              <a:t>://localhost:9091/eureka/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dirty="0" err="1">
                <a:latin typeface="Trebuchet MS" panose="020B0603020202020204" pitchFamily="34" charset="0"/>
              </a:rPr>
              <a:t>server.port</a:t>
            </a:r>
            <a:r>
              <a:rPr lang="en-IN" sz="1800" dirty="0">
                <a:latin typeface="Trebuchet MS" panose="020B0603020202020204" pitchFamily="34" charset="0"/>
              </a:rPr>
              <a:t>=9091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dirty="0" err="1">
                <a:latin typeface="Trebuchet MS" panose="020B0603020202020204" pitchFamily="34" charset="0"/>
              </a:rPr>
              <a:t>eureka.client.register</a:t>
            </a:r>
            <a:r>
              <a:rPr lang="en-IN" sz="1800" dirty="0">
                <a:latin typeface="Trebuchet MS" panose="020B0603020202020204" pitchFamily="34" charset="0"/>
              </a:rPr>
              <a:t>-with-eureka=false</a:t>
            </a:r>
          </a:p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dirty="0" err="1">
                <a:latin typeface="Trebuchet MS" panose="020B0603020202020204" pitchFamily="34" charset="0"/>
              </a:rPr>
              <a:t>eureka.client.fetch</a:t>
            </a:r>
            <a:r>
              <a:rPr lang="en-IN" sz="1800" dirty="0">
                <a:latin typeface="Trebuchet MS" panose="020B0603020202020204" pitchFamily="34" charset="0"/>
              </a:rPr>
              <a:t>-registry=false</a:t>
            </a:r>
            <a:endParaRPr lang="en-US" dirty="0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13171"/>
              </p:ext>
            </p:extLst>
          </p:nvPr>
        </p:nvGraphicFramePr>
        <p:xfrm>
          <a:off x="845127" y="2590800"/>
          <a:ext cx="6326474" cy="4031673"/>
        </p:xfrm>
        <a:graphic>
          <a:graphicData uri="http://schemas.openxmlformats.org/drawingml/2006/table">
            <a:tbl>
              <a:tblPr/>
              <a:tblGrid>
                <a:gridCol w="3163237">
                  <a:extLst>
                    <a:ext uri="{9D8B030D-6E8A-4147-A177-3AD203B41FA5}">
                      <a16:colId xmlns:a16="http://schemas.microsoft.com/office/drawing/2014/main" val="3101009879"/>
                    </a:ext>
                  </a:extLst>
                </a:gridCol>
                <a:gridCol w="3163237">
                  <a:extLst>
                    <a:ext uri="{9D8B030D-6E8A-4147-A177-3AD203B41FA5}">
                      <a16:colId xmlns:a16="http://schemas.microsoft.com/office/drawing/2014/main" val="1759554961"/>
                    </a:ext>
                  </a:extLst>
                </a:gridCol>
              </a:tblGrid>
              <a:tr h="284623"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Description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49824"/>
                  </a:ext>
                </a:extLst>
              </a:tr>
              <a:tr h="495890"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spring.application.name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Unique name for a Eureka server service.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86086"/>
                  </a:ext>
                </a:extLst>
              </a:tr>
              <a:tr h="918424">
                <a:tc>
                  <a:txBody>
                    <a:bodyPr/>
                    <a:lstStyle/>
                    <a:p>
                      <a:r>
                        <a:rPr lang="en-IN" sz="1300" b="0" dirty="0" err="1">
                          <a:effectLst/>
                          <a:latin typeface="Georgia" panose="02040502050405020303" pitchFamily="18" charset="0"/>
                        </a:rPr>
                        <a:t>eureka.client.serviceUrl.defaultZone</a:t>
                      </a:r>
                      <a:endParaRPr lang="en-IN" sz="1300" b="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It consults with other Eureka servers to sync the service registry. As it is in standalone mode, I am giving the local server address.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78295"/>
                  </a:ext>
                </a:extLst>
              </a:tr>
              <a:tr h="495890">
                <a:tc>
                  <a:txBody>
                    <a:bodyPr/>
                    <a:lstStyle/>
                    <a:p>
                      <a:r>
                        <a:rPr lang="en-IN" sz="1300" b="0">
                          <a:effectLst/>
                          <a:latin typeface="Georgia" panose="02040502050405020303" pitchFamily="18" charset="0"/>
                        </a:rPr>
                        <a:t>server.port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In which port the server will be bound.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729216"/>
                  </a:ext>
                </a:extLst>
              </a:tr>
              <a:tr h="1340956">
                <a:tc>
                  <a:txBody>
                    <a:bodyPr/>
                    <a:lstStyle/>
                    <a:p>
                      <a:r>
                        <a:rPr lang="en-IN" sz="1300" b="0">
                          <a:effectLst/>
                          <a:latin typeface="Georgia" panose="02040502050405020303" pitchFamily="18" charset="0"/>
                        </a:rPr>
                        <a:t>eureka.client.register-with-eureka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This determines if this server registers itself as a client; as I said earlier, the Eureka server is also acting as a client so that it can sync the registry. The value being false means it prevents itself from acting as a client.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660050"/>
                  </a:ext>
                </a:extLst>
              </a:tr>
              <a:tr h="495890">
                <a:tc>
                  <a:txBody>
                    <a:bodyPr/>
                    <a:lstStyle/>
                    <a:p>
                      <a:r>
                        <a:rPr lang="en-IN" sz="1300" b="0">
                          <a:effectLst/>
                          <a:latin typeface="Georgia" panose="02040502050405020303" pitchFamily="18" charset="0"/>
                        </a:rPr>
                        <a:t>eureka.client.fetch-registry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>
                          <a:effectLst/>
                          <a:latin typeface="Georgia" panose="02040502050405020303" pitchFamily="18" charset="0"/>
                        </a:rPr>
                        <a:t>Does not register itself in the service registry.</a:t>
                      </a:r>
                    </a:p>
                  </a:txBody>
                  <a:tcPr marL="70594" marR="70594" marT="35297" marB="3529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96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1712</TotalTime>
  <Words>115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DejaVu Sans</vt:lpstr>
      <vt:lpstr>Georgia</vt:lpstr>
      <vt:lpstr>Symbol</vt:lpstr>
      <vt:lpstr>Times New Roman</vt:lpstr>
      <vt:lpstr>Trebuchet MS</vt:lpstr>
      <vt:lpstr>Wingdings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</dc:title>
  <dc:subject/>
  <dc:creator>Ramesh</dc:creator>
  <dc:description/>
  <cp:lastModifiedBy>Ramesh</cp:lastModifiedBy>
  <cp:revision>274</cp:revision>
  <dcterms:created xsi:type="dcterms:W3CDTF">2017-05-06T14:12:19Z</dcterms:created>
  <dcterms:modified xsi:type="dcterms:W3CDTF">2017-11-01T15:48:23Z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