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diagrams/data64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diagrams/data65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6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diagrams/data67.xml" ContentType="application/vnd.openxmlformats-officedocument.drawingml.diagramData+xml"/>
  <Override PartName="/ppt/diagrams/layout67.xml" ContentType="application/vnd.openxmlformats-officedocument.drawingml.diagramLayout+xml"/>
  <Override PartName="/ppt/diagrams/quickStyle67.xml" ContentType="application/vnd.openxmlformats-officedocument.drawingml.diagramStyle+xml"/>
  <Override PartName="/ppt/diagrams/colors67.xml" ContentType="application/vnd.openxmlformats-officedocument.drawingml.diagramColors+xml"/>
  <Override PartName="/ppt/diagrams/drawing67.xml" ContentType="application/vnd.ms-office.drawingml.diagramDrawing+xml"/>
  <Override PartName="/ppt/diagrams/data68.xml" ContentType="application/vnd.openxmlformats-officedocument.drawingml.diagramData+xml"/>
  <Override PartName="/ppt/diagrams/layout68.xml" ContentType="application/vnd.openxmlformats-officedocument.drawingml.diagramLayout+xml"/>
  <Override PartName="/ppt/diagrams/quickStyle68.xml" ContentType="application/vnd.openxmlformats-officedocument.drawingml.diagramStyle+xml"/>
  <Override PartName="/ppt/diagrams/colors68.xml" ContentType="application/vnd.openxmlformats-officedocument.drawingml.diagramColors+xml"/>
  <Override PartName="/ppt/diagrams/drawing68.xml" ContentType="application/vnd.ms-office.drawingml.diagramDrawing+xml"/>
  <Override PartName="/ppt/diagrams/data69.xml" ContentType="application/vnd.openxmlformats-officedocument.drawingml.diagramData+xml"/>
  <Override PartName="/ppt/diagrams/layout69.xml" ContentType="application/vnd.openxmlformats-officedocument.drawingml.diagramLayout+xml"/>
  <Override PartName="/ppt/diagrams/quickStyle69.xml" ContentType="application/vnd.openxmlformats-officedocument.drawingml.diagramStyle+xml"/>
  <Override PartName="/ppt/diagrams/colors69.xml" ContentType="application/vnd.openxmlformats-officedocument.drawingml.diagramColors+xml"/>
  <Override PartName="/ppt/diagrams/drawing69.xml" ContentType="application/vnd.ms-office.drawingml.diagramDrawing+xml"/>
  <Override PartName="/ppt/diagrams/data70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rawing70.xml" ContentType="application/vnd.ms-office.drawingml.diagramDrawing+xml"/>
  <Override PartName="/ppt/diagrams/data71.xml" ContentType="application/vnd.openxmlformats-officedocument.drawingml.diagramData+xml"/>
  <Override PartName="/ppt/diagrams/layout71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71.xml" ContentType="application/vnd.openxmlformats-officedocument.drawingml.diagramColors+xml"/>
  <Override PartName="/ppt/diagrams/drawing71.xml" ContentType="application/vnd.ms-office.drawingml.diagramDrawing+xml"/>
  <Override PartName="/ppt/diagrams/data72.xml" ContentType="application/vnd.openxmlformats-officedocument.drawingml.diagramData+xml"/>
  <Override PartName="/ppt/diagrams/layout72.xml" ContentType="application/vnd.openxmlformats-officedocument.drawingml.diagramLayout+xml"/>
  <Override PartName="/ppt/diagrams/quickStyle72.xml" ContentType="application/vnd.openxmlformats-officedocument.drawingml.diagramStyle+xml"/>
  <Override PartName="/ppt/diagrams/colors72.xml" ContentType="application/vnd.openxmlformats-officedocument.drawingml.diagramColors+xml"/>
  <Override PartName="/ppt/diagrams/drawing72.xml" ContentType="application/vnd.ms-office.drawingml.diagramDrawing+xml"/>
  <Override PartName="/ppt/diagrams/data73.xml" ContentType="application/vnd.openxmlformats-officedocument.drawingml.diagramData+xml"/>
  <Override PartName="/ppt/diagrams/layout73.xml" ContentType="application/vnd.openxmlformats-officedocument.drawingml.diagramLayout+xml"/>
  <Override PartName="/ppt/diagrams/quickStyle73.xml" ContentType="application/vnd.openxmlformats-officedocument.drawingml.diagramStyle+xml"/>
  <Override PartName="/ppt/diagrams/colors73.xml" ContentType="application/vnd.openxmlformats-officedocument.drawingml.diagramColors+xml"/>
  <Override PartName="/ppt/diagrams/drawing73.xml" ContentType="application/vnd.ms-office.drawingml.diagramDrawing+xml"/>
  <Override PartName="/ppt/diagrams/data74.xml" ContentType="application/vnd.openxmlformats-officedocument.drawingml.diagramData+xml"/>
  <Override PartName="/ppt/diagrams/layout74.xml" ContentType="application/vnd.openxmlformats-officedocument.drawingml.diagramLayout+xml"/>
  <Override PartName="/ppt/diagrams/quickStyle74.xml" ContentType="application/vnd.openxmlformats-officedocument.drawingml.diagramStyle+xml"/>
  <Override PartName="/ppt/diagrams/colors74.xml" ContentType="application/vnd.openxmlformats-officedocument.drawingml.diagramColors+xml"/>
  <Override PartName="/ppt/diagrams/drawing74.xml" ContentType="application/vnd.ms-office.drawingml.diagramDrawing+xml"/>
  <Override PartName="/ppt/diagrams/data75.xml" ContentType="application/vnd.openxmlformats-officedocument.drawingml.diagramData+xml"/>
  <Override PartName="/ppt/diagrams/layout75.xml" ContentType="application/vnd.openxmlformats-officedocument.drawingml.diagramLayout+xml"/>
  <Override PartName="/ppt/diagrams/quickStyle75.xml" ContentType="application/vnd.openxmlformats-officedocument.drawingml.diagramStyle+xml"/>
  <Override PartName="/ppt/diagrams/colors75.xml" ContentType="application/vnd.openxmlformats-officedocument.drawingml.diagramColors+xml"/>
  <Override PartName="/ppt/diagrams/drawing75.xml" ContentType="application/vnd.ms-office.drawingml.diagramDrawing+xml"/>
  <Override PartName="/ppt/diagrams/data76.xml" ContentType="application/vnd.openxmlformats-officedocument.drawingml.diagramData+xml"/>
  <Override PartName="/ppt/diagrams/layout76.xml" ContentType="application/vnd.openxmlformats-officedocument.drawingml.diagramLayout+xml"/>
  <Override PartName="/ppt/diagrams/quickStyle76.xml" ContentType="application/vnd.openxmlformats-officedocument.drawingml.diagramStyle+xml"/>
  <Override PartName="/ppt/diagrams/colors76.xml" ContentType="application/vnd.openxmlformats-officedocument.drawingml.diagramColors+xml"/>
  <Override PartName="/ppt/diagrams/drawing76.xml" ContentType="application/vnd.ms-office.drawingml.diagramDrawing+xml"/>
  <Override PartName="/ppt/diagrams/data77.xml" ContentType="application/vnd.openxmlformats-officedocument.drawingml.diagramData+xml"/>
  <Override PartName="/ppt/diagrams/layout77.xml" ContentType="application/vnd.openxmlformats-officedocument.drawingml.diagramLayout+xml"/>
  <Override PartName="/ppt/diagrams/quickStyle77.xml" ContentType="application/vnd.openxmlformats-officedocument.drawingml.diagramStyle+xml"/>
  <Override PartName="/ppt/diagrams/colors77.xml" ContentType="application/vnd.openxmlformats-officedocument.drawingml.diagramColors+xml"/>
  <Override PartName="/ppt/diagrams/drawing77.xml" ContentType="application/vnd.ms-office.drawingml.diagramDrawing+xml"/>
  <Override PartName="/ppt/diagrams/data78.xml" ContentType="application/vnd.openxmlformats-officedocument.drawingml.diagramData+xml"/>
  <Override PartName="/ppt/diagrams/layout78.xml" ContentType="application/vnd.openxmlformats-officedocument.drawingml.diagramLayout+xml"/>
  <Override PartName="/ppt/diagrams/quickStyle78.xml" ContentType="application/vnd.openxmlformats-officedocument.drawingml.diagramStyle+xml"/>
  <Override PartName="/ppt/diagrams/colors78.xml" ContentType="application/vnd.openxmlformats-officedocument.drawingml.diagramColors+xml"/>
  <Override PartName="/ppt/diagrams/drawing78.xml" ContentType="application/vnd.ms-office.drawingml.diagramDrawing+xml"/>
  <Override PartName="/ppt/diagrams/data79.xml" ContentType="application/vnd.openxmlformats-officedocument.drawingml.diagramData+xml"/>
  <Override PartName="/ppt/diagrams/layout79.xml" ContentType="application/vnd.openxmlformats-officedocument.drawingml.diagramLayout+xml"/>
  <Override PartName="/ppt/diagrams/quickStyle79.xml" ContentType="application/vnd.openxmlformats-officedocument.drawingml.diagramStyle+xml"/>
  <Override PartName="/ppt/diagrams/colors79.xml" ContentType="application/vnd.openxmlformats-officedocument.drawingml.diagramColors+xml"/>
  <Override PartName="/ppt/diagrams/drawing79.xml" ContentType="application/vnd.ms-office.drawingml.diagramDrawing+xml"/>
  <Override PartName="/ppt/diagrams/data80.xml" ContentType="application/vnd.openxmlformats-officedocument.drawingml.diagramData+xml"/>
  <Override PartName="/ppt/diagrams/layout80.xml" ContentType="application/vnd.openxmlformats-officedocument.drawingml.diagramLayout+xml"/>
  <Override PartName="/ppt/diagrams/quickStyle80.xml" ContentType="application/vnd.openxmlformats-officedocument.drawingml.diagramStyle+xml"/>
  <Override PartName="/ppt/diagrams/colors80.xml" ContentType="application/vnd.openxmlformats-officedocument.drawingml.diagramColors+xml"/>
  <Override PartName="/ppt/diagrams/drawing80.xml" ContentType="application/vnd.ms-office.drawingml.diagramDrawing+xml"/>
  <Override PartName="/ppt/diagrams/data81.xml" ContentType="application/vnd.openxmlformats-officedocument.drawingml.diagramData+xml"/>
  <Override PartName="/ppt/diagrams/layout81.xml" ContentType="application/vnd.openxmlformats-officedocument.drawingml.diagramLayout+xml"/>
  <Override PartName="/ppt/diagrams/quickStyle81.xml" ContentType="application/vnd.openxmlformats-officedocument.drawingml.diagramStyle+xml"/>
  <Override PartName="/ppt/diagrams/colors81.xml" ContentType="application/vnd.openxmlformats-officedocument.drawingml.diagramColors+xml"/>
  <Override PartName="/ppt/diagrams/drawing81.xml" ContentType="application/vnd.ms-office.drawingml.diagramDrawing+xml"/>
  <Override PartName="/ppt/diagrams/data82.xml" ContentType="application/vnd.openxmlformats-officedocument.drawingml.diagramData+xml"/>
  <Override PartName="/ppt/diagrams/layout82.xml" ContentType="application/vnd.openxmlformats-officedocument.drawingml.diagramLayout+xml"/>
  <Override PartName="/ppt/diagrams/quickStyle82.xml" ContentType="application/vnd.openxmlformats-officedocument.drawingml.diagramStyle+xml"/>
  <Override PartName="/ppt/diagrams/colors82.xml" ContentType="application/vnd.openxmlformats-officedocument.drawingml.diagramColors+xml"/>
  <Override PartName="/ppt/diagrams/drawing82.xml" ContentType="application/vnd.ms-office.drawingml.diagramDrawing+xml"/>
  <Override PartName="/ppt/diagrams/data83.xml" ContentType="application/vnd.openxmlformats-officedocument.drawingml.diagramData+xml"/>
  <Override PartName="/ppt/diagrams/layout83.xml" ContentType="application/vnd.openxmlformats-officedocument.drawingml.diagramLayout+xml"/>
  <Override PartName="/ppt/diagrams/quickStyle83.xml" ContentType="application/vnd.openxmlformats-officedocument.drawingml.diagramStyle+xml"/>
  <Override PartName="/ppt/diagrams/colors83.xml" ContentType="application/vnd.openxmlformats-officedocument.drawingml.diagramColors+xml"/>
  <Override PartName="/ppt/diagrams/drawing83.xml" ContentType="application/vnd.ms-office.drawingml.diagramDrawing+xml"/>
  <Override PartName="/ppt/diagrams/data84.xml" ContentType="application/vnd.openxmlformats-officedocument.drawingml.diagramData+xml"/>
  <Override PartName="/ppt/diagrams/layout84.xml" ContentType="application/vnd.openxmlformats-officedocument.drawingml.diagramLayout+xml"/>
  <Override PartName="/ppt/diagrams/quickStyle84.xml" ContentType="application/vnd.openxmlformats-officedocument.drawingml.diagramStyle+xml"/>
  <Override PartName="/ppt/diagrams/colors84.xml" ContentType="application/vnd.openxmlformats-officedocument.drawingml.diagramColors+xml"/>
  <Override PartName="/ppt/diagrams/drawing84.xml" ContentType="application/vnd.ms-office.drawingml.diagramDrawing+xml"/>
  <Override PartName="/ppt/diagrams/data85.xml" ContentType="application/vnd.openxmlformats-officedocument.drawingml.diagramData+xml"/>
  <Override PartName="/ppt/diagrams/layout85.xml" ContentType="application/vnd.openxmlformats-officedocument.drawingml.diagramLayout+xml"/>
  <Override PartName="/ppt/diagrams/quickStyle85.xml" ContentType="application/vnd.openxmlformats-officedocument.drawingml.diagramStyle+xml"/>
  <Override PartName="/ppt/diagrams/colors85.xml" ContentType="application/vnd.openxmlformats-officedocument.drawingml.diagramColors+xml"/>
  <Override PartName="/ppt/diagrams/drawing85.xml" ContentType="application/vnd.ms-office.drawingml.diagramDrawing+xml"/>
  <Override PartName="/ppt/diagrams/data86.xml" ContentType="application/vnd.openxmlformats-officedocument.drawingml.diagramData+xml"/>
  <Override PartName="/ppt/diagrams/layout86.xml" ContentType="application/vnd.openxmlformats-officedocument.drawingml.diagramLayout+xml"/>
  <Override PartName="/ppt/diagrams/quickStyle86.xml" ContentType="application/vnd.openxmlformats-officedocument.drawingml.diagramStyle+xml"/>
  <Override PartName="/ppt/diagrams/colors86.xml" ContentType="application/vnd.openxmlformats-officedocument.drawingml.diagramColors+xml"/>
  <Override PartName="/ppt/diagrams/drawing86.xml" ContentType="application/vnd.ms-office.drawingml.diagramDrawing+xml"/>
  <Override PartName="/ppt/diagrams/data87.xml" ContentType="application/vnd.openxmlformats-officedocument.drawingml.diagramData+xml"/>
  <Override PartName="/ppt/diagrams/layout87.xml" ContentType="application/vnd.openxmlformats-officedocument.drawingml.diagramLayout+xml"/>
  <Override PartName="/ppt/diagrams/quickStyle87.xml" ContentType="application/vnd.openxmlformats-officedocument.drawingml.diagramStyle+xml"/>
  <Override PartName="/ppt/diagrams/colors87.xml" ContentType="application/vnd.openxmlformats-officedocument.drawingml.diagramColors+xml"/>
  <Override PartName="/ppt/diagrams/drawing87.xml" ContentType="application/vnd.ms-office.drawingml.diagramDrawing+xml"/>
  <Override PartName="/ppt/diagrams/data88.xml" ContentType="application/vnd.openxmlformats-officedocument.drawingml.diagramData+xml"/>
  <Override PartName="/ppt/diagrams/layout88.xml" ContentType="application/vnd.openxmlformats-officedocument.drawingml.diagramLayout+xml"/>
  <Override PartName="/ppt/diagrams/quickStyle88.xml" ContentType="application/vnd.openxmlformats-officedocument.drawingml.diagramStyle+xml"/>
  <Override PartName="/ppt/diagrams/colors88.xml" ContentType="application/vnd.openxmlformats-officedocument.drawingml.diagramColors+xml"/>
  <Override PartName="/ppt/diagrams/drawing88.xml" ContentType="application/vnd.ms-office.drawingml.diagramDrawing+xml"/>
  <Override PartName="/ppt/diagrams/data89.xml" ContentType="application/vnd.openxmlformats-officedocument.drawingml.diagramData+xml"/>
  <Override PartName="/ppt/diagrams/layout89.xml" ContentType="application/vnd.openxmlformats-officedocument.drawingml.diagramLayout+xml"/>
  <Override PartName="/ppt/diagrams/quickStyle89.xml" ContentType="application/vnd.openxmlformats-officedocument.drawingml.diagramStyle+xml"/>
  <Override PartName="/ppt/diagrams/colors89.xml" ContentType="application/vnd.openxmlformats-officedocument.drawingml.diagramColors+xml"/>
  <Override PartName="/ppt/diagrams/drawing89.xml" ContentType="application/vnd.ms-office.drawingml.diagramDrawing+xml"/>
  <Override PartName="/ppt/diagrams/data90.xml" ContentType="application/vnd.openxmlformats-officedocument.drawingml.diagramData+xml"/>
  <Override PartName="/ppt/diagrams/layout90.xml" ContentType="application/vnd.openxmlformats-officedocument.drawingml.diagramLayout+xml"/>
  <Override PartName="/ppt/diagrams/quickStyle90.xml" ContentType="application/vnd.openxmlformats-officedocument.drawingml.diagramStyle+xml"/>
  <Override PartName="/ppt/diagrams/colors90.xml" ContentType="application/vnd.openxmlformats-officedocument.drawingml.diagramColors+xml"/>
  <Override PartName="/ppt/diagrams/drawing90.xml" ContentType="application/vnd.ms-office.drawingml.diagramDrawing+xml"/>
  <Override PartName="/ppt/diagrams/data91.xml" ContentType="application/vnd.openxmlformats-officedocument.drawingml.diagramData+xml"/>
  <Override PartName="/ppt/diagrams/layout91.xml" ContentType="application/vnd.openxmlformats-officedocument.drawingml.diagramLayout+xml"/>
  <Override PartName="/ppt/diagrams/quickStyle91.xml" ContentType="application/vnd.openxmlformats-officedocument.drawingml.diagramStyle+xml"/>
  <Override PartName="/ppt/diagrams/colors91.xml" ContentType="application/vnd.openxmlformats-officedocument.drawingml.diagramColors+xml"/>
  <Override PartName="/ppt/diagrams/drawing91.xml" ContentType="application/vnd.ms-office.drawingml.diagramDrawing+xml"/>
  <Override PartName="/ppt/diagrams/data92.xml" ContentType="application/vnd.openxmlformats-officedocument.drawingml.diagramData+xml"/>
  <Override PartName="/ppt/diagrams/layout92.xml" ContentType="application/vnd.openxmlformats-officedocument.drawingml.diagramLayout+xml"/>
  <Override PartName="/ppt/diagrams/quickStyle92.xml" ContentType="application/vnd.openxmlformats-officedocument.drawingml.diagramStyle+xml"/>
  <Override PartName="/ppt/diagrams/colors92.xml" ContentType="application/vnd.openxmlformats-officedocument.drawingml.diagramColors+xml"/>
  <Override PartName="/ppt/diagrams/drawing92.xml" ContentType="application/vnd.ms-office.drawingml.diagramDrawing+xml"/>
  <Override PartName="/ppt/diagrams/data93.xml" ContentType="application/vnd.openxmlformats-officedocument.drawingml.diagramData+xml"/>
  <Override PartName="/ppt/diagrams/layout93.xml" ContentType="application/vnd.openxmlformats-officedocument.drawingml.diagramLayout+xml"/>
  <Override PartName="/ppt/diagrams/quickStyle93.xml" ContentType="application/vnd.openxmlformats-officedocument.drawingml.diagramStyle+xml"/>
  <Override PartName="/ppt/diagrams/colors93.xml" ContentType="application/vnd.openxmlformats-officedocument.drawingml.diagramColors+xml"/>
  <Override PartName="/ppt/diagrams/drawing93.xml" ContentType="application/vnd.ms-office.drawingml.diagramDrawing+xml"/>
  <Override PartName="/ppt/diagrams/data94.xml" ContentType="application/vnd.openxmlformats-officedocument.drawingml.diagramData+xml"/>
  <Override PartName="/ppt/diagrams/layout94.xml" ContentType="application/vnd.openxmlformats-officedocument.drawingml.diagramLayout+xml"/>
  <Override PartName="/ppt/diagrams/quickStyle94.xml" ContentType="application/vnd.openxmlformats-officedocument.drawingml.diagramStyle+xml"/>
  <Override PartName="/ppt/diagrams/colors94.xml" ContentType="application/vnd.openxmlformats-officedocument.drawingml.diagramColors+xml"/>
  <Override PartName="/ppt/diagrams/drawing94.xml" ContentType="application/vnd.ms-office.drawingml.diagramDrawing+xml"/>
  <Override PartName="/ppt/diagrams/data95.xml" ContentType="application/vnd.openxmlformats-officedocument.drawingml.diagramData+xml"/>
  <Override PartName="/ppt/diagrams/layout95.xml" ContentType="application/vnd.openxmlformats-officedocument.drawingml.diagramLayout+xml"/>
  <Override PartName="/ppt/diagrams/quickStyle95.xml" ContentType="application/vnd.openxmlformats-officedocument.drawingml.diagramStyle+xml"/>
  <Override PartName="/ppt/diagrams/colors95.xml" ContentType="application/vnd.openxmlformats-officedocument.drawingml.diagramColors+xml"/>
  <Override PartName="/ppt/diagrams/drawing95.xml" ContentType="application/vnd.ms-office.drawingml.diagramDrawing+xml"/>
  <Override PartName="/ppt/diagrams/data96.xml" ContentType="application/vnd.openxmlformats-officedocument.drawingml.diagramData+xml"/>
  <Override PartName="/ppt/diagrams/layout96.xml" ContentType="application/vnd.openxmlformats-officedocument.drawingml.diagramLayout+xml"/>
  <Override PartName="/ppt/diagrams/quickStyle96.xml" ContentType="application/vnd.openxmlformats-officedocument.drawingml.diagramStyle+xml"/>
  <Override PartName="/ppt/diagrams/colors96.xml" ContentType="application/vnd.openxmlformats-officedocument.drawingml.diagramColors+xml"/>
  <Override PartName="/ppt/diagrams/drawing96.xml" ContentType="application/vnd.ms-office.drawingml.diagramDrawing+xml"/>
  <Override PartName="/ppt/diagrams/data97.xml" ContentType="application/vnd.openxmlformats-officedocument.drawingml.diagramData+xml"/>
  <Override PartName="/ppt/diagrams/layout97.xml" ContentType="application/vnd.openxmlformats-officedocument.drawingml.diagramLayout+xml"/>
  <Override PartName="/ppt/diagrams/quickStyle97.xml" ContentType="application/vnd.openxmlformats-officedocument.drawingml.diagramStyle+xml"/>
  <Override PartName="/ppt/diagrams/colors97.xml" ContentType="application/vnd.openxmlformats-officedocument.drawingml.diagramColors+xml"/>
  <Override PartName="/ppt/diagrams/drawing97.xml" ContentType="application/vnd.ms-office.drawingml.diagramDrawing+xml"/>
  <Override PartName="/ppt/diagrams/data98.xml" ContentType="application/vnd.openxmlformats-officedocument.drawingml.diagramData+xml"/>
  <Override PartName="/ppt/diagrams/layout98.xml" ContentType="application/vnd.openxmlformats-officedocument.drawingml.diagramLayout+xml"/>
  <Override PartName="/ppt/diagrams/quickStyle98.xml" ContentType="application/vnd.openxmlformats-officedocument.drawingml.diagramStyle+xml"/>
  <Override PartName="/ppt/diagrams/colors98.xml" ContentType="application/vnd.openxmlformats-officedocument.drawingml.diagramColors+xml"/>
  <Override PartName="/ppt/diagrams/drawing98.xml" ContentType="application/vnd.ms-office.drawingml.diagramDrawing+xml"/>
  <Override PartName="/ppt/diagrams/data99.xml" ContentType="application/vnd.openxmlformats-officedocument.drawingml.diagramData+xml"/>
  <Override PartName="/ppt/diagrams/layout99.xml" ContentType="application/vnd.openxmlformats-officedocument.drawingml.diagramLayout+xml"/>
  <Override PartName="/ppt/diagrams/quickStyle99.xml" ContentType="application/vnd.openxmlformats-officedocument.drawingml.diagramStyle+xml"/>
  <Override PartName="/ppt/diagrams/colors99.xml" ContentType="application/vnd.openxmlformats-officedocument.drawingml.diagramColors+xml"/>
  <Override PartName="/ppt/diagrams/drawing99.xml" ContentType="application/vnd.ms-office.drawingml.diagramDrawing+xml"/>
  <Override PartName="/ppt/diagrams/data100.xml" ContentType="application/vnd.openxmlformats-officedocument.drawingml.diagramData+xml"/>
  <Override PartName="/ppt/diagrams/layout100.xml" ContentType="application/vnd.openxmlformats-officedocument.drawingml.diagramLayout+xml"/>
  <Override PartName="/ppt/diagrams/quickStyle100.xml" ContentType="application/vnd.openxmlformats-officedocument.drawingml.diagramStyle+xml"/>
  <Override PartName="/ppt/diagrams/colors100.xml" ContentType="application/vnd.openxmlformats-officedocument.drawingml.diagramColors+xml"/>
  <Override PartName="/ppt/diagrams/drawing10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37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66" r:id="rId40"/>
    <p:sldId id="268" r:id="rId41"/>
    <p:sldId id="267" r:id="rId42"/>
    <p:sldId id="269" r:id="rId43"/>
    <p:sldId id="270" r:id="rId44"/>
    <p:sldId id="271" r:id="rId45"/>
    <p:sldId id="272" r:id="rId46"/>
    <p:sldId id="273" r:id="rId47"/>
    <p:sldId id="274" r:id="rId48"/>
    <p:sldId id="275" r:id="rId49"/>
    <p:sldId id="276" r:id="rId50"/>
    <p:sldId id="277" r:id="rId51"/>
    <p:sldId id="278" r:id="rId52"/>
    <p:sldId id="279" r:id="rId53"/>
    <p:sldId id="280" r:id="rId54"/>
    <p:sldId id="281" r:id="rId55"/>
    <p:sldId id="282" r:id="rId56"/>
    <p:sldId id="291" r:id="rId57"/>
    <p:sldId id="292" r:id="rId58"/>
    <p:sldId id="293" r:id="rId59"/>
    <p:sldId id="294" r:id="rId60"/>
    <p:sldId id="295" r:id="rId61"/>
    <p:sldId id="296" r:id="rId62"/>
    <p:sldId id="297" r:id="rId63"/>
    <p:sldId id="298" r:id="rId64"/>
    <p:sldId id="299" r:id="rId65"/>
    <p:sldId id="300" r:id="rId66"/>
    <p:sldId id="301" r:id="rId67"/>
    <p:sldId id="302" r:id="rId68"/>
    <p:sldId id="303" r:id="rId69"/>
    <p:sldId id="304" r:id="rId70"/>
    <p:sldId id="305" r:id="rId71"/>
    <p:sldId id="307" r:id="rId72"/>
    <p:sldId id="306" r:id="rId73"/>
    <p:sldId id="308" r:id="rId74"/>
    <p:sldId id="311" r:id="rId75"/>
    <p:sldId id="310" r:id="rId76"/>
    <p:sldId id="309" r:id="rId77"/>
    <p:sldId id="312" r:id="rId78"/>
    <p:sldId id="313" r:id="rId79"/>
    <p:sldId id="314" r:id="rId80"/>
    <p:sldId id="315" r:id="rId81"/>
    <p:sldId id="316" r:id="rId82"/>
    <p:sldId id="317" r:id="rId83"/>
    <p:sldId id="318" r:id="rId84"/>
    <p:sldId id="319" r:id="rId85"/>
    <p:sldId id="320" r:id="rId86"/>
    <p:sldId id="322" r:id="rId87"/>
    <p:sldId id="321" r:id="rId88"/>
    <p:sldId id="323" r:id="rId89"/>
    <p:sldId id="324" r:id="rId90"/>
    <p:sldId id="325" r:id="rId91"/>
    <p:sldId id="326" r:id="rId92"/>
    <p:sldId id="327" r:id="rId93"/>
    <p:sldId id="328" r:id="rId94"/>
    <p:sldId id="329" r:id="rId95"/>
    <p:sldId id="330" r:id="rId96"/>
    <p:sldId id="331" r:id="rId97"/>
    <p:sldId id="332" r:id="rId98"/>
    <p:sldId id="333" r:id="rId99"/>
    <p:sldId id="334" r:id="rId100"/>
    <p:sldId id="335" r:id="rId101"/>
    <p:sldId id="336" r:id="rId102"/>
    <p:sldId id="337" r:id="rId103"/>
    <p:sldId id="338" r:id="rId104"/>
    <p:sldId id="339" r:id="rId105"/>
    <p:sldId id="340" r:id="rId106"/>
    <p:sldId id="341" r:id="rId107"/>
    <p:sldId id="342" r:id="rId108"/>
    <p:sldId id="343" r:id="rId109"/>
    <p:sldId id="344" r:id="rId110"/>
    <p:sldId id="345" r:id="rId111"/>
    <p:sldId id="346" r:id="rId112"/>
    <p:sldId id="347" r:id="rId113"/>
    <p:sldId id="348" r:id="rId114"/>
    <p:sldId id="349" r:id="rId115"/>
    <p:sldId id="350" r:id="rId116"/>
    <p:sldId id="351" r:id="rId117"/>
    <p:sldId id="352" r:id="rId118"/>
    <p:sldId id="353" r:id="rId119"/>
    <p:sldId id="354" r:id="rId120"/>
    <p:sldId id="355" r:id="rId121"/>
    <p:sldId id="356" r:id="rId122"/>
    <p:sldId id="357" r:id="rId123"/>
    <p:sldId id="358" r:id="rId124"/>
    <p:sldId id="359" r:id="rId125"/>
    <p:sldId id="360" r:id="rId126"/>
    <p:sldId id="361" r:id="rId127"/>
    <p:sldId id="362" r:id="rId128"/>
    <p:sldId id="363" r:id="rId129"/>
    <p:sldId id="364" r:id="rId130"/>
    <p:sldId id="365" r:id="rId131"/>
    <p:sldId id="366" r:id="rId132"/>
    <p:sldId id="367" r:id="rId133"/>
    <p:sldId id="368" r:id="rId134"/>
    <p:sldId id="369" r:id="rId135"/>
    <p:sldId id="370" r:id="rId136"/>
    <p:sldId id="371" r:id="rId1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703E73-9079-4C21-A727-607489F088A1}" type="doc">
      <dgm:prSet loTypeId="urn:microsoft.com/office/officeart/2005/8/layout/target3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C1245351-1A20-499E-8E24-C4D0A17EFBBB}">
      <dgm:prSet/>
      <dgm:spPr/>
      <dgm:t>
        <a:bodyPr/>
        <a:lstStyle/>
        <a:p>
          <a:r>
            <a:rPr lang="en-IN"/>
            <a:t>Pyspark Interview</a:t>
          </a:r>
        </a:p>
      </dgm:t>
    </dgm:pt>
    <dgm:pt modelId="{79F9FFBB-DBFB-4F82-AD9D-E1FE911067C2}" type="parTrans" cxnId="{1AD80CDA-2A12-4351-8348-F266B8D7E3CF}">
      <dgm:prSet/>
      <dgm:spPr/>
      <dgm:t>
        <a:bodyPr/>
        <a:lstStyle/>
        <a:p>
          <a:endParaRPr lang="en-IN"/>
        </a:p>
      </dgm:t>
    </dgm:pt>
    <dgm:pt modelId="{0153960C-0BAE-4FF9-A972-C831A2F87704}" type="sibTrans" cxnId="{1AD80CDA-2A12-4351-8348-F266B8D7E3CF}">
      <dgm:prSet/>
      <dgm:spPr/>
      <dgm:t>
        <a:bodyPr/>
        <a:lstStyle/>
        <a:p>
          <a:endParaRPr lang="en-IN"/>
        </a:p>
      </dgm:t>
    </dgm:pt>
    <dgm:pt modelId="{8B5D5D84-6660-4742-B316-59F91ADEA0D7}" type="pres">
      <dgm:prSet presAssocID="{81703E73-9079-4C21-A727-607489F088A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6D1F21DC-C466-4515-9EE5-C7EDBFACBCA2}" type="pres">
      <dgm:prSet presAssocID="{C1245351-1A20-499E-8E24-C4D0A17EFBBB}" presName="circle1" presStyleLbl="node1" presStyleIdx="0" presStyleCnt="1"/>
      <dgm:spPr/>
    </dgm:pt>
    <dgm:pt modelId="{3E0B1E3F-FEA2-4A0D-B983-179EF8326604}" type="pres">
      <dgm:prSet presAssocID="{C1245351-1A20-499E-8E24-C4D0A17EFBBB}" presName="space" presStyleCnt="0"/>
      <dgm:spPr/>
    </dgm:pt>
    <dgm:pt modelId="{B7477CF6-8980-4395-9A7B-574E87349736}" type="pres">
      <dgm:prSet presAssocID="{C1245351-1A20-499E-8E24-C4D0A17EFBBB}" presName="rect1" presStyleLbl="alignAcc1" presStyleIdx="0" presStyleCnt="1"/>
      <dgm:spPr/>
    </dgm:pt>
    <dgm:pt modelId="{0003DB8E-B28E-459E-8173-A5B17FB0A972}" type="pres">
      <dgm:prSet presAssocID="{C1245351-1A20-499E-8E24-C4D0A17EFBBB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35468043-7B75-4D1C-B7E2-280A7713E1F0}" type="presOf" srcId="{C1245351-1A20-499E-8E24-C4D0A17EFBBB}" destId="{0003DB8E-B28E-459E-8173-A5B17FB0A972}" srcOrd="1" destOrd="0" presId="urn:microsoft.com/office/officeart/2005/8/layout/target3"/>
    <dgm:cxn modelId="{43F6FA4C-E3BD-4E32-B656-6523A119AD13}" type="presOf" srcId="{81703E73-9079-4C21-A727-607489F088A1}" destId="{8B5D5D84-6660-4742-B316-59F91ADEA0D7}" srcOrd="0" destOrd="0" presId="urn:microsoft.com/office/officeart/2005/8/layout/target3"/>
    <dgm:cxn modelId="{DECAC4D9-FC31-46C1-8915-08F88254F80A}" type="presOf" srcId="{C1245351-1A20-499E-8E24-C4D0A17EFBBB}" destId="{B7477CF6-8980-4395-9A7B-574E87349736}" srcOrd="0" destOrd="0" presId="urn:microsoft.com/office/officeart/2005/8/layout/target3"/>
    <dgm:cxn modelId="{1AD80CDA-2A12-4351-8348-F266B8D7E3CF}" srcId="{81703E73-9079-4C21-A727-607489F088A1}" destId="{C1245351-1A20-499E-8E24-C4D0A17EFBBB}" srcOrd="0" destOrd="0" parTransId="{79F9FFBB-DBFB-4F82-AD9D-E1FE911067C2}" sibTransId="{0153960C-0BAE-4FF9-A972-C831A2F87704}"/>
    <dgm:cxn modelId="{74B68D7A-E752-4E5C-AE26-20906CDB1E54}" type="presParOf" srcId="{8B5D5D84-6660-4742-B316-59F91ADEA0D7}" destId="{6D1F21DC-C466-4515-9EE5-C7EDBFACBCA2}" srcOrd="0" destOrd="0" presId="urn:microsoft.com/office/officeart/2005/8/layout/target3"/>
    <dgm:cxn modelId="{80775F8A-D193-4087-9CF2-AB059CA804DF}" type="presParOf" srcId="{8B5D5D84-6660-4742-B316-59F91ADEA0D7}" destId="{3E0B1E3F-FEA2-4A0D-B983-179EF8326604}" srcOrd="1" destOrd="0" presId="urn:microsoft.com/office/officeart/2005/8/layout/target3"/>
    <dgm:cxn modelId="{5C7492C0-7E14-49CA-A9E9-D4C7AF9F7FD8}" type="presParOf" srcId="{8B5D5D84-6660-4742-B316-59F91ADEA0D7}" destId="{B7477CF6-8980-4395-9A7B-574E87349736}" srcOrd="2" destOrd="0" presId="urn:microsoft.com/office/officeart/2005/8/layout/target3"/>
    <dgm:cxn modelId="{3C63EB44-47CD-4502-AEE4-8DC0929855CF}" type="presParOf" srcId="{8B5D5D84-6660-4742-B316-59F91ADEA0D7}" destId="{0003DB8E-B28E-459E-8173-A5B17FB0A972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IN"/>
            <a:t>Manage/Coordinate Resources</a:t>
          </a:r>
          <a:endParaRPr lang="en-IN" dirty="0"/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61A9F4F3-2CE0-49F7-B917-5CF1EA42E220}">
      <dgm:prSet/>
      <dgm:spPr/>
      <dgm:t>
        <a:bodyPr/>
        <a:lstStyle/>
        <a:p>
          <a:r>
            <a:rPr lang="en-IN" dirty="0"/>
            <a:t>Fault Tolerance</a:t>
          </a:r>
        </a:p>
      </dgm:t>
    </dgm:pt>
    <dgm:pt modelId="{B4EEE272-6339-422F-9322-15C1203D20C4}" type="parTrans" cxnId="{E1F02202-8BF3-4077-A345-D5D5DD394465}">
      <dgm:prSet/>
      <dgm:spPr/>
      <dgm:t>
        <a:bodyPr/>
        <a:lstStyle/>
        <a:p>
          <a:endParaRPr lang="en-IN"/>
        </a:p>
      </dgm:t>
    </dgm:pt>
    <dgm:pt modelId="{A0602089-DDDA-4EF0-AFE4-BF0F7757EDF9}" type="sibTrans" cxnId="{E1F02202-8BF3-4077-A345-D5D5DD394465}">
      <dgm:prSet/>
      <dgm:spPr/>
      <dgm:t>
        <a:bodyPr/>
        <a:lstStyle/>
        <a:p>
          <a:endParaRPr lang="en-IN"/>
        </a:p>
      </dgm:t>
    </dgm:pt>
    <dgm:pt modelId="{D0888A29-6DEE-4CEF-865A-98C20537AED7}">
      <dgm:prSet/>
      <dgm:spPr/>
      <dgm:t>
        <a:bodyPr/>
        <a:lstStyle/>
        <a:p>
          <a:r>
            <a:rPr lang="en-IN" dirty="0"/>
            <a:t>Task Scheduling</a:t>
          </a:r>
        </a:p>
      </dgm:t>
    </dgm:pt>
    <dgm:pt modelId="{3FECA84C-396C-4D87-8306-C858710D0549}" type="parTrans" cxnId="{E670BDA6-48C1-422A-9D99-B722D0E52AE8}">
      <dgm:prSet/>
      <dgm:spPr/>
      <dgm:t>
        <a:bodyPr/>
        <a:lstStyle/>
        <a:p>
          <a:endParaRPr lang="en-IN"/>
        </a:p>
      </dgm:t>
    </dgm:pt>
    <dgm:pt modelId="{86607416-F77B-45C6-B9DF-27696F1548A9}" type="sibTrans" cxnId="{E670BDA6-48C1-422A-9D99-B722D0E52AE8}">
      <dgm:prSet/>
      <dgm:spPr/>
      <dgm:t>
        <a:bodyPr/>
        <a:lstStyle/>
        <a:p>
          <a:endParaRPr lang="en-IN"/>
        </a:p>
      </dgm:t>
    </dgm:pt>
    <dgm:pt modelId="{2AC2993C-E19C-45D7-BFC5-6B596087A636}">
      <dgm:prSet/>
      <dgm:spPr/>
      <dgm:t>
        <a:bodyPr/>
        <a:lstStyle/>
        <a:p>
          <a:r>
            <a:rPr lang="en-IN" dirty="0"/>
            <a:t>Types of cluster Managers</a:t>
          </a:r>
        </a:p>
      </dgm:t>
    </dgm:pt>
    <dgm:pt modelId="{E37C7388-7E6F-4E68-924C-6C1FB4D5F097}" type="parTrans" cxnId="{873BD3F7-86BB-4D47-A3F3-74D983EBEE54}">
      <dgm:prSet/>
      <dgm:spPr/>
      <dgm:t>
        <a:bodyPr/>
        <a:lstStyle/>
        <a:p>
          <a:endParaRPr lang="en-IN"/>
        </a:p>
      </dgm:t>
    </dgm:pt>
    <dgm:pt modelId="{536A6618-9275-493B-AD7E-1A1271EBCFB3}" type="sibTrans" cxnId="{873BD3F7-86BB-4D47-A3F3-74D983EBEE54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4"/>
      <dgm:spPr/>
    </dgm:pt>
    <dgm:pt modelId="{B82586BF-ABB5-4174-A236-B033779D46BE}" type="pres">
      <dgm:prSet presAssocID="{29617534-7988-4BF6-8B2F-38A1B3C72C37}" presName="nodeTx" presStyleLbl="node1" presStyleIdx="0" presStyleCnt="4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4"/>
      <dgm:spPr/>
    </dgm:pt>
    <dgm:pt modelId="{A81001B1-859D-47CA-B8C3-4BC9A2EE0BD4}" type="pres">
      <dgm:prSet presAssocID="{29617534-7988-4BF6-8B2F-38A1B3C72C37}" presName="imagNode" presStyleLbl="fgImgPlace1" presStyleIdx="0" presStyleCnt="4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999EFED2-AB51-466C-BF21-C3E77FE879A0}" type="pres">
      <dgm:prSet presAssocID="{61A9F4F3-2CE0-49F7-B917-5CF1EA42E220}" presName="compNode" presStyleCnt="0"/>
      <dgm:spPr/>
    </dgm:pt>
    <dgm:pt modelId="{7CA1860D-6E38-45BF-9133-6567B71FC72D}" type="pres">
      <dgm:prSet presAssocID="{61A9F4F3-2CE0-49F7-B917-5CF1EA42E220}" presName="bkgdShape" presStyleLbl="node1" presStyleIdx="1" presStyleCnt="4"/>
      <dgm:spPr/>
    </dgm:pt>
    <dgm:pt modelId="{1682A665-43D5-4143-B791-F64F67E0DE55}" type="pres">
      <dgm:prSet presAssocID="{61A9F4F3-2CE0-49F7-B917-5CF1EA42E220}" presName="nodeTx" presStyleLbl="node1" presStyleIdx="1" presStyleCnt="4">
        <dgm:presLayoutVars>
          <dgm:bulletEnabled val="1"/>
        </dgm:presLayoutVars>
      </dgm:prSet>
      <dgm:spPr/>
    </dgm:pt>
    <dgm:pt modelId="{85D8F03C-896F-4C32-BBF7-E5C33C99D2F6}" type="pres">
      <dgm:prSet presAssocID="{61A9F4F3-2CE0-49F7-B917-5CF1EA42E220}" presName="invisiNode" presStyleLbl="node1" presStyleIdx="1" presStyleCnt="4"/>
      <dgm:spPr/>
    </dgm:pt>
    <dgm:pt modelId="{169DCA53-E6A6-4976-B39D-5E123F3FBE6A}" type="pres">
      <dgm:prSet presAssocID="{61A9F4F3-2CE0-49F7-B917-5CF1EA42E220}" presName="imagNode" presStyleLbl="fgImgPlace1" presStyleIdx="1" presStyleCnt="4"/>
      <dgm:spPr/>
    </dgm:pt>
    <dgm:pt modelId="{5A871B8E-FE19-4C1D-BF91-CD682165C070}" type="pres">
      <dgm:prSet presAssocID="{A0602089-DDDA-4EF0-AFE4-BF0F7757EDF9}" presName="sibTrans" presStyleLbl="sibTrans2D1" presStyleIdx="0" presStyleCnt="0"/>
      <dgm:spPr/>
    </dgm:pt>
    <dgm:pt modelId="{99BFD0B7-E655-467D-9039-351D112261E3}" type="pres">
      <dgm:prSet presAssocID="{D0888A29-6DEE-4CEF-865A-98C20537AED7}" presName="compNode" presStyleCnt="0"/>
      <dgm:spPr/>
    </dgm:pt>
    <dgm:pt modelId="{7C4EAB67-A450-40CA-95D0-23A0241FFE82}" type="pres">
      <dgm:prSet presAssocID="{D0888A29-6DEE-4CEF-865A-98C20537AED7}" presName="bkgdShape" presStyleLbl="node1" presStyleIdx="2" presStyleCnt="4"/>
      <dgm:spPr/>
    </dgm:pt>
    <dgm:pt modelId="{FAC937D2-77E7-4D09-AAB5-B35D73911F55}" type="pres">
      <dgm:prSet presAssocID="{D0888A29-6DEE-4CEF-865A-98C20537AED7}" presName="nodeTx" presStyleLbl="node1" presStyleIdx="2" presStyleCnt="4">
        <dgm:presLayoutVars>
          <dgm:bulletEnabled val="1"/>
        </dgm:presLayoutVars>
      </dgm:prSet>
      <dgm:spPr/>
    </dgm:pt>
    <dgm:pt modelId="{05FB82DD-AB4B-4157-9101-DD94CD41403D}" type="pres">
      <dgm:prSet presAssocID="{D0888A29-6DEE-4CEF-865A-98C20537AED7}" presName="invisiNode" presStyleLbl="node1" presStyleIdx="2" presStyleCnt="4"/>
      <dgm:spPr/>
    </dgm:pt>
    <dgm:pt modelId="{2E1D9A7F-DE9F-413D-8542-C82069D18808}" type="pres">
      <dgm:prSet presAssocID="{D0888A29-6DEE-4CEF-865A-98C20537AED7}" presName="imagNode" presStyleLbl="fgImgPlace1" presStyleIdx="2" presStyleCnt="4"/>
      <dgm:spPr/>
    </dgm:pt>
    <dgm:pt modelId="{3E354C4C-5CC5-41A4-9157-5C3550CC7AB2}" type="pres">
      <dgm:prSet presAssocID="{86607416-F77B-45C6-B9DF-27696F1548A9}" presName="sibTrans" presStyleLbl="sibTrans2D1" presStyleIdx="0" presStyleCnt="0"/>
      <dgm:spPr/>
    </dgm:pt>
    <dgm:pt modelId="{8097FEED-CD48-42C7-8A82-8049175382F8}" type="pres">
      <dgm:prSet presAssocID="{2AC2993C-E19C-45D7-BFC5-6B596087A636}" presName="compNode" presStyleCnt="0"/>
      <dgm:spPr/>
    </dgm:pt>
    <dgm:pt modelId="{9CFAEAD0-AEBB-4598-8688-14F2970421B0}" type="pres">
      <dgm:prSet presAssocID="{2AC2993C-E19C-45D7-BFC5-6B596087A636}" presName="bkgdShape" presStyleLbl="node1" presStyleIdx="3" presStyleCnt="4"/>
      <dgm:spPr/>
    </dgm:pt>
    <dgm:pt modelId="{334F3325-F279-48E2-9A1A-AF893627C407}" type="pres">
      <dgm:prSet presAssocID="{2AC2993C-E19C-45D7-BFC5-6B596087A636}" presName="nodeTx" presStyleLbl="node1" presStyleIdx="3" presStyleCnt="4">
        <dgm:presLayoutVars>
          <dgm:bulletEnabled val="1"/>
        </dgm:presLayoutVars>
      </dgm:prSet>
      <dgm:spPr/>
    </dgm:pt>
    <dgm:pt modelId="{4CF30AEE-4000-4ECB-ADA1-A3DD27912B87}" type="pres">
      <dgm:prSet presAssocID="{2AC2993C-E19C-45D7-BFC5-6B596087A636}" presName="invisiNode" presStyleLbl="node1" presStyleIdx="3" presStyleCnt="4"/>
      <dgm:spPr/>
    </dgm:pt>
    <dgm:pt modelId="{B7A230E2-4174-488C-B363-905EA8F5D5FB}" type="pres">
      <dgm:prSet presAssocID="{2AC2993C-E19C-45D7-BFC5-6B596087A636}" presName="imagNode" presStyleLbl="fgImgPlace1" presStyleIdx="3" presStyleCnt="4"/>
      <dgm:spPr/>
    </dgm:pt>
  </dgm:ptLst>
  <dgm:cxnLst>
    <dgm:cxn modelId="{E1F02202-8BF3-4077-A345-D5D5DD394465}" srcId="{954E84B1-CEFF-46F5-8E51-EECD2DC22ED9}" destId="{61A9F4F3-2CE0-49F7-B917-5CF1EA42E220}" srcOrd="1" destOrd="0" parTransId="{B4EEE272-6339-422F-9322-15C1203D20C4}" sibTransId="{A0602089-DDDA-4EF0-AFE4-BF0F7757EDF9}"/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867A9B2A-15B2-4B40-A910-963E2B550B11}" type="presOf" srcId="{2AC2993C-E19C-45D7-BFC5-6B596087A636}" destId="{9CFAEAD0-AEBB-4598-8688-14F2970421B0}" srcOrd="0" destOrd="0" presId="urn:microsoft.com/office/officeart/2005/8/layout/hList7"/>
    <dgm:cxn modelId="{BCF47B2B-B62A-41EC-8975-222719802FD7}" type="presOf" srcId="{61A9F4F3-2CE0-49F7-B917-5CF1EA42E220}" destId="{1682A665-43D5-4143-B791-F64F67E0DE55}" srcOrd="1" destOrd="0" presId="urn:microsoft.com/office/officeart/2005/8/layout/hList7"/>
    <dgm:cxn modelId="{BC51632F-2357-4DD7-8402-11E94FA47536}" type="presOf" srcId="{D0888A29-6DEE-4CEF-865A-98C20537AED7}" destId="{FAC937D2-77E7-4D09-AAB5-B35D73911F55}" srcOrd="1" destOrd="0" presId="urn:microsoft.com/office/officeart/2005/8/layout/hList7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6E98F59A-DEE5-4685-9EDE-23183363ACC1}" type="presOf" srcId="{A0602089-DDDA-4EF0-AFE4-BF0F7757EDF9}" destId="{5A871B8E-FE19-4C1D-BF91-CD682165C070}" srcOrd="0" destOrd="0" presId="urn:microsoft.com/office/officeart/2005/8/layout/hList7"/>
    <dgm:cxn modelId="{F1DF52A0-82F8-4A6D-B716-9D0049F441DE}" type="presOf" srcId="{61A9F4F3-2CE0-49F7-B917-5CF1EA42E220}" destId="{7CA1860D-6E38-45BF-9133-6567B71FC72D}" srcOrd="0" destOrd="0" presId="urn:microsoft.com/office/officeart/2005/8/layout/hList7"/>
    <dgm:cxn modelId="{A11063A4-23B7-4523-BCCC-0B41663CBBB5}" type="presOf" srcId="{86607416-F77B-45C6-B9DF-27696F1548A9}" destId="{3E354C4C-5CC5-41A4-9157-5C3550CC7AB2}" srcOrd="0" destOrd="0" presId="urn:microsoft.com/office/officeart/2005/8/layout/hList7"/>
    <dgm:cxn modelId="{E670BDA6-48C1-422A-9D99-B722D0E52AE8}" srcId="{954E84B1-CEFF-46F5-8E51-EECD2DC22ED9}" destId="{D0888A29-6DEE-4CEF-865A-98C20537AED7}" srcOrd="2" destOrd="0" parTransId="{3FECA84C-396C-4D87-8306-C858710D0549}" sibTransId="{86607416-F77B-45C6-B9DF-27696F1548A9}"/>
    <dgm:cxn modelId="{5BB74BAC-87F9-47D6-8009-CA253E9C1464}" type="presOf" srcId="{2AC2993C-E19C-45D7-BFC5-6B596087A636}" destId="{334F3325-F279-48E2-9A1A-AF893627C407}" srcOrd="1" destOrd="0" presId="urn:microsoft.com/office/officeart/2005/8/layout/hList7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70108EEE-0553-4367-BD1B-9C7721B6130F}" type="presOf" srcId="{D0888A29-6DEE-4CEF-865A-98C20537AED7}" destId="{7C4EAB67-A450-40CA-95D0-23A0241FFE82}" srcOrd="0" destOrd="0" presId="urn:microsoft.com/office/officeart/2005/8/layout/hList7"/>
    <dgm:cxn modelId="{873BD3F7-86BB-4D47-A3F3-74D983EBEE54}" srcId="{954E84B1-CEFF-46F5-8E51-EECD2DC22ED9}" destId="{2AC2993C-E19C-45D7-BFC5-6B596087A636}" srcOrd="3" destOrd="0" parTransId="{E37C7388-7E6F-4E68-924C-6C1FB4D5F097}" sibTransId="{536A6618-9275-493B-AD7E-1A1271EBCFB3}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48F87AE1-DF2C-46BE-B2B4-B3B5A6F473E5}" type="presParOf" srcId="{CEF68AC3-F801-482D-8940-1455676BE179}" destId="{999EFED2-AB51-466C-BF21-C3E77FE879A0}" srcOrd="2" destOrd="0" presId="urn:microsoft.com/office/officeart/2005/8/layout/hList7"/>
    <dgm:cxn modelId="{D0244BFF-316F-4DD6-9774-D24BA89D0A9A}" type="presParOf" srcId="{999EFED2-AB51-466C-BF21-C3E77FE879A0}" destId="{7CA1860D-6E38-45BF-9133-6567B71FC72D}" srcOrd="0" destOrd="0" presId="urn:microsoft.com/office/officeart/2005/8/layout/hList7"/>
    <dgm:cxn modelId="{F8B86BFA-03E3-4F2C-8FF7-39DE7B14F00A}" type="presParOf" srcId="{999EFED2-AB51-466C-BF21-C3E77FE879A0}" destId="{1682A665-43D5-4143-B791-F64F67E0DE55}" srcOrd="1" destOrd="0" presId="urn:microsoft.com/office/officeart/2005/8/layout/hList7"/>
    <dgm:cxn modelId="{5BC97EAE-5730-402A-A2F2-E55601489F2C}" type="presParOf" srcId="{999EFED2-AB51-466C-BF21-C3E77FE879A0}" destId="{85D8F03C-896F-4C32-BBF7-E5C33C99D2F6}" srcOrd="2" destOrd="0" presId="urn:microsoft.com/office/officeart/2005/8/layout/hList7"/>
    <dgm:cxn modelId="{C0BCF94A-1B29-4FB3-BB20-F6A68A2A27FD}" type="presParOf" srcId="{999EFED2-AB51-466C-BF21-C3E77FE879A0}" destId="{169DCA53-E6A6-4976-B39D-5E123F3FBE6A}" srcOrd="3" destOrd="0" presId="urn:microsoft.com/office/officeart/2005/8/layout/hList7"/>
    <dgm:cxn modelId="{5A0DD124-ABC8-4B38-B0F9-A34A4D5BE9AC}" type="presParOf" srcId="{CEF68AC3-F801-482D-8940-1455676BE179}" destId="{5A871B8E-FE19-4C1D-BF91-CD682165C070}" srcOrd="3" destOrd="0" presId="urn:microsoft.com/office/officeart/2005/8/layout/hList7"/>
    <dgm:cxn modelId="{D4DD6D06-0397-46E9-BBAD-53BAFE76EE6B}" type="presParOf" srcId="{CEF68AC3-F801-482D-8940-1455676BE179}" destId="{99BFD0B7-E655-467D-9039-351D112261E3}" srcOrd="4" destOrd="0" presId="urn:microsoft.com/office/officeart/2005/8/layout/hList7"/>
    <dgm:cxn modelId="{EE25C841-9F77-44C3-A6AD-745F5457FBD7}" type="presParOf" srcId="{99BFD0B7-E655-467D-9039-351D112261E3}" destId="{7C4EAB67-A450-40CA-95D0-23A0241FFE82}" srcOrd="0" destOrd="0" presId="urn:microsoft.com/office/officeart/2005/8/layout/hList7"/>
    <dgm:cxn modelId="{23FBE20A-8BD9-4CA5-A50D-E0B01EA388C6}" type="presParOf" srcId="{99BFD0B7-E655-467D-9039-351D112261E3}" destId="{FAC937D2-77E7-4D09-AAB5-B35D73911F55}" srcOrd="1" destOrd="0" presId="urn:microsoft.com/office/officeart/2005/8/layout/hList7"/>
    <dgm:cxn modelId="{2B2C8862-94E7-41C2-A6B3-AD6B003B93F8}" type="presParOf" srcId="{99BFD0B7-E655-467D-9039-351D112261E3}" destId="{05FB82DD-AB4B-4157-9101-DD94CD41403D}" srcOrd="2" destOrd="0" presId="urn:microsoft.com/office/officeart/2005/8/layout/hList7"/>
    <dgm:cxn modelId="{6D5B6BDA-923C-4A53-899A-8C1B7AB93A96}" type="presParOf" srcId="{99BFD0B7-E655-467D-9039-351D112261E3}" destId="{2E1D9A7F-DE9F-413D-8542-C82069D18808}" srcOrd="3" destOrd="0" presId="urn:microsoft.com/office/officeart/2005/8/layout/hList7"/>
    <dgm:cxn modelId="{D36A1ACD-0E04-488E-B1AE-68C045853B74}" type="presParOf" srcId="{CEF68AC3-F801-482D-8940-1455676BE179}" destId="{3E354C4C-5CC5-41A4-9157-5C3550CC7AB2}" srcOrd="5" destOrd="0" presId="urn:microsoft.com/office/officeart/2005/8/layout/hList7"/>
    <dgm:cxn modelId="{53570DA0-C497-42F5-870C-4EF2673C5187}" type="presParOf" srcId="{CEF68AC3-F801-482D-8940-1455676BE179}" destId="{8097FEED-CD48-42C7-8A82-8049175382F8}" srcOrd="6" destOrd="0" presId="urn:microsoft.com/office/officeart/2005/8/layout/hList7"/>
    <dgm:cxn modelId="{309EAC6E-B69D-4007-ABAB-9FE891466BFC}" type="presParOf" srcId="{8097FEED-CD48-42C7-8A82-8049175382F8}" destId="{9CFAEAD0-AEBB-4598-8688-14F2970421B0}" srcOrd="0" destOrd="0" presId="urn:microsoft.com/office/officeart/2005/8/layout/hList7"/>
    <dgm:cxn modelId="{7055133F-57A6-4721-A794-0BC9E17BEBAF}" type="presParOf" srcId="{8097FEED-CD48-42C7-8A82-8049175382F8}" destId="{334F3325-F279-48E2-9A1A-AF893627C407}" srcOrd="1" destOrd="0" presId="urn:microsoft.com/office/officeart/2005/8/layout/hList7"/>
    <dgm:cxn modelId="{2ACB62B0-42B5-42B0-8DE5-7973A48426E2}" type="presParOf" srcId="{8097FEED-CD48-42C7-8A82-8049175382F8}" destId="{4CF30AEE-4000-4ECB-ADA1-A3DD27912B87}" srcOrd="2" destOrd="0" presId="urn:microsoft.com/office/officeart/2005/8/layout/hList7"/>
    <dgm:cxn modelId="{025E82F2-2437-4D39-A73F-9DBCC55FE5D8}" type="presParOf" srcId="{8097FEED-CD48-42C7-8A82-8049175382F8}" destId="{B7A230E2-4174-488C-B363-905EA8F5D5F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0.xml><?xml version="1.0" encoding="utf-8"?>
<dgm:dataModel xmlns:dgm="http://schemas.openxmlformats.org/drawingml/2006/diagram" xmlns:a="http://schemas.openxmlformats.org/drawingml/2006/main">
  <dgm:ptLst>
    <dgm:pt modelId="{B9B9A012-9BD7-4628-ACA4-3F23567DDA83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14FA69E-0493-4E34-8F42-F8B836AA2B43}">
      <dgm:prSet/>
      <dgm:spPr/>
      <dgm:t>
        <a:bodyPr/>
        <a:lstStyle/>
        <a:p>
          <a:r>
            <a:rPr lang="en-GB"/>
            <a:t>%scala, </a:t>
          </a:r>
          <a:endParaRPr lang="en-IN"/>
        </a:p>
      </dgm:t>
    </dgm:pt>
    <dgm:pt modelId="{69C8BB70-4DBA-4C32-82EC-B4AB47565C0D}" type="parTrans" cxnId="{1B5DA7CD-F0C5-4BCE-96EC-01FC1CD4AC48}">
      <dgm:prSet/>
      <dgm:spPr/>
      <dgm:t>
        <a:bodyPr/>
        <a:lstStyle/>
        <a:p>
          <a:endParaRPr lang="en-IN"/>
        </a:p>
      </dgm:t>
    </dgm:pt>
    <dgm:pt modelId="{E912CBA5-2EB7-43C5-9098-2AFC33247901}" type="sibTrans" cxnId="{1B5DA7CD-F0C5-4BCE-96EC-01FC1CD4AC48}">
      <dgm:prSet/>
      <dgm:spPr/>
      <dgm:t>
        <a:bodyPr/>
        <a:lstStyle/>
        <a:p>
          <a:endParaRPr lang="en-IN"/>
        </a:p>
      </dgm:t>
    </dgm:pt>
    <dgm:pt modelId="{A5A41533-0819-4A6E-A1D6-7268688AD10D}">
      <dgm:prSet/>
      <dgm:spPr/>
      <dgm:t>
        <a:bodyPr/>
        <a:lstStyle/>
        <a:p>
          <a:r>
            <a:rPr lang="en-GB"/>
            <a:t>%python,</a:t>
          </a:r>
          <a:endParaRPr lang="en-IN"/>
        </a:p>
      </dgm:t>
    </dgm:pt>
    <dgm:pt modelId="{E0DC4C6B-7CF2-40C7-BCBD-4727886BEE9B}" type="parTrans" cxnId="{6E20375E-DF57-4975-A999-FF15AC594123}">
      <dgm:prSet/>
      <dgm:spPr/>
      <dgm:t>
        <a:bodyPr/>
        <a:lstStyle/>
        <a:p>
          <a:endParaRPr lang="en-IN"/>
        </a:p>
      </dgm:t>
    </dgm:pt>
    <dgm:pt modelId="{DECA4266-A098-4266-8D8A-4F6E9EB2A596}" type="sibTrans" cxnId="{6E20375E-DF57-4975-A999-FF15AC594123}">
      <dgm:prSet/>
      <dgm:spPr/>
      <dgm:t>
        <a:bodyPr/>
        <a:lstStyle/>
        <a:p>
          <a:endParaRPr lang="en-IN"/>
        </a:p>
      </dgm:t>
    </dgm:pt>
    <dgm:pt modelId="{D39146A6-ED15-429B-A057-996484F8FA02}">
      <dgm:prSet/>
      <dgm:spPr/>
      <dgm:t>
        <a:bodyPr/>
        <a:lstStyle/>
        <a:p>
          <a:r>
            <a:rPr lang="en-GB"/>
            <a:t>%r, </a:t>
          </a:r>
          <a:endParaRPr lang="en-IN"/>
        </a:p>
      </dgm:t>
    </dgm:pt>
    <dgm:pt modelId="{554A497A-5841-4827-AF3C-B1ADB7C9B6D5}" type="parTrans" cxnId="{8B006D76-2B24-4D87-A988-E2E7330BD5F7}">
      <dgm:prSet/>
      <dgm:spPr/>
      <dgm:t>
        <a:bodyPr/>
        <a:lstStyle/>
        <a:p>
          <a:endParaRPr lang="en-IN"/>
        </a:p>
      </dgm:t>
    </dgm:pt>
    <dgm:pt modelId="{D4B1CD3B-3448-4E76-A06A-F8AD3891D0BF}" type="sibTrans" cxnId="{8B006D76-2B24-4D87-A988-E2E7330BD5F7}">
      <dgm:prSet/>
      <dgm:spPr/>
      <dgm:t>
        <a:bodyPr/>
        <a:lstStyle/>
        <a:p>
          <a:endParaRPr lang="en-IN"/>
        </a:p>
      </dgm:t>
    </dgm:pt>
    <dgm:pt modelId="{CFBFC24D-3A3D-4673-9D8D-C320CFD5115B}">
      <dgm:prSet/>
      <dgm:spPr/>
      <dgm:t>
        <a:bodyPr/>
        <a:lstStyle/>
        <a:p>
          <a:r>
            <a:rPr lang="en-GB"/>
            <a:t>%spark</a:t>
          </a:r>
          <a:endParaRPr lang="en-IN"/>
        </a:p>
      </dgm:t>
    </dgm:pt>
    <dgm:pt modelId="{93E77C09-AB0C-4EE7-9447-BD6A6B20A31A}" type="parTrans" cxnId="{2DFA5699-BD38-474F-A3C3-16AE562EE4D2}">
      <dgm:prSet/>
      <dgm:spPr/>
      <dgm:t>
        <a:bodyPr/>
        <a:lstStyle/>
        <a:p>
          <a:endParaRPr lang="en-IN"/>
        </a:p>
      </dgm:t>
    </dgm:pt>
    <dgm:pt modelId="{4D597BB7-9E9E-41AE-8ED5-271FF17C0402}" type="sibTrans" cxnId="{2DFA5699-BD38-474F-A3C3-16AE562EE4D2}">
      <dgm:prSet/>
      <dgm:spPr/>
      <dgm:t>
        <a:bodyPr/>
        <a:lstStyle/>
        <a:p>
          <a:endParaRPr lang="en-IN"/>
        </a:p>
      </dgm:t>
    </dgm:pt>
    <dgm:pt modelId="{EAAAFC47-7B01-4199-B7D4-D93704850A8D}">
      <dgm:prSet/>
      <dgm:spPr/>
      <dgm:t>
        <a:bodyPr/>
        <a:lstStyle/>
        <a:p>
          <a:r>
            <a:rPr lang="en-GB"/>
            <a:t>%fs,</a:t>
          </a:r>
          <a:endParaRPr lang="en-IN"/>
        </a:p>
      </dgm:t>
    </dgm:pt>
    <dgm:pt modelId="{BD728347-1770-4F68-9BB7-436693D6A4AA}" type="parTrans" cxnId="{7D7C3322-EFCB-418D-831A-55E2C0162B4B}">
      <dgm:prSet/>
      <dgm:spPr/>
      <dgm:t>
        <a:bodyPr/>
        <a:lstStyle/>
        <a:p>
          <a:endParaRPr lang="en-IN"/>
        </a:p>
      </dgm:t>
    </dgm:pt>
    <dgm:pt modelId="{8B14DEEC-4E8A-439B-8483-7F3B217E1BF4}" type="sibTrans" cxnId="{7D7C3322-EFCB-418D-831A-55E2C0162B4B}">
      <dgm:prSet/>
      <dgm:spPr/>
      <dgm:t>
        <a:bodyPr/>
        <a:lstStyle/>
        <a:p>
          <a:endParaRPr lang="en-IN"/>
        </a:p>
      </dgm:t>
    </dgm:pt>
    <dgm:pt modelId="{DFD63BDB-1865-4DCF-8E3F-9BEF88CC8FFC}">
      <dgm:prSet/>
      <dgm:spPr/>
      <dgm:t>
        <a:bodyPr/>
        <a:lstStyle/>
        <a:p>
          <a:r>
            <a:rPr lang="en-GB"/>
            <a:t>%run</a:t>
          </a:r>
          <a:endParaRPr lang="en-IN"/>
        </a:p>
      </dgm:t>
    </dgm:pt>
    <dgm:pt modelId="{9A4ECE83-CBBB-439A-9652-7A20ECD1883B}" type="parTrans" cxnId="{2F563564-AFDD-4515-8C4B-CAB4CAD7937C}">
      <dgm:prSet/>
      <dgm:spPr/>
      <dgm:t>
        <a:bodyPr/>
        <a:lstStyle/>
        <a:p>
          <a:endParaRPr lang="en-IN"/>
        </a:p>
      </dgm:t>
    </dgm:pt>
    <dgm:pt modelId="{6E978E0B-836D-4917-94D2-990902303DCB}" type="sibTrans" cxnId="{2F563564-AFDD-4515-8C4B-CAB4CAD7937C}">
      <dgm:prSet/>
      <dgm:spPr/>
      <dgm:t>
        <a:bodyPr/>
        <a:lstStyle/>
        <a:p>
          <a:endParaRPr lang="en-IN"/>
        </a:p>
      </dgm:t>
    </dgm:pt>
    <dgm:pt modelId="{B876928B-69CC-47AE-9979-CF461335A767}">
      <dgm:prSet/>
      <dgm:spPr/>
      <dgm:t>
        <a:bodyPr/>
        <a:lstStyle/>
        <a:p>
          <a:r>
            <a:rPr lang="en-GB"/>
            <a:t>%md</a:t>
          </a:r>
          <a:endParaRPr lang="en-IN"/>
        </a:p>
      </dgm:t>
    </dgm:pt>
    <dgm:pt modelId="{877086ED-1CAA-4FCF-9349-4D446E55D0CD}" type="parTrans" cxnId="{0F6236A0-C82D-4E50-AA2A-924598C0313E}">
      <dgm:prSet/>
      <dgm:spPr/>
      <dgm:t>
        <a:bodyPr/>
        <a:lstStyle/>
        <a:p>
          <a:endParaRPr lang="en-IN"/>
        </a:p>
      </dgm:t>
    </dgm:pt>
    <dgm:pt modelId="{CF65880B-B9B1-4054-9039-30F96E5E154A}" type="sibTrans" cxnId="{0F6236A0-C82D-4E50-AA2A-924598C0313E}">
      <dgm:prSet/>
      <dgm:spPr/>
      <dgm:t>
        <a:bodyPr/>
        <a:lstStyle/>
        <a:p>
          <a:endParaRPr lang="en-IN"/>
        </a:p>
      </dgm:t>
    </dgm:pt>
    <dgm:pt modelId="{A69E2CBA-688C-4271-9623-46ED42D56D03}" type="pres">
      <dgm:prSet presAssocID="{B9B9A012-9BD7-4628-ACA4-3F23567DDA83}" presName="Name0" presStyleCnt="0">
        <dgm:presLayoutVars>
          <dgm:dir/>
          <dgm:resizeHandles val="exact"/>
        </dgm:presLayoutVars>
      </dgm:prSet>
      <dgm:spPr/>
    </dgm:pt>
    <dgm:pt modelId="{40E8A26E-5A76-4F3B-91DD-23FF18A6230B}" type="pres">
      <dgm:prSet presAssocID="{B9B9A012-9BD7-4628-ACA4-3F23567DDA83}" presName="fgShape" presStyleLbl="fgShp" presStyleIdx="0" presStyleCnt="1"/>
      <dgm:spPr/>
    </dgm:pt>
    <dgm:pt modelId="{1DB8B90A-7E97-4F35-B5A2-54623CB29BCE}" type="pres">
      <dgm:prSet presAssocID="{B9B9A012-9BD7-4628-ACA4-3F23567DDA83}" presName="linComp" presStyleCnt="0"/>
      <dgm:spPr/>
    </dgm:pt>
    <dgm:pt modelId="{BAD55587-37A3-4FA8-B7E8-C5D604C7B4ED}" type="pres">
      <dgm:prSet presAssocID="{314FA69E-0493-4E34-8F42-F8B836AA2B43}" presName="compNode" presStyleCnt="0"/>
      <dgm:spPr/>
    </dgm:pt>
    <dgm:pt modelId="{91C3E4C1-D119-4BB0-911C-E94F98C10BCE}" type="pres">
      <dgm:prSet presAssocID="{314FA69E-0493-4E34-8F42-F8B836AA2B43}" presName="bkgdShape" presStyleLbl="node1" presStyleIdx="0" presStyleCnt="7"/>
      <dgm:spPr/>
    </dgm:pt>
    <dgm:pt modelId="{B78CE61C-594A-4F53-925C-40EF86DB82D1}" type="pres">
      <dgm:prSet presAssocID="{314FA69E-0493-4E34-8F42-F8B836AA2B43}" presName="nodeTx" presStyleLbl="node1" presStyleIdx="0" presStyleCnt="7">
        <dgm:presLayoutVars>
          <dgm:bulletEnabled val="1"/>
        </dgm:presLayoutVars>
      </dgm:prSet>
      <dgm:spPr/>
    </dgm:pt>
    <dgm:pt modelId="{9789087D-05BC-4C02-A644-CDA7A021627E}" type="pres">
      <dgm:prSet presAssocID="{314FA69E-0493-4E34-8F42-F8B836AA2B43}" presName="invisiNode" presStyleLbl="node1" presStyleIdx="0" presStyleCnt="7"/>
      <dgm:spPr/>
    </dgm:pt>
    <dgm:pt modelId="{B891BA79-9FE8-4C59-90E0-77E69FD21298}" type="pres">
      <dgm:prSet presAssocID="{314FA69E-0493-4E34-8F42-F8B836AA2B43}" presName="imagNode" presStyleLbl="fgImgPlace1" presStyleIdx="0" presStyleCnt="7"/>
      <dgm:spPr/>
    </dgm:pt>
    <dgm:pt modelId="{16577DF6-7F1E-4F57-95A4-A52DDC341B15}" type="pres">
      <dgm:prSet presAssocID="{E912CBA5-2EB7-43C5-9098-2AFC33247901}" presName="sibTrans" presStyleLbl="sibTrans2D1" presStyleIdx="0" presStyleCnt="0"/>
      <dgm:spPr/>
    </dgm:pt>
    <dgm:pt modelId="{D35844FE-2F26-4A65-8CA7-3054F02E2FDF}" type="pres">
      <dgm:prSet presAssocID="{A5A41533-0819-4A6E-A1D6-7268688AD10D}" presName="compNode" presStyleCnt="0"/>
      <dgm:spPr/>
    </dgm:pt>
    <dgm:pt modelId="{2EE03FC8-C14E-4E2B-A792-E71D6836A5E5}" type="pres">
      <dgm:prSet presAssocID="{A5A41533-0819-4A6E-A1D6-7268688AD10D}" presName="bkgdShape" presStyleLbl="node1" presStyleIdx="1" presStyleCnt="7"/>
      <dgm:spPr/>
    </dgm:pt>
    <dgm:pt modelId="{E90D2A1F-FD28-4F14-AF2F-BC625AE60048}" type="pres">
      <dgm:prSet presAssocID="{A5A41533-0819-4A6E-A1D6-7268688AD10D}" presName="nodeTx" presStyleLbl="node1" presStyleIdx="1" presStyleCnt="7">
        <dgm:presLayoutVars>
          <dgm:bulletEnabled val="1"/>
        </dgm:presLayoutVars>
      </dgm:prSet>
      <dgm:spPr/>
    </dgm:pt>
    <dgm:pt modelId="{CF76781F-EC8E-46FF-8DE7-DF80AB81BF8E}" type="pres">
      <dgm:prSet presAssocID="{A5A41533-0819-4A6E-A1D6-7268688AD10D}" presName="invisiNode" presStyleLbl="node1" presStyleIdx="1" presStyleCnt="7"/>
      <dgm:spPr/>
    </dgm:pt>
    <dgm:pt modelId="{911536BF-8D06-4CA2-93DA-78A599CFC1F7}" type="pres">
      <dgm:prSet presAssocID="{A5A41533-0819-4A6E-A1D6-7268688AD10D}" presName="imagNode" presStyleLbl="fgImgPlace1" presStyleIdx="1" presStyleCnt="7"/>
      <dgm:spPr/>
    </dgm:pt>
    <dgm:pt modelId="{11C52DCF-F2FA-465F-B22F-11B04D3B79A2}" type="pres">
      <dgm:prSet presAssocID="{DECA4266-A098-4266-8D8A-4F6E9EB2A596}" presName="sibTrans" presStyleLbl="sibTrans2D1" presStyleIdx="0" presStyleCnt="0"/>
      <dgm:spPr/>
    </dgm:pt>
    <dgm:pt modelId="{09639670-2252-446B-87D0-AF7AE2487AAF}" type="pres">
      <dgm:prSet presAssocID="{D39146A6-ED15-429B-A057-996484F8FA02}" presName="compNode" presStyleCnt="0"/>
      <dgm:spPr/>
    </dgm:pt>
    <dgm:pt modelId="{4E56A0E6-E051-4B3D-B24E-206170B8F6E8}" type="pres">
      <dgm:prSet presAssocID="{D39146A6-ED15-429B-A057-996484F8FA02}" presName="bkgdShape" presStyleLbl="node1" presStyleIdx="2" presStyleCnt="7"/>
      <dgm:spPr/>
    </dgm:pt>
    <dgm:pt modelId="{61B22D43-828D-46B3-801F-A5C3E10BAAB9}" type="pres">
      <dgm:prSet presAssocID="{D39146A6-ED15-429B-A057-996484F8FA02}" presName="nodeTx" presStyleLbl="node1" presStyleIdx="2" presStyleCnt="7">
        <dgm:presLayoutVars>
          <dgm:bulletEnabled val="1"/>
        </dgm:presLayoutVars>
      </dgm:prSet>
      <dgm:spPr/>
    </dgm:pt>
    <dgm:pt modelId="{D3629637-40FD-4CF2-9547-5CF5FAA436BD}" type="pres">
      <dgm:prSet presAssocID="{D39146A6-ED15-429B-A057-996484F8FA02}" presName="invisiNode" presStyleLbl="node1" presStyleIdx="2" presStyleCnt="7"/>
      <dgm:spPr/>
    </dgm:pt>
    <dgm:pt modelId="{67633E90-52B5-483F-AEDD-71F88AEA1E02}" type="pres">
      <dgm:prSet presAssocID="{D39146A6-ED15-429B-A057-996484F8FA02}" presName="imagNode" presStyleLbl="fgImgPlace1" presStyleIdx="2" presStyleCnt="7"/>
      <dgm:spPr/>
    </dgm:pt>
    <dgm:pt modelId="{0FFE1681-EBF3-42F7-9626-4FB18BA65580}" type="pres">
      <dgm:prSet presAssocID="{D4B1CD3B-3448-4E76-A06A-F8AD3891D0BF}" presName="sibTrans" presStyleLbl="sibTrans2D1" presStyleIdx="0" presStyleCnt="0"/>
      <dgm:spPr/>
    </dgm:pt>
    <dgm:pt modelId="{E1EE02D6-C0C7-459E-9D7F-27391359EDEF}" type="pres">
      <dgm:prSet presAssocID="{CFBFC24D-3A3D-4673-9D8D-C320CFD5115B}" presName="compNode" presStyleCnt="0"/>
      <dgm:spPr/>
    </dgm:pt>
    <dgm:pt modelId="{D198EF1D-A8A6-411E-B931-20368DAFB760}" type="pres">
      <dgm:prSet presAssocID="{CFBFC24D-3A3D-4673-9D8D-C320CFD5115B}" presName="bkgdShape" presStyleLbl="node1" presStyleIdx="3" presStyleCnt="7"/>
      <dgm:spPr/>
    </dgm:pt>
    <dgm:pt modelId="{9CC1D1FC-A4B2-4244-8F5B-183FDCBB58E0}" type="pres">
      <dgm:prSet presAssocID="{CFBFC24D-3A3D-4673-9D8D-C320CFD5115B}" presName="nodeTx" presStyleLbl="node1" presStyleIdx="3" presStyleCnt="7">
        <dgm:presLayoutVars>
          <dgm:bulletEnabled val="1"/>
        </dgm:presLayoutVars>
      </dgm:prSet>
      <dgm:spPr/>
    </dgm:pt>
    <dgm:pt modelId="{97DE028F-E662-4400-8128-CD733D796A19}" type="pres">
      <dgm:prSet presAssocID="{CFBFC24D-3A3D-4673-9D8D-C320CFD5115B}" presName="invisiNode" presStyleLbl="node1" presStyleIdx="3" presStyleCnt="7"/>
      <dgm:spPr/>
    </dgm:pt>
    <dgm:pt modelId="{EA66A88F-862F-46B8-9E0F-D02010984C16}" type="pres">
      <dgm:prSet presAssocID="{CFBFC24D-3A3D-4673-9D8D-C320CFD5115B}" presName="imagNode" presStyleLbl="fgImgPlace1" presStyleIdx="3" presStyleCnt="7"/>
      <dgm:spPr/>
    </dgm:pt>
    <dgm:pt modelId="{557235ED-23A4-4775-B69A-349EC35DD9A2}" type="pres">
      <dgm:prSet presAssocID="{4D597BB7-9E9E-41AE-8ED5-271FF17C0402}" presName="sibTrans" presStyleLbl="sibTrans2D1" presStyleIdx="0" presStyleCnt="0"/>
      <dgm:spPr/>
    </dgm:pt>
    <dgm:pt modelId="{03D932B9-FD02-4912-9D60-0CF8384D5C4A}" type="pres">
      <dgm:prSet presAssocID="{EAAAFC47-7B01-4199-B7D4-D93704850A8D}" presName="compNode" presStyleCnt="0"/>
      <dgm:spPr/>
    </dgm:pt>
    <dgm:pt modelId="{F694AF06-458F-47EE-96A3-C51C36CC72DF}" type="pres">
      <dgm:prSet presAssocID="{EAAAFC47-7B01-4199-B7D4-D93704850A8D}" presName="bkgdShape" presStyleLbl="node1" presStyleIdx="4" presStyleCnt="7"/>
      <dgm:spPr/>
    </dgm:pt>
    <dgm:pt modelId="{FED7670A-D90A-4FFA-8696-AAACCC51FAD0}" type="pres">
      <dgm:prSet presAssocID="{EAAAFC47-7B01-4199-B7D4-D93704850A8D}" presName="nodeTx" presStyleLbl="node1" presStyleIdx="4" presStyleCnt="7">
        <dgm:presLayoutVars>
          <dgm:bulletEnabled val="1"/>
        </dgm:presLayoutVars>
      </dgm:prSet>
      <dgm:spPr/>
    </dgm:pt>
    <dgm:pt modelId="{E1DF57E3-E2E5-4C41-BE1B-B465E1717CC7}" type="pres">
      <dgm:prSet presAssocID="{EAAAFC47-7B01-4199-B7D4-D93704850A8D}" presName="invisiNode" presStyleLbl="node1" presStyleIdx="4" presStyleCnt="7"/>
      <dgm:spPr/>
    </dgm:pt>
    <dgm:pt modelId="{FFBFB136-F20A-4F6C-8A70-E8C82D5929F8}" type="pres">
      <dgm:prSet presAssocID="{EAAAFC47-7B01-4199-B7D4-D93704850A8D}" presName="imagNode" presStyleLbl="fgImgPlace1" presStyleIdx="4" presStyleCnt="7"/>
      <dgm:spPr/>
    </dgm:pt>
    <dgm:pt modelId="{F8B359DD-9633-485B-818F-C61A5911B8B5}" type="pres">
      <dgm:prSet presAssocID="{8B14DEEC-4E8A-439B-8483-7F3B217E1BF4}" presName="sibTrans" presStyleLbl="sibTrans2D1" presStyleIdx="0" presStyleCnt="0"/>
      <dgm:spPr/>
    </dgm:pt>
    <dgm:pt modelId="{2384BC75-050F-41C6-BF7E-DE93C23853A5}" type="pres">
      <dgm:prSet presAssocID="{DFD63BDB-1865-4DCF-8E3F-9BEF88CC8FFC}" presName="compNode" presStyleCnt="0"/>
      <dgm:spPr/>
    </dgm:pt>
    <dgm:pt modelId="{1AB5E714-42E9-4439-8908-3C94B05A304C}" type="pres">
      <dgm:prSet presAssocID="{DFD63BDB-1865-4DCF-8E3F-9BEF88CC8FFC}" presName="bkgdShape" presStyleLbl="node1" presStyleIdx="5" presStyleCnt="7"/>
      <dgm:spPr/>
    </dgm:pt>
    <dgm:pt modelId="{14221982-5DFE-4503-800D-3DC7CA43F7BC}" type="pres">
      <dgm:prSet presAssocID="{DFD63BDB-1865-4DCF-8E3F-9BEF88CC8FFC}" presName="nodeTx" presStyleLbl="node1" presStyleIdx="5" presStyleCnt="7">
        <dgm:presLayoutVars>
          <dgm:bulletEnabled val="1"/>
        </dgm:presLayoutVars>
      </dgm:prSet>
      <dgm:spPr/>
    </dgm:pt>
    <dgm:pt modelId="{F76359F8-53DF-42C2-A059-D492C41D02AF}" type="pres">
      <dgm:prSet presAssocID="{DFD63BDB-1865-4DCF-8E3F-9BEF88CC8FFC}" presName="invisiNode" presStyleLbl="node1" presStyleIdx="5" presStyleCnt="7"/>
      <dgm:spPr/>
    </dgm:pt>
    <dgm:pt modelId="{83B6D340-537C-4B5F-8683-1571A17C8B70}" type="pres">
      <dgm:prSet presAssocID="{DFD63BDB-1865-4DCF-8E3F-9BEF88CC8FFC}" presName="imagNode" presStyleLbl="fgImgPlace1" presStyleIdx="5" presStyleCnt="7"/>
      <dgm:spPr/>
    </dgm:pt>
    <dgm:pt modelId="{5CD4D758-A5BF-46F5-B6A0-B974147005D4}" type="pres">
      <dgm:prSet presAssocID="{6E978E0B-836D-4917-94D2-990902303DCB}" presName="sibTrans" presStyleLbl="sibTrans2D1" presStyleIdx="0" presStyleCnt="0"/>
      <dgm:spPr/>
    </dgm:pt>
    <dgm:pt modelId="{22A932BA-CB63-469C-9939-DF923F70FE2E}" type="pres">
      <dgm:prSet presAssocID="{B876928B-69CC-47AE-9979-CF461335A767}" presName="compNode" presStyleCnt="0"/>
      <dgm:spPr/>
    </dgm:pt>
    <dgm:pt modelId="{FFE841F9-701E-424C-85D9-9439A4BDC7B0}" type="pres">
      <dgm:prSet presAssocID="{B876928B-69CC-47AE-9979-CF461335A767}" presName="bkgdShape" presStyleLbl="node1" presStyleIdx="6" presStyleCnt="7"/>
      <dgm:spPr/>
    </dgm:pt>
    <dgm:pt modelId="{8FAA7696-FFCF-48F2-A0DA-88201B121797}" type="pres">
      <dgm:prSet presAssocID="{B876928B-69CC-47AE-9979-CF461335A767}" presName="nodeTx" presStyleLbl="node1" presStyleIdx="6" presStyleCnt="7">
        <dgm:presLayoutVars>
          <dgm:bulletEnabled val="1"/>
        </dgm:presLayoutVars>
      </dgm:prSet>
      <dgm:spPr/>
    </dgm:pt>
    <dgm:pt modelId="{A3564FBD-3736-4169-BE61-83B169B6123E}" type="pres">
      <dgm:prSet presAssocID="{B876928B-69CC-47AE-9979-CF461335A767}" presName="invisiNode" presStyleLbl="node1" presStyleIdx="6" presStyleCnt="7"/>
      <dgm:spPr/>
    </dgm:pt>
    <dgm:pt modelId="{603543E1-21E6-4225-A108-D78901634358}" type="pres">
      <dgm:prSet presAssocID="{B876928B-69CC-47AE-9979-CF461335A767}" presName="imagNode" presStyleLbl="fgImgPlace1" presStyleIdx="6" presStyleCnt="7"/>
      <dgm:spPr/>
    </dgm:pt>
  </dgm:ptLst>
  <dgm:cxnLst>
    <dgm:cxn modelId="{C9A5E701-212D-4515-BC1D-6F34A71CA1FB}" type="presOf" srcId="{4D597BB7-9E9E-41AE-8ED5-271FF17C0402}" destId="{557235ED-23A4-4775-B69A-349EC35DD9A2}" srcOrd="0" destOrd="0" presId="urn:microsoft.com/office/officeart/2005/8/layout/hList7"/>
    <dgm:cxn modelId="{C234F30C-C6D6-4103-A21D-E57FB27CA6E1}" type="presOf" srcId="{B876928B-69CC-47AE-9979-CF461335A767}" destId="{FFE841F9-701E-424C-85D9-9439A4BDC7B0}" srcOrd="0" destOrd="0" presId="urn:microsoft.com/office/officeart/2005/8/layout/hList7"/>
    <dgm:cxn modelId="{BA01AB0E-3E90-4EA0-8BFA-C468A04BC4B2}" type="presOf" srcId="{314FA69E-0493-4E34-8F42-F8B836AA2B43}" destId="{B78CE61C-594A-4F53-925C-40EF86DB82D1}" srcOrd="1" destOrd="0" presId="urn:microsoft.com/office/officeart/2005/8/layout/hList7"/>
    <dgm:cxn modelId="{2EB2C421-A102-4F65-A29E-7F5D7A986AC1}" type="presOf" srcId="{A5A41533-0819-4A6E-A1D6-7268688AD10D}" destId="{E90D2A1F-FD28-4F14-AF2F-BC625AE60048}" srcOrd="1" destOrd="0" presId="urn:microsoft.com/office/officeart/2005/8/layout/hList7"/>
    <dgm:cxn modelId="{7D7C3322-EFCB-418D-831A-55E2C0162B4B}" srcId="{B9B9A012-9BD7-4628-ACA4-3F23567DDA83}" destId="{EAAAFC47-7B01-4199-B7D4-D93704850A8D}" srcOrd="4" destOrd="0" parTransId="{BD728347-1770-4F68-9BB7-436693D6A4AA}" sibTransId="{8B14DEEC-4E8A-439B-8483-7F3B217E1BF4}"/>
    <dgm:cxn modelId="{52FA3329-9E3E-42DE-B98F-39BB71555E6E}" type="presOf" srcId="{314FA69E-0493-4E34-8F42-F8B836AA2B43}" destId="{91C3E4C1-D119-4BB0-911C-E94F98C10BCE}" srcOrd="0" destOrd="0" presId="urn:microsoft.com/office/officeart/2005/8/layout/hList7"/>
    <dgm:cxn modelId="{CB76A033-DA18-4C71-8D79-09B4BBC3BC6C}" type="presOf" srcId="{D4B1CD3B-3448-4E76-A06A-F8AD3891D0BF}" destId="{0FFE1681-EBF3-42F7-9626-4FB18BA65580}" srcOrd="0" destOrd="0" presId="urn:microsoft.com/office/officeart/2005/8/layout/hList7"/>
    <dgm:cxn modelId="{6E20375E-DF57-4975-A999-FF15AC594123}" srcId="{B9B9A012-9BD7-4628-ACA4-3F23567DDA83}" destId="{A5A41533-0819-4A6E-A1D6-7268688AD10D}" srcOrd="1" destOrd="0" parTransId="{E0DC4C6B-7CF2-40C7-BCBD-4727886BEE9B}" sibTransId="{DECA4266-A098-4266-8D8A-4F6E9EB2A596}"/>
    <dgm:cxn modelId="{2F563564-AFDD-4515-8C4B-CAB4CAD7937C}" srcId="{B9B9A012-9BD7-4628-ACA4-3F23567DDA83}" destId="{DFD63BDB-1865-4DCF-8E3F-9BEF88CC8FFC}" srcOrd="5" destOrd="0" parTransId="{9A4ECE83-CBBB-439A-9652-7A20ECD1883B}" sibTransId="{6E978E0B-836D-4917-94D2-990902303DCB}"/>
    <dgm:cxn modelId="{98550946-4803-4425-B046-4C3561250CBB}" type="presOf" srcId="{6E978E0B-836D-4917-94D2-990902303DCB}" destId="{5CD4D758-A5BF-46F5-B6A0-B974147005D4}" srcOrd="0" destOrd="0" presId="urn:microsoft.com/office/officeart/2005/8/layout/hList7"/>
    <dgm:cxn modelId="{FC6A0F4F-5B7B-44AB-83D4-E6EFDE44F8ED}" type="presOf" srcId="{EAAAFC47-7B01-4199-B7D4-D93704850A8D}" destId="{F694AF06-458F-47EE-96A3-C51C36CC72DF}" srcOrd="0" destOrd="0" presId="urn:microsoft.com/office/officeart/2005/8/layout/hList7"/>
    <dgm:cxn modelId="{8B006D76-2B24-4D87-A988-E2E7330BD5F7}" srcId="{B9B9A012-9BD7-4628-ACA4-3F23567DDA83}" destId="{D39146A6-ED15-429B-A057-996484F8FA02}" srcOrd="2" destOrd="0" parTransId="{554A497A-5841-4827-AF3C-B1ADB7C9B6D5}" sibTransId="{D4B1CD3B-3448-4E76-A06A-F8AD3891D0BF}"/>
    <dgm:cxn modelId="{2DFA5699-BD38-474F-A3C3-16AE562EE4D2}" srcId="{B9B9A012-9BD7-4628-ACA4-3F23567DDA83}" destId="{CFBFC24D-3A3D-4673-9D8D-C320CFD5115B}" srcOrd="3" destOrd="0" parTransId="{93E77C09-AB0C-4EE7-9447-BD6A6B20A31A}" sibTransId="{4D597BB7-9E9E-41AE-8ED5-271FF17C0402}"/>
    <dgm:cxn modelId="{E81A8C9D-3945-4C92-9E54-3E764246B553}" type="presOf" srcId="{B9B9A012-9BD7-4628-ACA4-3F23567DDA83}" destId="{A69E2CBA-688C-4271-9623-46ED42D56D03}" srcOrd="0" destOrd="0" presId="urn:microsoft.com/office/officeart/2005/8/layout/hList7"/>
    <dgm:cxn modelId="{431B5A9F-C1DA-4638-B46C-829D31965576}" type="presOf" srcId="{DFD63BDB-1865-4DCF-8E3F-9BEF88CC8FFC}" destId="{1AB5E714-42E9-4439-8908-3C94B05A304C}" srcOrd="0" destOrd="0" presId="urn:microsoft.com/office/officeart/2005/8/layout/hList7"/>
    <dgm:cxn modelId="{41ECC19F-0D34-47AE-8922-A62F9A8C83EB}" type="presOf" srcId="{B876928B-69CC-47AE-9979-CF461335A767}" destId="{8FAA7696-FFCF-48F2-A0DA-88201B121797}" srcOrd="1" destOrd="0" presId="urn:microsoft.com/office/officeart/2005/8/layout/hList7"/>
    <dgm:cxn modelId="{0F6236A0-C82D-4E50-AA2A-924598C0313E}" srcId="{B9B9A012-9BD7-4628-ACA4-3F23567DDA83}" destId="{B876928B-69CC-47AE-9979-CF461335A767}" srcOrd="6" destOrd="0" parTransId="{877086ED-1CAA-4FCF-9349-4D446E55D0CD}" sibTransId="{CF65880B-B9B1-4054-9039-30F96E5E154A}"/>
    <dgm:cxn modelId="{878AB2A3-CF08-4675-89BB-1D621B6EFC12}" type="presOf" srcId="{8B14DEEC-4E8A-439B-8483-7F3B217E1BF4}" destId="{F8B359DD-9633-485B-818F-C61A5911B8B5}" srcOrd="0" destOrd="0" presId="urn:microsoft.com/office/officeart/2005/8/layout/hList7"/>
    <dgm:cxn modelId="{8085A1B5-9173-42F2-9F6F-2286CAE7B4BD}" type="presOf" srcId="{D39146A6-ED15-429B-A057-996484F8FA02}" destId="{4E56A0E6-E051-4B3D-B24E-206170B8F6E8}" srcOrd="0" destOrd="0" presId="urn:microsoft.com/office/officeart/2005/8/layout/hList7"/>
    <dgm:cxn modelId="{8AFF76BC-82B3-41A8-8A24-9D33FFEE5EB1}" type="presOf" srcId="{CFBFC24D-3A3D-4673-9D8D-C320CFD5115B}" destId="{D198EF1D-A8A6-411E-B931-20368DAFB760}" srcOrd="0" destOrd="0" presId="urn:microsoft.com/office/officeart/2005/8/layout/hList7"/>
    <dgm:cxn modelId="{1A2F59C7-597B-47D6-A167-9AD56240F9B4}" type="presOf" srcId="{CFBFC24D-3A3D-4673-9D8D-C320CFD5115B}" destId="{9CC1D1FC-A4B2-4244-8F5B-183FDCBB58E0}" srcOrd="1" destOrd="0" presId="urn:microsoft.com/office/officeart/2005/8/layout/hList7"/>
    <dgm:cxn modelId="{05B3C9C8-A114-49CE-A512-EEC807815F9F}" type="presOf" srcId="{DFD63BDB-1865-4DCF-8E3F-9BEF88CC8FFC}" destId="{14221982-5DFE-4503-800D-3DC7CA43F7BC}" srcOrd="1" destOrd="0" presId="urn:microsoft.com/office/officeart/2005/8/layout/hList7"/>
    <dgm:cxn modelId="{1B5DA7CD-F0C5-4BCE-96EC-01FC1CD4AC48}" srcId="{B9B9A012-9BD7-4628-ACA4-3F23567DDA83}" destId="{314FA69E-0493-4E34-8F42-F8B836AA2B43}" srcOrd="0" destOrd="0" parTransId="{69C8BB70-4DBA-4C32-82EC-B4AB47565C0D}" sibTransId="{E912CBA5-2EB7-43C5-9098-2AFC33247901}"/>
    <dgm:cxn modelId="{613728D4-AAA5-4B47-B7BC-293FB762BE05}" type="presOf" srcId="{DECA4266-A098-4266-8D8A-4F6E9EB2A596}" destId="{11C52DCF-F2FA-465F-B22F-11B04D3B79A2}" srcOrd="0" destOrd="0" presId="urn:microsoft.com/office/officeart/2005/8/layout/hList7"/>
    <dgm:cxn modelId="{54EA70D6-CC1D-42BA-A812-649FF8958973}" type="presOf" srcId="{A5A41533-0819-4A6E-A1D6-7268688AD10D}" destId="{2EE03FC8-C14E-4E2B-A792-E71D6836A5E5}" srcOrd="0" destOrd="0" presId="urn:microsoft.com/office/officeart/2005/8/layout/hList7"/>
    <dgm:cxn modelId="{EB2871DF-C4DA-4F24-B81E-3E3D4DCD94D1}" type="presOf" srcId="{E912CBA5-2EB7-43C5-9098-2AFC33247901}" destId="{16577DF6-7F1E-4F57-95A4-A52DDC341B15}" srcOrd="0" destOrd="0" presId="urn:microsoft.com/office/officeart/2005/8/layout/hList7"/>
    <dgm:cxn modelId="{CEF9DFE9-0A2A-4C04-9CAE-9B66EA580798}" type="presOf" srcId="{D39146A6-ED15-429B-A057-996484F8FA02}" destId="{61B22D43-828D-46B3-801F-A5C3E10BAAB9}" srcOrd="1" destOrd="0" presId="urn:microsoft.com/office/officeart/2005/8/layout/hList7"/>
    <dgm:cxn modelId="{BC3693FB-15B4-46EC-906F-C5FE32DEEA9E}" type="presOf" srcId="{EAAAFC47-7B01-4199-B7D4-D93704850A8D}" destId="{FED7670A-D90A-4FFA-8696-AAACCC51FAD0}" srcOrd="1" destOrd="0" presId="urn:microsoft.com/office/officeart/2005/8/layout/hList7"/>
    <dgm:cxn modelId="{D1B0B0CC-2495-4958-9CD6-DD00457B2D93}" type="presParOf" srcId="{A69E2CBA-688C-4271-9623-46ED42D56D03}" destId="{40E8A26E-5A76-4F3B-91DD-23FF18A6230B}" srcOrd="0" destOrd="0" presId="urn:microsoft.com/office/officeart/2005/8/layout/hList7"/>
    <dgm:cxn modelId="{F8A8A1B0-2E06-4372-A043-F757F07296AC}" type="presParOf" srcId="{A69E2CBA-688C-4271-9623-46ED42D56D03}" destId="{1DB8B90A-7E97-4F35-B5A2-54623CB29BCE}" srcOrd="1" destOrd="0" presId="urn:microsoft.com/office/officeart/2005/8/layout/hList7"/>
    <dgm:cxn modelId="{E1C1A148-C899-492A-880C-002B5A08F397}" type="presParOf" srcId="{1DB8B90A-7E97-4F35-B5A2-54623CB29BCE}" destId="{BAD55587-37A3-4FA8-B7E8-C5D604C7B4ED}" srcOrd="0" destOrd="0" presId="urn:microsoft.com/office/officeart/2005/8/layout/hList7"/>
    <dgm:cxn modelId="{B69E4698-7DF9-4C93-B846-F7A9726846CB}" type="presParOf" srcId="{BAD55587-37A3-4FA8-B7E8-C5D604C7B4ED}" destId="{91C3E4C1-D119-4BB0-911C-E94F98C10BCE}" srcOrd="0" destOrd="0" presId="urn:microsoft.com/office/officeart/2005/8/layout/hList7"/>
    <dgm:cxn modelId="{5785AE12-FAF0-4C88-BECF-7A5C5690A461}" type="presParOf" srcId="{BAD55587-37A3-4FA8-B7E8-C5D604C7B4ED}" destId="{B78CE61C-594A-4F53-925C-40EF86DB82D1}" srcOrd="1" destOrd="0" presId="urn:microsoft.com/office/officeart/2005/8/layout/hList7"/>
    <dgm:cxn modelId="{2DB33EAC-4FFE-4E04-94B2-22C27CE59D32}" type="presParOf" srcId="{BAD55587-37A3-4FA8-B7E8-C5D604C7B4ED}" destId="{9789087D-05BC-4C02-A644-CDA7A021627E}" srcOrd="2" destOrd="0" presId="urn:microsoft.com/office/officeart/2005/8/layout/hList7"/>
    <dgm:cxn modelId="{135298F3-E172-425A-809C-9C7BF2E5B03D}" type="presParOf" srcId="{BAD55587-37A3-4FA8-B7E8-C5D604C7B4ED}" destId="{B891BA79-9FE8-4C59-90E0-77E69FD21298}" srcOrd="3" destOrd="0" presId="urn:microsoft.com/office/officeart/2005/8/layout/hList7"/>
    <dgm:cxn modelId="{88303C4C-6587-4028-B746-BEFBDF36985E}" type="presParOf" srcId="{1DB8B90A-7E97-4F35-B5A2-54623CB29BCE}" destId="{16577DF6-7F1E-4F57-95A4-A52DDC341B15}" srcOrd="1" destOrd="0" presId="urn:microsoft.com/office/officeart/2005/8/layout/hList7"/>
    <dgm:cxn modelId="{4FD85C34-276A-47D4-828C-4B014ACB312D}" type="presParOf" srcId="{1DB8B90A-7E97-4F35-B5A2-54623CB29BCE}" destId="{D35844FE-2F26-4A65-8CA7-3054F02E2FDF}" srcOrd="2" destOrd="0" presId="urn:microsoft.com/office/officeart/2005/8/layout/hList7"/>
    <dgm:cxn modelId="{60F3DC00-3EE8-4D42-A5E6-17B4BB752385}" type="presParOf" srcId="{D35844FE-2F26-4A65-8CA7-3054F02E2FDF}" destId="{2EE03FC8-C14E-4E2B-A792-E71D6836A5E5}" srcOrd="0" destOrd="0" presId="urn:microsoft.com/office/officeart/2005/8/layout/hList7"/>
    <dgm:cxn modelId="{E2B0B696-8DD7-4613-B21D-8F452476A88A}" type="presParOf" srcId="{D35844FE-2F26-4A65-8CA7-3054F02E2FDF}" destId="{E90D2A1F-FD28-4F14-AF2F-BC625AE60048}" srcOrd="1" destOrd="0" presId="urn:microsoft.com/office/officeart/2005/8/layout/hList7"/>
    <dgm:cxn modelId="{8E8F6652-A6C5-45BD-B3E4-16AF71941E99}" type="presParOf" srcId="{D35844FE-2F26-4A65-8CA7-3054F02E2FDF}" destId="{CF76781F-EC8E-46FF-8DE7-DF80AB81BF8E}" srcOrd="2" destOrd="0" presId="urn:microsoft.com/office/officeart/2005/8/layout/hList7"/>
    <dgm:cxn modelId="{2B9F7D3B-9479-4CD4-9FE8-9B8D49B94B3E}" type="presParOf" srcId="{D35844FE-2F26-4A65-8CA7-3054F02E2FDF}" destId="{911536BF-8D06-4CA2-93DA-78A599CFC1F7}" srcOrd="3" destOrd="0" presId="urn:microsoft.com/office/officeart/2005/8/layout/hList7"/>
    <dgm:cxn modelId="{C5CFCB7E-0893-4E02-B7DB-38CCFDFFAD15}" type="presParOf" srcId="{1DB8B90A-7E97-4F35-B5A2-54623CB29BCE}" destId="{11C52DCF-F2FA-465F-B22F-11B04D3B79A2}" srcOrd="3" destOrd="0" presId="urn:microsoft.com/office/officeart/2005/8/layout/hList7"/>
    <dgm:cxn modelId="{0D054E8B-FD51-4F0E-B1E4-11128A945EA7}" type="presParOf" srcId="{1DB8B90A-7E97-4F35-B5A2-54623CB29BCE}" destId="{09639670-2252-446B-87D0-AF7AE2487AAF}" srcOrd="4" destOrd="0" presId="urn:microsoft.com/office/officeart/2005/8/layout/hList7"/>
    <dgm:cxn modelId="{ECAA408A-21A6-4585-9F8B-5148C8C54B26}" type="presParOf" srcId="{09639670-2252-446B-87D0-AF7AE2487AAF}" destId="{4E56A0E6-E051-4B3D-B24E-206170B8F6E8}" srcOrd="0" destOrd="0" presId="urn:microsoft.com/office/officeart/2005/8/layout/hList7"/>
    <dgm:cxn modelId="{ABDED780-4BD3-485C-8A97-9CCBB7507325}" type="presParOf" srcId="{09639670-2252-446B-87D0-AF7AE2487AAF}" destId="{61B22D43-828D-46B3-801F-A5C3E10BAAB9}" srcOrd="1" destOrd="0" presId="urn:microsoft.com/office/officeart/2005/8/layout/hList7"/>
    <dgm:cxn modelId="{C32608FA-D263-49C4-9EDB-87C9EA11D2BB}" type="presParOf" srcId="{09639670-2252-446B-87D0-AF7AE2487AAF}" destId="{D3629637-40FD-4CF2-9547-5CF5FAA436BD}" srcOrd="2" destOrd="0" presId="urn:microsoft.com/office/officeart/2005/8/layout/hList7"/>
    <dgm:cxn modelId="{C6A8DB52-A378-487E-9E66-AFA2C65589CE}" type="presParOf" srcId="{09639670-2252-446B-87D0-AF7AE2487AAF}" destId="{67633E90-52B5-483F-AEDD-71F88AEA1E02}" srcOrd="3" destOrd="0" presId="urn:microsoft.com/office/officeart/2005/8/layout/hList7"/>
    <dgm:cxn modelId="{DB3437B2-7AEC-4F7C-ABED-F514DAE29A18}" type="presParOf" srcId="{1DB8B90A-7E97-4F35-B5A2-54623CB29BCE}" destId="{0FFE1681-EBF3-42F7-9626-4FB18BA65580}" srcOrd="5" destOrd="0" presId="urn:microsoft.com/office/officeart/2005/8/layout/hList7"/>
    <dgm:cxn modelId="{6E0C4B15-0DCD-4E07-9716-DA261AD1074D}" type="presParOf" srcId="{1DB8B90A-7E97-4F35-B5A2-54623CB29BCE}" destId="{E1EE02D6-C0C7-459E-9D7F-27391359EDEF}" srcOrd="6" destOrd="0" presId="urn:microsoft.com/office/officeart/2005/8/layout/hList7"/>
    <dgm:cxn modelId="{385DEB1C-E9AB-4C51-9586-A6B7A4A36A0E}" type="presParOf" srcId="{E1EE02D6-C0C7-459E-9D7F-27391359EDEF}" destId="{D198EF1D-A8A6-411E-B931-20368DAFB760}" srcOrd="0" destOrd="0" presId="urn:microsoft.com/office/officeart/2005/8/layout/hList7"/>
    <dgm:cxn modelId="{0D056091-8022-498C-9553-BAEE2364DDE2}" type="presParOf" srcId="{E1EE02D6-C0C7-459E-9D7F-27391359EDEF}" destId="{9CC1D1FC-A4B2-4244-8F5B-183FDCBB58E0}" srcOrd="1" destOrd="0" presId="urn:microsoft.com/office/officeart/2005/8/layout/hList7"/>
    <dgm:cxn modelId="{A6E73512-EB59-4549-ADC0-A54881D66F1F}" type="presParOf" srcId="{E1EE02D6-C0C7-459E-9D7F-27391359EDEF}" destId="{97DE028F-E662-4400-8128-CD733D796A19}" srcOrd="2" destOrd="0" presId="urn:microsoft.com/office/officeart/2005/8/layout/hList7"/>
    <dgm:cxn modelId="{88E7680D-2F07-4BAC-A5C5-14FE95292390}" type="presParOf" srcId="{E1EE02D6-C0C7-459E-9D7F-27391359EDEF}" destId="{EA66A88F-862F-46B8-9E0F-D02010984C16}" srcOrd="3" destOrd="0" presId="urn:microsoft.com/office/officeart/2005/8/layout/hList7"/>
    <dgm:cxn modelId="{51A3F31A-F212-4228-B5C8-9063AC8C6212}" type="presParOf" srcId="{1DB8B90A-7E97-4F35-B5A2-54623CB29BCE}" destId="{557235ED-23A4-4775-B69A-349EC35DD9A2}" srcOrd="7" destOrd="0" presId="urn:microsoft.com/office/officeart/2005/8/layout/hList7"/>
    <dgm:cxn modelId="{9A08F741-D915-4B87-B4A0-0F88493D55B3}" type="presParOf" srcId="{1DB8B90A-7E97-4F35-B5A2-54623CB29BCE}" destId="{03D932B9-FD02-4912-9D60-0CF8384D5C4A}" srcOrd="8" destOrd="0" presId="urn:microsoft.com/office/officeart/2005/8/layout/hList7"/>
    <dgm:cxn modelId="{FE2A170F-178B-41D8-9924-41B81443FB4B}" type="presParOf" srcId="{03D932B9-FD02-4912-9D60-0CF8384D5C4A}" destId="{F694AF06-458F-47EE-96A3-C51C36CC72DF}" srcOrd="0" destOrd="0" presId="urn:microsoft.com/office/officeart/2005/8/layout/hList7"/>
    <dgm:cxn modelId="{42718686-3D1C-4530-BA36-268FF45E0F1F}" type="presParOf" srcId="{03D932B9-FD02-4912-9D60-0CF8384D5C4A}" destId="{FED7670A-D90A-4FFA-8696-AAACCC51FAD0}" srcOrd="1" destOrd="0" presId="urn:microsoft.com/office/officeart/2005/8/layout/hList7"/>
    <dgm:cxn modelId="{4D3672A7-7C89-4760-B41E-DD1DCC3552A3}" type="presParOf" srcId="{03D932B9-FD02-4912-9D60-0CF8384D5C4A}" destId="{E1DF57E3-E2E5-4C41-BE1B-B465E1717CC7}" srcOrd="2" destOrd="0" presId="urn:microsoft.com/office/officeart/2005/8/layout/hList7"/>
    <dgm:cxn modelId="{3627E52D-6E14-47E5-9C3D-C17A4DD9E4C8}" type="presParOf" srcId="{03D932B9-FD02-4912-9D60-0CF8384D5C4A}" destId="{FFBFB136-F20A-4F6C-8A70-E8C82D5929F8}" srcOrd="3" destOrd="0" presId="urn:microsoft.com/office/officeart/2005/8/layout/hList7"/>
    <dgm:cxn modelId="{221EADA5-1D51-4075-9B8B-4054E54A8346}" type="presParOf" srcId="{1DB8B90A-7E97-4F35-B5A2-54623CB29BCE}" destId="{F8B359DD-9633-485B-818F-C61A5911B8B5}" srcOrd="9" destOrd="0" presId="urn:microsoft.com/office/officeart/2005/8/layout/hList7"/>
    <dgm:cxn modelId="{A9AE713B-54B0-4796-93CC-291C9959E9E6}" type="presParOf" srcId="{1DB8B90A-7E97-4F35-B5A2-54623CB29BCE}" destId="{2384BC75-050F-41C6-BF7E-DE93C23853A5}" srcOrd="10" destOrd="0" presId="urn:microsoft.com/office/officeart/2005/8/layout/hList7"/>
    <dgm:cxn modelId="{35484F06-39B9-44D3-832D-A84F9FA870D1}" type="presParOf" srcId="{2384BC75-050F-41C6-BF7E-DE93C23853A5}" destId="{1AB5E714-42E9-4439-8908-3C94B05A304C}" srcOrd="0" destOrd="0" presId="urn:microsoft.com/office/officeart/2005/8/layout/hList7"/>
    <dgm:cxn modelId="{8204F97D-DD15-4E46-88EE-E8CA6527B70C}" type="presParOf" srcId="{2384BC75-050F-41C6-BF7E-DE93C23853A5}" destId="{14221982-5DFE-4503-800D-3DC7CA43F7BC}" srcOrd="1" destOrd="0" presId="urn:microsoft.com/office/officeart/2005/8/layout/hList7"/>
    <dgm:cxn modelId="{3F3E5CDF-A2F2-4C9C-AEED-BEB2ED260DC6}" type="presParOf" srcId="{2384BC75-050F-41C6-BF7E-DE93C23853A5}" destId="{F76359F8-53DF-42C2-A059-D492C41D02AF}" srcOrd="2" destOrd="0" presId="urn:microsoft.com/office/officeart/2005/8/layout/hList7"/>
    <dgm:cxn modelId="{32890FDB-08EF-4FB0-8802-B785BA2A530A}" type="presParOf" srcId="{2384BC75-050F-41C6-BF7E-DE93C23853A5}" destId="{83B6D340-537C-4B5F-8683-1571A17C8B70}" srcOrd="3" destOrd="0" presId="urn:microsoft.com/office/officeart/2005/8/layout/hList7"/>
    <dgm:cxn modelId="{5C048125-E979-4B9F-8B11-A4DF13CA5FE9}" type="presParOf" srcId="{1DB8B90A-7E97-4F35-B5A2-54623CB29BCE}" destId="{5CD4D758-A5BF-46F5-B6A0-B974147005D4}" srcOrd="11" destOrd="0" presId="urn:microsoft.com/office/officeart/2005/8/layout/hList7"/>
    <dgm:cxn modelId="{C3486291-4F08-48B2-974B-7520F13352A7}" type="presParOf" srcId="{1DB8B90A-7E97-4F35-B5A2-54623CB29BCE}" destId="{22A932BA-CB63-469C-9939-DF923F70FE2E}" srcOrd="12" destOrd="0" presId="urn:microsoft.com/office/officeart/2005/8/layout/hList7"/>
    <dgm:cxn modelId="{3B05DDEB-A697-4424-BF52-D256090C5C76}" type="presParOf" srcId="{22A932BA-CB63-469C-9939-DF923F70FE2E}" destId="{FFE841F9-701E-424C-85D9-9439A4BDC7B0}" srcOrd="0" destOrd="0" presId="urn:microsoft.com/office/officeart/2005/8/layout/hList7"/>
    <dgm:cxn modelId="{887D4CC9-629A-4F76-811B-A1F4B5C4CC04}" type="presParOf" srcId="{22A932BA-CB63-469C-9939-DF923F70FE2E}" destId="{8FAA7696-FFCF-48F2-A0DA-88201B121797}" srcOrd="1" destOrd="0" presId="urn:microsoft.com/office/officeart/2005/8/layout/hList7"/>
    <dgm:cxn modelId="{51BFDD25-75E0-46C1-8B59-39AF4E2A34B7}" type="presParOf" srcId="{22A932BA-CB63-469C-9939-DF923F70FE2E}" destId="{A3564FBD-3736-4169-BE61-83B169B6123E}" srcOrd="2" destOrd="0" presId="urn:microsoft.com/office/officeart/2005/8/layout/hList7"/>
    <dgm:cxn modelId="{B1701EA9-A282-436F-BDE1-70BBBC0B5E92}" type="presParOf" srcId="{22A932BA-CB63-469C-9939-DF923F70FE2E}" destId="{603543E1-21E6-4225-A108-D78901634358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IN"/>
            <a:t>Manage/Coordinate Resources</a:t>
          </a:r>
          <a:endParaRPr lang="en-IN" dirty="0"/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61A9F4F3-2CE0-49F7-B917-5CF1EA42E220}">
      <dgm:prSet/>
      <dgm:spPr/>
      <dgm:t>
        <a:bodyPr/>
        <a:lstStyle/>
        <a:p>
          <a:r>
            <a:rPr lang="en-IN" dirty="0"/>
            <a:t>Fault Tolerance</a:t>
          </a:r>
        </a:p>
      </dgm:t>
    </dgm:pt>
    <dgm:pt modelId="{B4EEE272-6339-422F-9322-15C1203D20C4}" type="parTrans" cxnId="{E1F02202-8BF3-4077-A345-D5D5DD394465}">
      <dgm:prSet/>
      <dgm:spPr/>
      <dgm:t>
        <a:bodyPr/>
        <a:lstStyle/>
        <a:p>
          <a:endParaRPr lang="en-IN"/>
        </a:p>
      </dgm:t>
    </dgm:pt>
    <dgm:pt modelId="{A0602089-DDDA-4EF0-AFE4-BF0F7757EDF9}" type="sibTrans" cxnId="{E1F02202-8BF3-4077-A345-D5D5DD394465}">
      <dgm:prSet/>
      <dgm:spPr/>
      <dgm:t>
        <a:bodyPr/>
        <a:lstStyle/>
        <a:p>
          <a:endParaRPr lang="en-IN"/>
        </a:p>
      </dgm:t>
    </dgm:pt>
    <dgm:pt modelId="{D0888A29-6DEE-4CEF-865A-98C20537AED7}">
      <dgm:prSet/>
      <dgm:spPr/>
      <dgm:t>
        <a:bodyPr/>
        <a:lstStyle/>
        <a:p>
          <a:r>
            <a:rPr lang="en-IN" dirty="0"/>
            <a:t>Task Scheduling</a:t>
          </a:r>
        </a:p>
      </dgm:t>
    </dgm:pt>
    <dgm:pt modelId="{3FECA84C-396C-4D87-8306-C858710D0549}" type="parTrans" cxnId="{E670BDA6-48C1-422A-9D99-B722D0E52AE8}">
      <dgm:prSet/>
      <dgm:spPr/>
      <dgm:t>
        <a:bodyPr/>
        <a:lstStyle/>
        <a:p>
          <a:endParaRPr lang="en-IN"/>
        </a:p>
      </dgm:t>
    </dgm:pt>
    <dgm:pt modelId="{86607416-F77B-45C6-B9DF-27696F1548A9}" type="sibTrans" cxnId="{E670BDA6-48C1-422A-9D99-B722D0E52AE8}">
      <dgm:prSet/>
      <dgm:spPr/>
      <dgm:t>
        <a:bodyPr/>
        <a:lstStyle/>
        <a:p>
          <a:endParaRPr lang="en-IN"/>
        </a:p>
      </dgm:t>
    </dgm:pt>
    <dgm:pt modelId="{2AC2993C-E19C-45D7-BFC5-6B596087A636}">
      <dgm:prSet/>
      <dgm:spPr/>
      <dgm:t>
        <a:bodyPr/>
        <a:lstStyle/>
        <a:p>
          <a:r>
            <a:rPr lang="en-IN" dirty="0"/>
            <a:t>Types of cluster Managers</a:t>
          </a:r>
        </a:p>
      </dgm:t>
    </dgm:pt>
    <dgm:pt modelId="{E37C7388-7E6F-4E68-924C-6C1FB4D5F097}" type="parTrans" cxnId="{873BD3F7-86BB-4D47-A3F3-74D983EBEE54}">
      <dgm:prSet/>
      <dgm:spPr/>
      <dgm:t>
        <a:bodyPr/>
        <a:lstStyle/>
        <a:p>
          <a:endParaRPr lang="en-IN"/>
        </a:p>
      </dgm:t>
    </dgm:pt>
    <dgm:pt modelId="{536A6618-9275-493B-AD7E-1A1271EBCFB3}" type="sibTrans" cxnId="{873BD3F7-86BB-4D47-A3F3-74D983EBEE54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4"/>
      <dgm:spPr/>
    </dgm:pt>
    <dgm:pt modelId="{B82586BF-ABB5-4174-A236-B033779D46BE}" type="pres">
      <dgm:prSet presAssocID="{29617534-7988-4BF6-8B2F-38A1B3C72C37}" presName="nodeTx" presStyleLbl="node1" presStyleIdx="0" presStyleCnt="4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4"/>
      <dgm:spPr/>
    </dgm:pt>
    <dgm:pt modelId="{A81001B1-859D-47CA-B8C3-4BC9A2EE0BD4}" type="pres">
      <dgm:prSet presAssocID="{29617534-7988-4BF6-8B2F-38A1B3C72C37}" presName="imagNode" presStyleLbl="fgImgPlace1" presStyleIdx="0" presStyleCnt="4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999EFED2-AB51-466C-BF21-C3E77FE879A0}" type="pres">
      <dgm:prSet presAssocID="{61A9F4F3-2CE0-49F7-B917-5CF1EA42E220}" presName="compNode" presStyleCnt="0"/>
      <dgm:spPr/>
    </dgm:pt>
    <dgm:pt modelId="{7CA1860D-6E38-45BF-9133-6567B71FC72D}" type="pres">
      <dgm:prSet presAssocID="{61A9F4F3-2CE0-49F7-B917-5CF1EA42E220}" presName="bkgdShape" presStyleLbl="node1" presStyleIdx="1" presStyleCnt="4"/>
      <dgm:spPr/>
    </dgm:pt>
    <dgm:pt modelId="{1682A665-43D5-4143-B791-F64F67E0DE55}" type="pres">
      <dgm:prSet presAssocID="{61A9F4F3-2CE0-49F7-B917-5CF1EA42E220}" presName="nodeTx" presStyleLbl="node1" presStyleIdx="1" presStyleCnt="4">
        <dgm:presLayoutVars>
          <dgm:bulletEnabled val="1"/>
        </dgm:presLayoutVars>
      </dgm:prSet>
      <dgm:spPr/>
    </dgm:pt>
    <dgm:pt modelId="{85D8F03C-896F-4C32-BBF7-E5C33C99D2F6}" type="pres">
      <dgm:prSet presAssocID="{61A9F4F3-2CE0-49F7-B917-5CF1EA42E220}" presName="invisiNode" presStyleLbl="node1" presStyleIdx="1" presStyleCnt="4"/>
      <dgm:spPr/>
    </dgm:pt>
    <dgm:pt modelId="{169DCA53-E6A6-4976-B39D-5E123F3FBE6A}" type="pres">
      <dgm:prSet presAssocID="{61A9F4F3-2CE0-49F7-B917-5CF1EA42E220}" presName="imagNode" presStyleLbl="fgImgPlace1" presStyleIdx="1" presStyleCnt="4"/>
      <dgm:spPr/>
    </dgm:pt>
    <dgm:pt modelId="{5A871B8E-FE19-4C1D-BF91-CD682165C070}" type="pres">
      <dgm:prSet presAssocID="{A0602089-DDDA-4EF0-AFE4-BF0F7757EDF9}" presName="sibTrans" presStyleLbl="sibTrans2D1" presStyleIdx="0" presStyleCnt="0"/>
      <dgm:spPr/>
    </dgm:pt>
    <dgm:pt modelId="{99BFD0B7-E655-467D-9039-351D112261E3}" type="pres">
      <dgm:prSet presAssocID="{D0888A29-6DEE-4CEF-865A-98C20537AED7}" presName="compNode" presStyleCnt="0"/>
      <dgm:spPr/>
    </dgm:pt>
    <dgm:pt modelId="{7C4EAB67-A450-40CA-95D0-23A0241FFE82}" type="pres">
      <dgm:prSet presAssocID="{D0888A29-6DEE-4CEF-865A-98C20537AED7}" presName="bkgdShape" presStyleLbl="node1" presStyleIdx="2" presStyleCnt="4"/>
      <dgm:spPr/>
    </dgm:pt>
    <dgm:pt modelId="{FAC937D2-77E7-4D09-AAB5-B35D73911F55}" type="pres">
      <dgm:prSet presAssocID="{D0888A29-6DEE-4CEF-865A-98C20537AED7}" presName="nodeTx" presStyleLbl="node1" presStyleIdx="2" presStyleCnt="4">
        <dgm:presLayoutVars>
          <dgm:bulletEnabled val="1"/>
        </dgm:presLayoutVars>
      </dgm:prSet>
      <dgm:spPr/>
    </dgm:pt>
    <dgm:pt modelId="{05FB82DD-AB4B-4157-9101-DD94CD41403D}" type="pres">
      <dgm:prSet presAssocID="{D0888A29-6DEE-4CEF-865A-98C20537AED7}" presName="invisiNode" presStyleLbl="node1" presStyleIdx="2" presStyleCnt="4"/>
      <dgm:spPr/>
    </dgm:pt>
    <dgm:pt modelId="{2E1D9A7F-DE9F-413D-8542-C82069D18808}" type="pres">
      <dgm:prSet presAssocID="{D0888A29-6DEE-4CEF-865A-98C20537AED7}" presName="imagNode" presStyleLbl="fgImgPlace1" presStyleIdx="2" presStyleCnt="4"/>
      <dgm:spPr/>
    </dgm:pt>
    <dgm:pt modelId="{3E354C4C-5CC5-41A4-9157-5C3550CC7AB2}" type="pres">
      <dgm:prSet presAssocID="{86607416-F77B-45C6-B9DF-27696F1548A9}" presName="sibTrans" presStyleLbl="sibTrans2D1" presStyleIdx="0" presStyleCnt="0"/>
      <dgm:spPr/>
    </dgm:pt>
    <dgm:pt modelId="{8097FEED-CD48-42C7-8A82-8049175382F8}" type="pres">
      <dgm:prSet presAssocID="{2AC2993C-E19C-45D7-BFC5-6B596087A636}" presName="compNode" presStyleCnt="0"/>
      <dgm:spPr/>
    </dgm:pt>
    <dgm:pt modelId="{9CFAEAD0-AEBB-4598-8688-14F2970421B0}" type="pres">
      <dgm:prSet presAssocID="{2AC2993C-E19C-45D7-BFC5-6B596087A636}" presName="bkgdShape" presStyleLbl="node1" presStyleIdx="3" presStyleCnt="4"/>
      <dgm:spPr/>
    </dgm:pt>
    <dgm:pt modelId="{334F3325-F279-48E2-9A1A-AF893627C407}" type="pres">
      <dgm:prSet presAssocID="{2AC2993C-E19C-45D7-BFC5-6B596087A636}" presName="nodeTx" presStyleLbl="node1" presStyleIdx="3" presStyleCnt="4">
        <dgm:presLayoutVars>
          <dgm:bulletEnabled val="1"/>
        </dgm:presLayoutVars>
      </dgm:prSet>
      <dgm:spPr/>
    </dgm:pt>
    <dgm:pt modelId="{4CF30AEE-4000-4ECB-ADA1-A3DD27912B87}" type="pres">
      <dgm:prSet presAssocID="{2AC2993C-E19C-45D7-BFC5-6B596087A636}" presName="invisiNode" presStyleLbl="node1" presStyleIdx="3" presStyleCnt="4"/>
      <dgm:spPr/>
    </dgm:pt>
    <dgm:pt modelId="{B7A230E2-4174-488C-B363-905EA8F5D5FB}" type="pres">
      <dgm:prSet presAssocID="{2AC2993C-E19C-45D7-BFC5-6B596087A636}" presName="imagNode" presStyleLbl="fgImgPlace1" presStyleIdx="3" presStyleCnt="4"/>
      <dgm:spPr/>
    </dgm:pt>
  </dgm:ptLst>
  <dgm:cxnLst>
    <dgm:cxn modelId="{E1F02202-8BF3-4077-A345-D5D5DD394465}" srcId="{954E84B1-CEFF-46F5-8E51-EECD2DC22ED9}" destId="{61A9F4F3-2CE0-49F7-B917-5CF1EA42E220}" srcOrd="1" destOrd="0" parTransId="{B4EEE272-6339-422F-9322-15C1203D20C4}" sibTransId="{A0602089-DDDA-4EF0-AFE4-BF0F7757EDF9}"/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867A9B2A-15B2-4B40-A910-963E2B550B11}" type="presOf" srcId="{2AC2993C-E19C-45D7-BFC5-6B596087A636}" destId="{9CFAEAD0-AEBB-4598-8688-14F2970421B0}" srcOrd="0" destOrd="0" presId="urn:microsoft.com/office/officeart/2005/8/layout/hList7"/>
    <dgm:cxn modelId="{BCF47B2B-B62A-41EC-8975-222719802FD7}" type="presOf" srcId="{61A9F4F3-2CE0-49F7-B917-5CF1EA42E220}" destId="{1682A665-43D5-4143-B791-F64F67E0DE55}" srcOrd="1" destOrd="0" presId="urn:microsoft.com/office/officeart/2005/8/layout/hList7"/>
    <dgm:cxn modelId="{BC51632F-2357-4DD7-8402-11E94FA47536}" type="presOf" srcId="{D0888A29-6DEE-4CEF-865A-98C20537AED7}" destId="{FAC937D2-77E7-4D09-AAB5-B35D73911F55}" srcOrd="1" destOrd="0" presId="urn:microsoft.com/office/officeart/2005/8/layout/hList7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6E98F59A-DEE5-4685-9EDE-23183363ACC1}" type="presOf" srcId="{A0602089-DDDA-4EF0-AFE4-BF0F7757EDF9}" destId="{5A871B8E-FE19-4C1D-BF91-CD682165C070}" srcOrd="0" destOrd="0" presId="urn:microsoft.com/office/officeart/2005/8/layout/hList7"/>
    <dgm:cxn modelId="{F1DF52A0-82F8-4A6D-B716-9D0049F441DE}" type="presOf" srcId="{61A9F4F3-2CE0-49F7-B917-5CF1EA42E220}" destId="{7CA1860D-6E38-45BF-9133-6567B71FC72D}" srcOrd="0" destOrd="0" presId="urn:microsoft.com/office/officeart/2005/8/layout/hList7"/>
    <dgm:cxn modelId="{A11063A4-23B7-4523-BCCC-0B41663CBBB5}" type="presOf" srcId="{86607416-F77B-45C6-B9DF-27696F1548A9}" destId="{3E354C4C-5CC5-41A4-9157-5C3550CC7AB2}" srcOrd="0" destOrd="0" presId="urn:microsoft.com/office/officeart/2005/8/layout/hList7"/>
    <dgm:cxn modelId="{E670BDA6-48C1-422A-9D99-B722D0E52AE8}" srcId="{954E84B1-CEFF-46F5-8E51-EECD2DC22ED9}" destId="{D0888A29-6DEE-4CEF-865A-98C20537AED7}" srcOrd="2" destOrd="0" parTransId="{3FECA84C-396C-4D87-8306-C858710D0549}" sibTransId="{86607416-F77B-45C6-B9DF-27696F1548A9}"/>
    <dgm:cxn modelId="{5BB74BAC-87F9-47D6-8009-CA253E9C1464}" type="presOf" srcId="{2AC2993C-E19C-45D7-BFC5-6B596087A636}" destId="{334F3325-F279-48E2-9A1A-AF893627C407}" srcOrd="1" destOrd="0" presId="urn:microsoft.com/office/officeart/2005/8/layout/hList7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70108EEE-0553-4367-BD1B-9C7721B6130F}" type="presOf" srcId="{D0888A29-6DEE-4CEF-865A-98C20537AED7}" destId="{7C4EAB67-A450-40CA-95D0-23A0241FFE82}" srcOrd="0" destOrd="0" presId="urn:microsoft.com/office/officeart/2005/8/layout/hList7"/>
    <dgm:cxn modelId="{873BD3F7-86BB-4D47-A3F3-74D983EBEE54}" srcId="{954E84B1-CEFF-46F5-8E51-EECD2DC22ED9}" destId="{2AC2993C-E19C-45D7-BFC5-6B596087A636}" srcOrd="3" destOrd="0" parTransId="{E37C7388-7E6F-4E68-924C-6C1FB4D5F097}" sibTransId="{536A6618-9275-493B-AD7E-1A1271EBCFB3}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48F87AE1-DF2C-46BE-B2B4-B3B5A6F473E5}" type="presParOf" srcId="{CEF68AC3-F801-482D-8940-1455676BE179}" destId="{999EFED2-AB51-466C-BF21-C3E77FE879A0}" srcOrd="2" destOrd="0" presId="urn:microsoft.com/office/officeart/2005/8/layout/hList7"/>
    <dgm:cxn modelId="{D0244BFF-316F-4DD6-9774-D24BA89D0A9A}" type="presParOf" srcId="{999EFED2-AB51-466C-BF21-C3E77FE879A0}" destId="{7CA1860D-6E38-45BF-9133-6567B71FC72D}" srcOrd="0" destOrd="0" presId="urn:microsoft.com/office/officeart/2005/8/layout/hList7"/>
    <dgm:cxn modelId="{F8B86BFA-03E3-4F2C-8FF7-39DE7B14F00A}" type="presParOf" srcId="{999EFED2-AB51-466C-BF21-C3E77FE879A0}" destId="{1682A665-43D5-4143-B791-F64F67E0DE55}" srcOrd="1" destOrd="0" presId="urn:microsoft.com/office/officeart/2005/8/layout/hList7"/>
    <dgm:cxn modelId="{5BC97EAE-5730-402A-A2F2-E55601489F2C}" type="presParOf" srcId="{999EFED2-AB51-466C-BF21-C3E77FE879A0}" destId="{85D8F03C-896F-4C32-BBF7-E5C33C99D2F6}" srcOrd="2" destOrd="0" presId="urn:microsoft.com/office/officeart/2005/8/layout/hList7"/>
    <dgm:cxn modelId="{C0BCF94A-1B29-4FB3-BB20-F6A68A2A27FD}" type="presParOf" srcId="{999EFED2-AB51-466C-BF21-C3E77FE879A0}" destId="{169DCA53-E6A6-4976-B39D-5E123F3FBE6A}" srcOrd="3" destOrd="0" presId="urn:microsoft.com/office/officeart/2005/8/layout/hList7"/>
    <dgm:cxn modelId="{5A0DD124-ABC8-4B38-B0F9-A34A4D5BE9AC}" type="presParOf" srcId="{CEF68AC3-F801-482D-8940-1455676BE179}" destId="{5A871B8E-FE19-4C1D-BF91-CD682165C070}" srcOrd="3" destOrd="0" presId="urn:microsoft.com/office/officeart/2005/8/layout/hList7"/>
    <dgm:cxn modelId="{D4DD6D06-0397-46E9-BBAD-53BAFE76EE6B}" type="presParOf" srcId="{CEF68AC3-F801-482D-8940-1455676BE179}" destId="{99BFD0B7-E655-467D-9039-351D112261E3}" srcOrd="4" destOrd="0" presId="urn:microsoft.com/office/officeart/2005/8/layout/hList7"/>
    <dgm:cxn modelId="{EE25C841-9F77-44C3-A6AD-745F5457FBD7}" type="presParOf" srcId="{99BFD0B7-E655-467D-9039-351D112261E3}" destId="{7C4EAB67-A450-40CA-95D0-23A0241FFE82}" srcOrd="0" destOrd="0" presId="urn:microsoft.com/office/officeart/2005/8/layout/hList7"/>
    <dgm:cxn modelId="{23FBE20A-8BD9-4CA5-A50D-E0B01EA388C6}" type="presParOf" srcId="{99BFD0B7-E655-467D-9039-351D112261E3}" destId="{FAC937D2-77E7-4D09-AAB5-B35D73911F55}" srcOrd="1" destOrd="0" presId="urn:microsoft.com/office/officeart/2005/8/layout/hList7"/>
    <dgm:cxn modelId="{2B2C8862-94E7-41C2-A6B3-AD6B003B93F8}" type="presParOf" srcId="{99BFD0B7-E655-467D-9039-351D112261E3}" destId="{05FB82DD-AB4B-4157-9101-DD94CD41403D}" srcOrd="2" destOrd="0" presId="urn:microsoft.com/office/officeart/2005/8/layout/hList7"/>
    <dgm:cxn modelId="{6D5B6BDA-923C-4A53-899A-8C1B7AB93A96}" type="presParOf" srcId="{99BFD0B7-E655-467D-9039-351D112261E3}" destId="{2E1D9A7F-DE9F-413D-8542-C82069D18808}" srcOrd="3" destOrd="0" presId="urn:microsoft.com/office/officeart/2005/8/layout/hList7"/>
    <dgm:cxn modelId="{D36A1ACD-0E04-488E-B1AE-68C045853B74}" type="presParOf" srcId="{CEF68AC3-F801-482D-8940-1455676BE179}" destId="{3E354C4C-5CC5-41A4-9157-5C3550CC7AB2}" srcOrd="5" destOrd="0" presId="urn:microsoft.com/office/officeart/2005/8/layout/hList7"/>
    <dgm:cxn modelId="{53570DA0-C497-42F5-870C-4EF2673C5187}" type="presParOf" srcId="{CEF68AC3-F801-482D-8940-1455676BE179}" destId="{8097FEED-CD48-42C7-8A82-8049175382F8}" srcOrd="6" destOrd="0" presId="urn:microsoft.com/office/officeart/2005/8/layout/hList7"/>
    <dgm:cxn modelId="{309EAC6E-B69D-4007-ABAB-9FE891466BFC}" type="presParOf" srcId="{8097FEED-CD48-42C7-8A82-8049175382F8}" destId="{9CFAEAD0-AEBB-4598-8688-14F2970421B0}" srcOrd="0" destOrd="0" presId="urn:microsoft.com/office/officeart/2005/8/layout/hList7"/>
    <dgm:cxn modelId="{7055133F-57A6-4721-A794-0BC9E17BEBAF}" type="presParOf" srcId="{8097FEED-CD48-42C7-8A82-8049175382F8}" destId="{334F3325-F279-48E2-9A1A-AF893627C407}" srcOrd="1" destOrd="0" presId="urn:microsoft.com/office/officeart/2005/8/layout/hList7"/>
    <dgm:cxn modelId="{2ACB62B0-42B5-42B0-8DE5-7973A48426E2}" type="presParOf" srcId="{8097FEED-CD48-42C7-8A82-8049175382F8}" destId="{4CF30AEE-4000-4ECB-ADA1-A3DD27912B87}" srcOrd="2" destOrd="0" presId="urn:microsoft.com/office/officeart/2005/8/layout/hList7"/>
    <dgm:cxn modelId="{025E82F2-2437-4D39-A73F-9DBCC55FE5D8}" type="presParOf" srcId="{8097FEED-CD48-42C7-8A82-8049175382F8}" destId="{B7A230E2-4174-488C-B363-905EA8F5D5F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GB" dirty="0"/>
            <a:t>Spark Context Entry Point before </a:t>
          </a:r>
          <a:r>
            <a:rPr lang="en-IN" dirty="0"/>
            <a:t>2.0</a:t>
          </a:r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2E5DE440-949D-418C-A119-A9518887DC9A}">
      <dgm:prSet/>
      <dgm:spPr/>
      <dgm:t>
        <a:bodyPr/>
        <a:lstStyle/>
        <a:p>
          <a:r>
            <a:rPr lang="en-IN" dirty="0"/>
            <a:t>Spark Session from 2.0</a:t>
          </a:r>
        </a:p>
      </dgm:t>
    </dgm:pt>
    <dgm:pt modelId="{FDCD477E-7B3D-49F5-A1F3-2BDC96D636DE}" type="parTrans" cxnId="{7721E79C-5192-4D35-A111-0A595C63B335}">
      <dgm:prSet/>
      <dgm:spPr/>
      <dgm:t>
        <a:bodyPr/>
        <a:lstStyle/>
        <a:p>
          <a:endParaRPr lang="en-IN"/>
        </a:p>
      </dgm:t>
    </dgm:pt>
    <dgm:pt modelId="{554A98BB-A71B-4676-A495-B494391CE27C}" type="sibTrans" cxnId="{7721E79C-5192-4D35-A111-0A595C63B335}">
      <dgm:prSet/>
      <dgm:spPr/>
      <dgm:t>
        <a:bodyPr/>
        <a:lstStyle/>
        <a:p>
          <a:endParaRPr lang="en-IN"/>
        </a:p>
      </dgm:t>
    </dgm:pt>
    <dgm:pt modelId="{FF2670D5-BCEC-460D-B47B-00490325AAF3}">
      <dgm:prSet/>
      <dgm:spPr/>
      <dgm:t>
        <a:bodyPr/>
        <a:lstStyle/>
        <a:p>
          <a:r>
            <a:rPr lang="en-IN" dirty="0"/>
            <a:t>Polyglot/APls</a:t>
          </a:r>
        </a:p>
      </dgm:t>
    </dgm:pt>
    <dgm:pt modelId="{294315FB-8DA9-4DCF-A7A2-9F0238F8628C}" type="parTrans" cxnId="{71285833-58F9-48EC-ACCF-A94FFAC43826}">
      <dgm:prSet/>
      <dgm:spPr/>
      <dgm:t>
        <a:bodyPr/>
        <a:lstStyle/>
        <a:p>
          <a:endParaRPr lang="en-IN"/>
        </a:p>
      </dgm:t>
    </dgm:pt>
    <dgm:pt modelId="{55134636-E5AB-42C0-96B8-97BC732F4CEF}" type="sibTrans" cxnId="{71285833-58F9-48EC-ACCF-A94FFAC43826}">
      <dgm:prSet/>
      <dgm:spPr/>
      <dgm:t>
        <a:bodyPr/>
        <a:lstStyle/>
        <a:p>
          <a:endParaRPr lang="en-IN"/>
        </a:p>
      </dgm:t>
    </dgm:pt>
    <dgm:pt modelId="{0B234221-378B-4CE7-BCC5-FDC46238E31C}">
      <dgm:prSet/>
      <dgm:spPr/>
      <dgm:t>
        <a:bodyPr/>
        <a:lstStyle/>
        <a:p>
          <a:r>
            <a:rPr lang="en-GB" dirty="0"/>
            <a:t>Unified entry point with multiple </a:t>
          </a:r>
          <a:r>
            <a:rPr lang="en-IN" dirty="0"/>
            <a:t>context</a:t>
          </a:r>
        </a:p>
      </dgm:t>
    </dgm:pt>
    <dgm:pt modelId="{CEADD2D4-415E-4AB6-BF19-468FA9822CAA}" type="parTrans" cxnId="{3BE89C09-4F2A-42F1-8D00-E79A259CCB10}">
      <dgm:prSet/>
      <dgm:spPr/>
      <dgm:t>
        <a:bodyPr/>
        <a:lstStyle/>
        <a:p>
          <a:endParaRPr lang="en-IN"/>
        </a:p>
      </dgm:t>
    </dgm:pt>
    <dgm:pt modelId="{3FA6E2CA-3492-4DC3-8C36-7B70E10AE7E8}" type="sibTrans" cxnId="{3BE89C09-4F2A-42F1-8D00-E79A259CCB10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4"/>
      <dgm:spPr/>
    </dgm:pt>
    <dgm:pt modelId="{B82586BF-ABB5-4174-A236-B033779D46BE}" type="pres">
      <dgm:prSet presAssocID="{29617534-7988-4BF6-8B2F-38A1B3C72C37}" presName="nodeTx" presStyleLbl="node1" presStyleIdx="0" presStyleCnt="4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4"/>
      <dgm:spPr/>
    </dgm:pt>
    <dgm:pt modelId="{A81001B1-859D-47CA-B8C3-4BC9A2EE0BD4}" type="pres">
      <dgm:prSet presAssocID="{29617534-7988-4BF6-8B2F-38A1B3C72C37}" presName="imagNode" presStyleLbl="fgImgPlace1" presStyleIdx="0" presStyleCnt="4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0DC9BCEC-1732-48BA-8581-CF8E860554A1}" type="pres">
      <dgm:prSet presAssocID="{2E5DE440-949D-418C-A119-A9518887DC9A}" presName="compNode" presStyleCnt="0"/>
      <dgm:spPr/>
    </dgm:pt>
    <dgm:pt modelId="{ED029295-E798-4D50-882F-20CD2D562053}" type="pres">
      <dgm:prSet presAssocID="{2E5DE440-949D-418C-A119-A9518887DC9A}" presName="bkgdShape" presStyleLbl="node1" presStyleIdx="1" presStyleCnt="4"/>
      <dgm:spPr/>
    </dgm:pt>
    <dgm:pt modelId="{E839A4FC-1E3C-44D1-9937-30416B3C9F58}" type="pres">
      <dgm:prSet presAssocID="{2E5DE440-949D-418C-A119-A9518887DC9A}" presName="nodeTx" presStyleLbl="node1" presStyleIdx="1" presStyleCnt="4">
        <dgm:presLayoutVars>
          <dgm:bulletEnabled val="1"/>
        </dgm:presLayoutVars>
      </dgm:prSet>
      <dgm:spPr/>
    </dgm:pt>
    <dgm:pt modelId="{B683BAC6-1FA0-45AC-AC47-AFDCD8BF9D4A}" type="pres">
      <dgm:prSet presAssocID="{2E5DE440-949D-418C-A119-A9518887DC9A}" presName="invisiNode" presStyleLbl="node1" presStyleIdx="1" presStyleCnt="4"/>
      <dgm:spPr/>
    </dgm:pt>
    <dgm:pt modelId="{C9ED89B9-6695-4311-B4AD-B8ADB22BCD08}" type="pres">
      <dgm:prSet presAssocID="{2E5DE440-949D-418C-A119-A9518887DC9A}" presName="imagNode" presStyleLbl="fgImgPlace1" presStyleIdx="1" presStyleCnt="4"/>
      <dgm:spPr/>
    </dgm:pt>
    <dgm:pt modelId="{4DA49C4F-C789-40DC-AE07-0938E6F0978C}" type="pres">
      <dgm:prSet presAssocID="{554A98BB-A71B-4676-A495-B494391CE27C}" presName="sibTrans" presStyleLbl="sibTrans2D1" presStyleIdx="0" presStyleCnt="0"/>
      <dgm:spPr/>
    </dgm:pt>
    <dgm:pt modelId="{3B387E3E-F506-451A-9321-356027F70E60}" type="pres">
      <dgm:prSet presAssocID="{FF2670D5-BCEC-460D-B47B-00490325AAF3}" presName="compNode" presStyleCnt="0"/>
      <dgm:spPr/>
    </dgm:pt>
    <dgm:pt modelId="{3EF45D62-A2C6-4C48-A104-8C0C81903313}" type="pres">
      <dgm:prSet presAssocID="{FF2670D5-BCEC-460D-B47B-00490325AAF3}" presName="bkgdShape" presStyleLbl="node1" presStyleIdx="2" presStyleCnt="4"/>
      <dgm:spPr/>
    </dgm:pt>
    <dgm:pt modelId="{9A07E046-0302-4A54-94FD-9ACA4EDDBDAB}" type="pres">
      <dgm:prSet presAssocID="{FF2670D5-BCEC-460D-B47B-00490325AAF3}" presName="nodeTx" presStyleLbl="node1" presStyleIdx="2" presStyleCnt="4">
        <dgm:presLayoutVars>
          <dgm:bulletEnabled val="1"/>
        </dgm:presLayoutVars>
      </dgm:prSet>
      <dgm:spPr/>
    </dgm:pt>
    <dgm:pt modelId="{E40D32E9-07DE-4617-AC75-CAB7BE0EDCFF}" type="pres">
      <dgm:prSet presAssocID="{FF2670D5-BCEC-460D-B47B-00490325AAF3}" presName="invisiNode" presStyleLbl="node1" presStyleIdx="2" presStyleCnt="4"/>
      <dgm:spPr/>
    </dgm:pt>
    <dgm:pt modelId="{D2A23380-8DCA-4C2C-8FD8-D558179FA64D}" type="pres">
      <dgm:prSet presAssocID="{FF2670D5-BCEC-460D-B47B-00490325AAF3}" presName="imagNode" presStyleLbl="fgImgPlace1" presStyleIdx="2" presStyleCnt="4"/>
      <dgm:spPr/>
    </dgm:pt>
    <dgm:pt modelId="{2451AB90-8C9F-4058-B8AE-8FD4E7883755}" type="pres">
      <dgm:prSet presAssocID="{55134636-E5AB-42C0-96B8-97BC732F4CEF}" presName="sibTrans" presStyleLbl="sibTrans2D1" presStyleIdx="0" presStyleCnt="0"/>
      <dgm:spPr/>
    </dgm:pt>
    <dgm:pt modelId="{79772FB4-4FBF-473E-8774-CED3EDA2B9E8}" type="pres">
      <dgm:prSet presAssocID="{0B234221-378B-4CE7-BCC5-FDC46238E31C}" presName="compNode" presStyleCnt="0"/>
      <dgm:spPr/>
    </dgm:pt>
    <dgm:pt modelId="{1EEDCA8B-34A2-4F46-A796-A3E58B4BEAE2}" type="pres">
      <dgm:prSet presAssocID="{0B234221-378B-4CE7-BCC5-FDC46238E31C}" presName="bkgdShape" presStyleLbl="node1" presStyleIdx="3" presStyleCnt="4"/>
      <dgm:spPr/>
    </dgm:pt>
    <dgm:pt modelId="{EEC1993E-EB71-4B56-8E69-468A1371B0DC}" type="pres">
      <dgm:prSet presAssocID="{0B234221-378B-4CE7-BCC5-FDC46238E31C}" presName="nodeTx" presStyleLbl="node1" presStyleIdx="3" presStyleCnt="4">
        <dgm:presLayoutVars>
          <dgm:bulletEnabled val="1"/>
        </dgm:presLayoutVars>
      </dgm:prSet>
      <dgm:spPr/>
    </dgm:pt>
    <dgm:pt modelId="{91D705F5-7F64-41C4-87BC-1A4912EFDD42}" type="pres">
      <dgm:prSet presAssocID="{0B234221-378B-4CE7-BCC5-FDC46238E31C}" presName="invisiNode" presStyleLbl="node1" presStyleIdx="3" presStyleCnt="4"/>
      <dgm:spPr/>
    </dgm:pt>
    <dgm:pt modelId="{B38C1B93-A803-40C7-AAC3-F5BA62649FCD}" type="pres">
      <dgm:prSet presAssocID="{0B234221-378B-4CE7-BCC5-FDC46238E31C}" presName="imagNode" presStyleLbl="fgImgPlace1" presStyleIdx="3" presStyleCnt="4"/>
      <dgm:spPr/>
    </dgm:pt>
  </dgm:ptLst>
  <dgm:cxnLst>
    <dgm:cxn modelId="{807FAE04-2637-49BF-9213-6396DEE45CCF}" type="presOf" srcId="{55134636-E5AB-42C0-96B8-97BC732F4CEF}" destId="{2451AB90-8C9F-4058-B8AE-8FD4E7883755}" srcOrd="0" destOrd="0" presId="urn:microsoft.com/office/officeart/2005/8/layout/hList7"/>
    <dgm:cxn modelId="{3BE89C09-4F2A-42F1-8D00-E79A259CCB10}" srcId="{954E84B1-CEFF-46F5-8E51-EECD2DC22ED9}" destId="{0B234221-378B-4CE7-BCC5-FDC46238E31C}" srcOrd="3" destOrd="0" parTransId="{CEADD2D4-415E-4AB6-BF19-468FA9822CAA}" sibTransId="{3FA6E2CA-3492-4DC3-8C36-7B70E10AE7E8}"/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48977626-7B44-4B28-963D-DC1F5795DF4B}" type="presOf" srcId="{FF2670D5-BCEC-460D-B47B-00490325AAF3}" destId="{9A07E046-0302-4A54-94FD-9ACA4EDDBDAB}" srcOrd="1" destOrd="0" presId="urn:microsoft.com/office/officeart/2005/8/layout/hList7"/>
    <dgm:cxn modelId="{B25AB32D-71D7-4D0D-BF51-0175550B9878}" type="presOf" srcId="{2E5DE440-949D-418C-A119-A9518887DC9A}" destId="{ED029295-E798-4D50-882F-20CD2D562053}" srcOrd="0" destOrd="0" presId="urn:microsoft.com/office/officeart/2005/8/layout/hList7"/>
    <dgm:cxn modelId="{71285833-58F9-48EC-ACCF-A94FFAC43826}" srcId="{954E84B1-CEFF-46F5-8E51-EECD2DC22ED9}" destId="{FF2670D5-BCEC-460D-B47B-00490325AAF3}" srcOrd="2" destOrd="0" parTransId="{294315FB-8DA9-4DCF-A7A2-9F0238F8628C}" sibTransId="{55134636-E5AB-42C0-96B8-97BC732F4CEF}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65FCC882-9C84-4FD4-BEEE-37F7135B9C2A}" type="presOf" srcId="{0B234221-378B-4CE7-BCC5-FDC46238E31C}" destId="{EEC1993E-EB71-4B56-8E69-468A1371B0DC}" srcOrd="1" destOrd="0" presId="urn:microsoft.com/office/officeart/2005/8/layout/hList7"/>
    <dgm:cxn modelId="{7721E79C-5192-4D35-A111-0A595C63B335}" srcId="{954E84B1-CEFF-46F5-8E51-EECD2DC22ED9}" destId="{2E5DE440-949D-418C-A119-A9518887DC9A}" srcOrd="1" destOrd="0" parTransId="{FDCD477E-7B3D-49F5-A1F3-2BDC96D636DE}" sibTransId="{554A98BB-A71B-4676-A495-B494391CE27C}"/>
    <dgm:cxn modelId="{2362AE9F-1369-43A6-8C99-2ADC106B1B6F}" type="presOf" srcId="{554A98BB-A71B-4676-A495-B494391CE27C}" destId="{4DA49C4F-C789-40DC-AE07-0938E6F0978C}" srcOrd="0" destOrd="0" presId="urn:microsoft.com/office/officeart/2005/8/layout/hList7"/>
    <dgm:cxn modelId="{B41C25A9-016A-49FE-99C4-17B9B464DD8C}" type="presOf" srcId="{FF2670D5-BCEC-460D-B47B-00490325AAF3}" destId="{3EF45D62-A2C6-4C48-A104-8C0C81903313}" srcOrd="0" destOrd="0" presId="urn:microsoft.com/office/officeart/2005/8/layout/hList7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5081AFB1-7249-41CD-B9A1-DDA786E1DD04}" type="presOf" srcId="{2E5DE440-949D-418C-A119-A9518887DC9A}" destId="{E839A4FC-1E3C-44D1-9937-30416B3C9F58}" srcOrd="1" destOrd="0" presId="urn:microsoft.com/office/officeart/2005/8/layout/hList7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4B6F75E8-9633-4CDA-9F03-7473ECAB8F98}" type="presOf" srcId="{0B234221-378B-4CE7-BCC5-FDC46238E31C}" destId="{1EEDCA8B-34A2-4F46-A796-A3E58B4BEAE2}" srcOrd="0" destOrd="0" presId="urn:microsoft.com/office/officeart/2005/8/layout/hList7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B8BE0735-9337-42D8-A8C7-D98F483D8142}" type="presParOf" srcId="{CEF68AC3-F801-482D-8940-1455676BE179}" destId="{0DC9BCEC-1732-48BA-8581-CF8E860554A1}" srcOrd="2" destOrd="0" presId="urn:microsoft.com/office/officeart/2005/8/layout/hList7"/>
    <dgm:cxn modelId="{7D5DC8B9-AE38-4388-97D9-A915B2CD526E}" type="presParOf" srcId="{0DC9BCEC-1732-48BA-8581-CF8E860554A1}" destId="{ED029295-E798-4D50-882F-20CD2D562053}" srcOrd="0" destOrd="0" presId="urn:microsoft.com/office/officeart/2005/8/layout/hList7"/>
    <dgm:cxn modelId="{17B0EEAE-DB16-40D5-8406-B640E591EE26}" type="presParOf" srcId="{0DC9BCEC-1732-48BA-8581-CF8E860554A1}" destId="{E839A4FC-1E3C-44D1-9937-30416B3C9F58}" srcOrd="1" destOrd="0" presId="urn:microsoft.com/office/officeart/2005/8/layout/hList7"/>
    <dgm:cxn modelId="{4EB1496E-BF1C-47CA-A1AD-3AF39F71F061}" type="presParOf" srcId="{0DC9BCEC-1732-48BA-8581-CF8E860554A1}" destId="{B683BAC6-1FA0-45AC-AC47-AFDCD8BF9D4A}" srcOrd="2" destOrd="0" presId="urn:microsoft.com/office/officeart/2005/8/layout/hList7"/>
    <dgm:cxn modelId="{B2D01BEC-02E1-4C36-A00C-E3069FCBCA3A}" type="presParOf" srcId="{0DC9BCEC-1732-48BA-8581-CF8E860554A1}" destId="{C9ED89B9-6695-4311-B4AD-B8ADB22BCD08}" srcOrd="3" destOrd="0" presId="urn:microsoft.com/office/officeart/2005/8/layout/hList7"/>
    <dgm:cxn modelId="{48250BDE-2792-4EC4-A4CF-4F9024D2C56F}" type="presParOf" srcId="{CEF68AC3-F801-482D-8940-1455676BE179}" destId="{4DA49C4F-C789-40DC-AE07-0938E6F0978C}" srcOrd="3" destOrd="0" presId="urn:microsoft.com/office/officeart/2005/8/layout/hList7"/>
    <dgm:cxn modelId="{1B86EE36-9FBB-4210-880F-36EBEF79DF73}" type="presParOf" srcId="{CEF68AC3-F801-482D-8940-1455676BE179}" destId="{3B387E3E-F506-451A-9321-356027F70E60}" srcOrd="4" destOrd="0" presId="urn:microsoft.com/office/officeart/2005/8/layout/hList7"/>
    <dgm:cxn modelId="{8E7F7E5F-86ED-416A-8A52-3C3779F45BC5}" type="presParOf" srcId="{3B387E3E-F506-451A-9321-356027F70E60}" destId="{3EF45D62-A2C6-4C48-A104-8C0C81903313}" srcOrd="0" destOrd="0" presId="urn:microsoft.com/office/officeart/2005/8/layout/hList7"/>
    <dgm:cxn modelId="{5153CED5-020E-4C37-9C88-F80D1D4D8723}" type="presParOf" srcId="{3B387E3E-F506-451A-9321-356027F70E60}" destId="{9A07E046-0302-4A54-94FD-9ACA4EDDBDAB}" srcOrd="1" destOrd="0" presId="urn:microsoft.com/office/officeart/2005/8/layout/hList7"/>
    <dgm:cxn modelId="{0125ACD8-51CB-4531-8A2B-D42045A9583B}" type="presParOf" srcId="{3B387E3E-F506-451A-9321-356027F70E60}" destId="{E40D32E9-07DE-4617-AC75-CAB7BE0EDCFF}" srcOrd="2" destOrd="0" presId="urn:microsoft.com/office/officeart/2005/8/layout/hList7"/>
    <dgm:cxn modelId="{94B6EF08-FA00-4F41-B3B4-571068DDF498}" type="presParOf" srcId="{3B387E3E-F506-451A-9321-356027F70E60}" destId="{D2A23380-8DCA-4C2C-8FD8-D558179FA64D}" srcOrd="3" destOrd="0" presId="urn:microsoft.com/office/officeart/2005/8/layout/hList7"/>
    <dgm:cxn modelId="{5A9682CA-4ACD-4459-9E20-056D5C06FD50}" type="presParOf" srcId="{CEF68AC3-F801-482D-8940-1455676BE179}" destId="{2451AB90-8C9F-4058-B8AE-8FD4E7883755}" srcOrd="5" destOrd="0" presId="urn:microsoft.com/office/officeart/2005/8/layout/hList7"/>
    <dgm:cxn modelId="{FFE669A0-C1CB-4067-87DE-1806863C0DE6}" type="presParOf" srcId="{CEF68AC3-F801-482D-8940-1455676BE179}" destId="{79772FB4-4FBF-473E-8774-CED3EDA2B9E8}" srcOrd="6" destOrd="0" presId="urn:microsoft.com/office/officeart/2005/8/layout/hList7"/>
    <dgm:cxn modelId="{381EA4E3-CCAF-4577-AEBA-9F90A915A103}" type="presParOf" srcId="{79772FB4-4FBF-473E-8774-CED3EDA2B9E8}" destId="{1EEDCA8B-34A2-4F46-A796-A3E58B4BEAE2}" srcOrd="0" destOrd="0" presId="urn:microsoft.com/office/officeart/2005/8/layout/hList7"/>
    <dgm:cxn modelId="{6C1F7C20-5947-4F83-B4AE-3C7C6862D95A}" type="presParOf" srcId="{79772FB4-4FBF-473E-8774-CED3EDA2B9E8}" destId="{EEC1993E-EB71-4B56-8E69-468A1371B0DC}" srcOrd="1" destOrd="0" presId="urn:microsoft.com/office/officeart/2005/8/layout/hList7"/>
    <dgm:cxn modelId="{CD2CE4AD-757D-46E3-9E5A-4960D8F191A4}" type="presParOf" srcId="{79772FB4-4FBF-473E-8774-CED3EDA2B9E8}" destId="{91D705F5-7F64-41C4-87BC-1A4912EFDD42}" srcOrd="2" destOrd="0" presId="urn:microsoft.com/office/officeart/2005/8/layout/hList7"/>
    <dgm:cxn modelId="{747BEFE0-410B-4DDA-A3FD-10BCFC4A37A4}" type="presParOf" srcId="{79772FB4-4FBF-473E-8774-CED3EDA2B9E8}" destId="{B38C1B93-A803-40C7-AAC3-F5BA62649FC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IN" dirty="0"/>
            <a:t>Data Split and Distribution</a:t>
          </a:r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1D1882D1-B32E-4C7A-826A-0BB799C93E73}">
      <dgm:prSet/>
      <dgm:spPr/>
      <dgm:t>
        <a:bodyPr/>
        <a:lstStyle/>
        <a:p>
          <a:r>
            <a:rPr lang="en-IN" dirty="0"/>
            <a:t>Task Parallelism</a:t>
          </a:r>
        </a:p>
      </dgm:t>
    </dgm:pt>
    <dgm:pt modelId="{440C35D4-6BCC-417D-B9C8-A82B2B1EEC00}" type="parTrans" cxnId="{45FA5A92-5493-4A23-B7BB-B3D2A27CA7BE}">
      <dgm:prSet/>
      <dgm:spPr/>
      <dgm:t>
        <a:bodyPr/>
        <a:lstStyle/>
        <a:p>
          <a:endParaRPr lang="en-IN"/>
        </a:p>
      </dgm:t>
    </dgm:pt>
    <dgm:pt modelId="{19715CD4-B640-43E6-91E2-D0166D13FF77}" type="sibTrans" cxnId="{45FA5A92-5493-4A23-B7BB-B3D2A27CA7BE}">
      <dgm:prSet/>
      <dgm:spPr/>
      <dgm:t>
        <a:bodyPr/>
        <a:lstStyle/>
        <a:p>
          <a:endParaRPr lang="en-IN"/>
        </a:p>
      </dgm:t>
    </dgm:pt>
    <dgm:pt modelId="{9FDC16BA-FF61-4CFB-A716-004960712DD8}">
      <dgm:prSet/>
      <dgm:spPr/>
      <dgm:t>
        <a:bodyPr/>
        <a:lstStyle/>
        <a:p>
          <a:r>
            <a:rPr lang="en-IN" dirty="0"/>
            <a:t>Lazy Evaluation packaging transformations and Actions</a:t>
          </a:r>
        </a:p>
      </dgm:t>
    </dgm:pt>
    <dgm:pt modelId="{DE637991-2EDC-49A4-B259-EA6E0C5D2BA2}" type="parTrans" cxnId="{3D722067-6D65-4E45-80FC-A34C7EC3FCA5}">
      <dgm:prSet/>
      <dgm:spPr/>
      <dgm:t>
        <a:bodyPr/>
        <a:lstStyle/>
        <a:p>
          <a:endParaRPr lang="en-IN"/>
        </a:p>
      </dgm:t>
    </dgm:pt>
    <dgm:pt modelId="{40AA1579-A076-4914-99BE-31BC58FD337C}" type="sibTrans" cxnId="{3D722067-6D65-4E45-80FC-A34C7EC3FCA5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3"/>
      <dgm:spPr/>
    </dgm:pt>
    <dgm:pt modelId="{B82586BF-ABB5-4174-A236-B033779D46BE}" type="pres">
      <dgm:prSet presAssocID="{29617534-7988-4BF6-8B2F-38A1B3C72C37}" presName="nodeTx" presStyleLbl="node1" presStyleIdx="0" presStyleCnt="3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3"/>
      <dgm:spPr/>
    </dgm:pt>
    <dgm:pt modelId="{A81001B1-859D-47CA-B8C3-4BC9A2EE0BD4}" type="pres">
      <dgm:prSet presAssocID="{29617534-7988-4BF6-8B2F-38A1B3C72C37}" presName="imagNode" presStyleLbl="fgImgPlace1" presStyleIdx="0" presStyleCnt="3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2D48BFBB-F997-4C0B-B67D-CA17A7884D79}" type="pres">
      <dgm:prSet presAssocID="{1D1882D1-B32E-4C7A-826A-0BB799C93E73}" presName="compNode" presStyleCnt="0"/>
      <dgm:spPr/>
    </dgm:pt>
    <dgm:pt modelId="{9F01A10F-3BCF-46FF-97D5-79AAC58995D2}" type="pres">
      <dgm:prSet presAssocID="{1D1882D1-B32E-4C7A-826A-0BB799C93E73}" presName="bkgdShape" presStyleLbl="node1" presStyleIdx="1" presStyleCnt="3"/>
      <dgm:spPr/>
    </dgm:pt>
    <dgm:pt modelId="{89967DE4-DEDB-4834-8D95-4526685B6B08}" type="pres">
      <dgm:prSet presAssocID="{1D1882D1-B32E-4C7A-826A-0BB799C93E73}" presName="nodeTx" presStyleLbl="node1" presStyleIdx="1" presStyleCnt="3">
        <dgm:presLayoutVars>
          <dgm:bulletEnabled val="1"/>
        </dgm:presLayoutVars>
      </dgm:prSet>
      <dgm:spPr/>
    </dgm:pt>
    <dgm:pt modelId="{8257A8C5-E82F-4EE2-94EA-519D60A57CA6}" type="pres">
      <dgm:prSet presAssocID="{1D1882D1-B32E-4C7A-826A-0BB799C93E73}" presName="invisiNode" presStyleLbl="node1" presStyleIdx="1" presStyleCnt="3"/>
      <dgm:spPr/>
    </dgm:pt>
    <dgm:pt modelId="{46EAAEBE-9BB1-42EB-97A5-257D70C28660}" type="pres">
      <dgm:prSet presAssocID="{1D1882D1-B32E-4C7A-826A-0BB799C93E73}" presName="imagNode" presStyleLbl="fgImgPlace1" presStyleIdx="1" presStyleCnt="3"/>
      <dgm:spPr/>
    </dgm:pt>
    <dgm:pt modelId="{C5BC2C45-E6A9-459F-8016-E698E160B171}" type="pres">
      <dgm:prSet presAssocID="{19715CD4-B640-43E6-91E2-D0166D13FF77}" presName="sibTrans" presStyleLbl="sibTrans2D1" presStyleIdx="0" presStyleCnt="0"/>
      <dgm:spPr/>
    </dgm:pt>
    <dgm:pt modelId="{902D9E12-0EE7-48AB-ABB0-DC02ED644510}" type="pres">
      <dgm:prSet presAssocID="{9FDC16BA-FF61-4CFB-A716-004960712DD8}" presName="compNode" presStyleCnt="0"/>
      <dgm:spPr/>
    </dgm:pt>
    <dgm:pt modelId="{FDA56234-BE09-4254-BADA-9E6DBA372C50}" type="pres">
      <dgm:prSet presAssocID="{9FDC16BA-FF61-4CFB-A716-004960712DD8}" presName="bkgdShape" presStyleLbl="node1" presStyleIdx="2" presStyleCnt="3"/>
      <dgm:spPr/>
    </dgm:pt>
    <dgm:pt modelId="{CF0FA2D9-F51F-4032-ACCB-FC0E30E03F82}" type="pres">
      <dgm:prSet presAssocID="{9FDC16BA-FF61-4CFB-A716-004960712DD8}" presName="nodeTx" presStyleLbl="node1" presStyleIdx="2" presStyleCnt="3">
        <dgm:presLayoutVars>
          <dgm:bulletEnabled val="1"/>
        </dgm:presLayoutVars>
      </dgm:prSet>
      <dgm:spPr/>
    </dgm:pt>
    <dgm:pt modelId="{99CE3FF9-126E-447B-BF71-774248AB44DF}" type="pres">
      <dgm:prSet presAssocID="{9FDC16BA-FF61-4CFB-A716-004960712DD8}" presName="invisiNode" presStyleLbl="node1" presStyleIdx="2" presStyleCnt="3"/>
      <dgm:spPr/>
    </dgm:pt>
    <dgm:pt modelId="{8D30FFDF-45BA-4D65-B15B-85089EEA8EAD}" type="pres">
      <dgm:prSet presAssocID="{9FDC16BA-FF61-4CFB-A716-004960712DD8}" presName="imagNode" presStyleLbl="fgImgPlace1" presStyleIdx="2" presStyleCnt="3"/>
      <dgm:spPr/>
    </dgm:pt>
  </dgm:ptLst>
  <dgm:cxnLst>
    <dgm:cxn modelId="{76CEF70C-C782-4C45-B217-DB87CCB7F469}" type="presOf" srcId="{9FDC16BA-FF61-4CFB-A716-004960712DD8}" destId="{FDA56234-BE09-4254-BADA-9E6DBA372C50}" srcOrd="0" destOrd="0" presId="urn:microsoft.com/office/officeart/2005/8/layout/hList7"/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67493D1B-ABFF-4EF9-AC01-62F5F2E32ABE}" type="presOf" srcId="{1D1882D1-B32E-4C7A-826A-0BB799C93E73}" destId="{89967DE4-DEDB-4834-8D95-4526685B6B08}" srcOrd="1" destOrd="0" presId="urn:microsoft.com/office/officeart/2005/8/layout/hList7"/>
    <dgm:cxn modelId="{6945C731-D48D-4407-991D-E3282E3E8179}" type="presOf" srcId="{1D1882D1-B32E-4C7A-826A-0BB799C93E73}" destId="{9F01A10F-3BCF-46FF-97D5-79AAC58995D2}" srcOrd="0" destOrd="0" presId="urn:microsoft.com/office/officeart/2005/8/layout/hList7"/>
    <dgm:cxn modelId="{3D722067-6D65-4E45-80FC-A34C7EC3FCA5}" srcId="{954E84B1-CEFF-46F5-8E51-EECD2DC22ED9}" destId="{9FDC16BA-FF61-4CFB-A716-004960712DD8}" srcOrd="2" destOrd="0" parTransId="{DE637991-2EDC-49A4-B259-EA6E0C5D2BA2}" sibTransId="{40AA1579-A076-4914-99BE-31BC58FD337C}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45FA5A92-5493-4A23-B7BB-B3D2A27CA7BE}" srcId="{954E84B1-CEFF-46F5-8E51-EECD2DC22ED9}" destId="{1D1882D1-B32E-4C7A-826A-0BB799C93E73}" srcOrd="1" destOrd="0" parTransId="{440C35D4-6BCC-417D-B9C8-A82B2B1EEC00}" sibTransId="{19715CD4-B640-43E6-91E2-D0166D13FF77}"/>
    <dgm:cxn modelId="{3EC037A2-383E-4D19-8328-72C193A07F96}" type="presOf" srcId="{19715CD4-B640-43E6-91E2-D0166D13FF77}" destId="{C5BC2C45-E6A9-459F-8016-E698E160B171}" srcOrd="0" destOrd="0" presId="urn:microsoft.com/office/officeart/2005/8/layout/hList7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0941B5F5-27E4-4622-B967-B712FD12A3FF}" type="presOf" srcId="{9FDC16BA-FF61-4CFB-A716-004960712DD8}" destId="{CF0FA2D9-F51F-4032-ACCB-FC0E30E03F82}" srcOrd="1" destOrd="0" presId="urn:microsoft.com/office/officeart/2005/8/layout/hList7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D344CD67-0A56-458B-B489-C16CD7E38E22}" type="presParOf" srcId="{CEF68AC3-F801-482D-8940-1455676BE179}" destId="{2D48BFBB-F997-4C0B-B67D-CA17A7884D79}" srcOrd="2" destOrd="0" presId="urn:microsoft.com/office/officeart/2005/8/layout/hList7"/>
    <dgm:cxn modelId="{B7A02AA8-5C09-447E-A071-0099DE28032B}" type="presParOf" srcId="{2D48BFBB-F997-4C0B-B67D-CA17A7884D79}" destId="{9F01A10F-3BCF-46FF-97D5-79AAC58995D2}" srcOrd="0" destOrd="0" presId="urn:microsoft.com/office/officeart/2005/8/layout/hList7"/>
    <dgm:cxn modelId="{E84C8480-EDAB-46AB-AADC-B498EA913FCC}" type="presParOf" srcId="{2D48BFBB-F997-4C0B-B67D-CA17A7884D79}" destId="{89967DE4-DEDB-4834-8D95-4526685B6B08}" srcOrd="1" destOrd="0" presId="urn:microsoft.com/office/officeart/2005/8/layout/hList7"/>
    <dgm:cxn modelId="{5AD8E110-D54A-4AE1-96ED-C853E2B38110}" type="presParOf" srcId="{2D48BFBB-F997-4C0B-B67D-CA17A7884D79}" destId="{8257A8C5-E82F-4EE2-94EA-519D60A57CA6}" srcOrd="2" destOrd="0" presId="urn:microsoft.com/office/officeart/2005/8/layout/hList7"/>
    <dgm:cxn modelId="{664F9885-688E-4541-8CBB-A8C327C9AFA7}" type="presParOf" srcId="{2D48BFBB-F997-4C0B-B67D-CA17A7884D79}" destId="{46EAAEBE-9BB1-42EB-97A5-257D70C28660}" srcOrd="3" destOrd="0" presId="urn:microsoft.com/office/officeart/2005/8/layout/hList7"/>
    <dgm:cxn modelId="{0E3A5F4E-6185-439E-957D-55E34DC07B82}" type="presParOf" srcId="{CEF68AC3-F801-482D-8940-1455676BE179}" destId="{C5BC2C45-E6A9-459F-8016-E698E160B171}" srcOrd="3" destOrd="0" presId="urn:microsoft.com/office/officeart/2005/8/layout/hList7"/>
    <dgm:cxn modelId="{FB6F8B66-4546-4BD7-9CE9-76E6BECDE67E}" type="presParOf" srcId="{CEF68AC3-F801-482D-8940-1455676BE179}" destId="{902D9E12-0EE7-48AB-ABB0-DC02ED644510}" srcOrd="4" destOrd="0" presId="urn:microsoft.com/office/officeart/2005/8/layout/hList7"/>
    <dgm:cxn modelId="{D5BF360C-C8DC-456B-A393-BC2ABAA75E9B}" type="presParOf" srcId="{902D9E12-0EE7-48AB-ABB0-DC02ED644510}" destId="{FDA56234-BE09-4254-BADA-9E6DBA372C50}" srcOrd="0" destOrd="0" presId="urn:microsoft.com/office/officeart/2005/8/layout/hList7"/>
    <dgm:cxn modelId="{4252E983-7C31-4984-9BFB-2CE7B2442427}" type="presParOf" srcId="{902D9E12-0EE7-48AB-ABB0-DC02ED644510}" destId="{CF0FA2D9-F51F-4032-ACCB-FC0E30E03F82}" srcOrd="1" destOrd="0" presId="urn:microsoft.com/office/officeart/2005/8/layout/hList7"/>
    <dgm:cxn modelId="{E5C50CB2-AEBE-4B43-B465-8FD9379685E1}" type="presParOf" srcId="{902D9E12-0EE7-48AB-ABB0-DC02ED644510}" destId="{99CE3FF9-126E-447B-BF71-774248AB44DF}" srcOrd="2" destOrd="0" presId="urn:microsoft.com/office/officeart/2005/8/layout/hList7"/>
    <dgm:cxn modelId="{B7FFFA63-A9BE-4B39-BF68-68F3A83A61EB}" type="presParOf" srcId="{902D9E12-0EE7-48AB-ABB0-DC02ED644510}" destId="{8D30FFDF-45BA-4D65-B15B-85089EEA8EA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IN" dirty="0"/>
            <a:t>User-Friendliness</a:t>
          </a:r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3C0642A4-3D58-4C52-8EB4-D9C3414CF19E}">
      <dgm:prSet/>
      <dgm:spPr/>
      <dgm:t>
        <a:bodyPr/>
        <a:lstStyle/>
        <a:p>
          <a:r>
            <a:rPr lang="en-IN" dirty="0"/>
            <a:t>Languages</a:t>
          </a:r>
        </a:p>
      </dgm:t>
    </dgm:pt>
    <dgm:pt modelId="{1D82ECFC-2AED-4341-96C0-93A53C3CBA63}" type="parTrans" cxnId="{4B5A5F49-6BEE-4AB7-9024-A8992B6E820C}">
      <dgm:prSet/>
      <dgm:spPr/>
      <dgm:t>
        <a:bodyPr/>
        <a:lstStyle/>
        <a:p>
          <a:endParaRPr lang="en-IN"/>
        </a:p>
      </dgm:t>
    </dgm:pt>
    <dgm:pt modelId="{E95E1C1F-32F3-4A13-B799-5638064CF51C}" type="sibTrans" cxnId="{4B5A5F49-6BEE-4AB7-9024-A8992B6E820C}">
      <dgm:prSet/>
      <dgm:spPr/>
      <dgm:t>
        <a:bodyPr/>
        <a:lstStyle/>
        <a:p>
          <a:endParaRPr lang="en-IN"/>
        </a:p>
      </dgm:t>
    </dgm:pt>
    <dgm:pt modelId="{0F495B6C-9D69-43F0-BEBE-59B4108D3BBF}">
      <dgm:prSet/>
      <dgm:spPr/>
      <dgm:t>
        <a:bodyPr/>
        <a:lstStyle/>
        <a:p>
          <a:r>
            <a:rPr lang="en-IN" dirty="0"/>
            <a:t>Performance</a:t>
          </a:r>
        </a:p>
      </dgm:t>
    </dgm:pt>
    <dgm:pt modelId="{A002894E-757F-493D-890B-5E5265EC9595}" type="parTrans" cxnId="{B88A9E4E-CB09-4949-9E78-E09DE0C48092}">
      <dgm:prSet/>
      <dgm:spPr/>
      <dgm:t>
        <a:bodyPr/>
        <a:lstStyle/>
        <a:p>
          <a:endParaRPr lang="en-IN"/>
        </a:p>
      </dgm:t>
    </dgm:pt>
    <dgm:pt modelId="{721E71B2-C902-4C67-A574-CF8E48650BF8}" type="sibTrans" cxnId="{B88A9E4E-CB09-4949-9E78-E09DE0C48092}">
      <dgm:prSet/>
      <dgm:spPr/>
      <dgm:t>
        <a:bodyPr/>
        <a:lstStyle/>
        <a:p>
          <a:endParaRPr lang="en-IN"/>
        </a:p>
      </dgm:t>
    </dgm:pt>
    <dgm:pt modelId="{5573F320-B220-48FE-B7D8-35DE71322552}">
      <dgm:prSet/>
      <dgm:spPr/>
      <dgm:t>
        <a:bodyPr/>
        <a:lstStyle/>
        <a:p>
          <a:r>
            <a:rPr lang="en-IN" dirty="0"/>
            <a:t>On-heap vs off-heap</a:t>
          </a:r>
        </a:p>
      </dgm:t>
    </dgm:pt>
    <dgm:pt modelId="{B2FF0BF6-79A0-4464-B8B7-42C331E19061}" type="parTrans" cxnId="{9C2D83E6-41CA-4A10-A47A-1D8A93A23CAC}">
      <dgm:prSet/>
      <dgm:spPr/>
      <dgm:t>
        <a:bodyPr/>
        <a:lstStyle/>
        <a:p>
          <a:endParaRPr lang="en-IN"/>
        </a:p>
      </dgm:t>
    </dgm:pt>
    <dgm:pt modelId="{94FD17C3-A58A-4CE8-8137-389A4D0CD8C6}" type="sibTrans" cxnId="{9C2D83E6-41CA-4A10-A47A-1D8A93A23CAC}">
      <dgm:prSet/>
      <dgm:spPr/>
      <dgm:t>
        <a:bodyPr/>
        <a:lstStyle/>
        <a:p>
          <a:endParaRPr lang="en-IN"/>
        </a:p>
      </dgm:t>
    </dgm:pt>
    <dgm:pt modelId="{8CCBA3C3-B3B9-4292-A863-A4756BDB16C9}">
      <dgm:prSet/>
      <dgm:spPr/>
      <dgm:t>
        <a:bodyPr/>
        <a:lstStyle/>
        <a:p>
          <a:r>
            <a:rPr lang="en-GB" dirty="0"/>
            <a:t>How to do vs what to do?</a:t>
          </a:r>
          <a:endParaRPr lang="en-IN" dirty="0"/>
        </a:p>
      </dgm:t>
    </dgm:pt>
    <dgm:pt modelId="{D5FD2AA2-CF85-40A6-A220-9F7D104AB95D}" type="parTrans" cxnId="{1CFB0DF2-E0EC-4A92-AC30-AC94218E73D1}">
      <dgm:prSet/>
      <dgm:spPr/>
      <dgm:t>
        <a:bodyPr/>
        <a:lstStyle/>
        <a:p>
          <a:endParaRPr lang="en-IN"/>
        </a:p>
      </dgm:t>
    </dgm:pt>
    <dgm:pt modelId="{B580E4E1-CF52-4D5F-AC41-8882ED4E46E4}" type="sibTrans" cxnId="{1CFB0DF2-E0EC-4A92-AC30-AC94218E73D1}">
      <dgm:prSet/>
      <dgm:spPr/>
      <dgm:t>
        <a:bodyPr/>
        <a:lstStyle/>
        <a:p>
          <a:endParaRPr lang="en-IN"/>
        </a:p>
      </dgm:t>
    </dgm:pt>
    <dgm:pt modelId="{1CE8B10E-FB4D-49F5-8201-85190C985836}">
      <dgm:prSet/>
      <dgm:spPr/>
      <dgm:t>
        <a:bodyPr/>
        <a:lstStyle/>
        <a:p>
          <a:r>
            <a:rPr lang="en-IN" dirty="0"/>
            <a:t>GC Impact</a:t>
          </a:r>
        </a:p>
      </dgm:t>
    </dgm:pt>
    <dgm:pt modelId="{AE206B2B-5889-40DE-86E5-E2443695E8C7}" type="parTrans" cxnId="{6FE39CC4-8CBC-4846-83E2-81DBFA70E9D8}">
      <dgm:prSet/>
      <dgm:spPr/>
      <dgm:t>
        <a:bodyPr/>
        <a:lstStyle/>
        <a:p>
          <a:endParaRPr lang="en-IN"/>
        </a:p>
      </dgm:t>
    </dgm:pt>
    <dgm:pt modelId="{ADF3A86F-9BF1-4B95-8674-A3F613829800}" type="sibTrans" cxnId="{6FE39CC4-8CBC-4846-83E2-81DBFA70E9D8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6"/>
      <dgm:spPr/>
    </dgm:pt>
    <dgm:pt modelId="{B82586BF-ABB5-4174-A236-B033779D46BE}" type="pres">
      <dgm:prSet presAssocID="{29617534-7988-4BF6-8B2F-38A1B3C72C37}" presName="nodeTx" presStyleLbl="node1" presStyleIdx="0" presStyleCnt="6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6"/>
      <dgm:spPr/>
    </dgm:pt>
    <dgm:pt modelId="{A81001B1-859D-47CA-B8C3-4BC9A2EE0BD4}" type="pres">
      <dgm:prSet presAssocID="{29617534-7988-4BF6-8B2F-38A1B3C72C37}" presName="imagNode" presStyleLbl="fgImgPlace1" presStyleIdx="0" presStyleCnt="6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C04580B3-084A-4B20-BB0B-F4474CE5033D}" type="pres">
      <dgm:prSet presAssocID="{3C0642A4-3D58-4C52-8EB4-D9C3414CF19E}" presName="compNode" presStyleCnt="0"/>
      <dgm:spPr/>
    </dgm:pt>
    <dgm:pt modelId="{89699227-4C20-4CFC-AE65-A9A008D791AC}" type="pres">
      <dgm:prSet presAssocID="{3C0642A4-3D58-4C52-8EB4-D9C3414CF19E}" presName="bkgdShape" presStyleLbl="node1" presStyleIdx="1" presStyleCnt="6"/>
      <dgm:spPr/>
    </dgm:pt>
    <dgm:pt modelId="{76AE0AB2-28B2-48E5-88BE-E1509CF9B4BD}" type="pres">
      <dgm:prSet presAssocID="{3C0642A4-3D58-4C52-8EB4-D9C3414CF19E}" presName="nodeTx" presStyleLbl="node1" presStyleIdx="1" presStyleCnt="6">
        <dgm:presLayoutVars>
          <dgm:bulletEnabled val="1"/>
        </dgm:presLayoutVars>
      </dgm:prSet>
      <dgm:spPr/>
    </dgm:pt>
    <dgm:pt modelId="{9FCD993E-3056-4A21-BDAB-C520D7E4B233}" type="pres">
      <dgm:prSet presAssocID="{3C0642A4-3D58-4C52-8EB4-D9C3414CF19E}" presName="invisiNode" presStyleLbl="node1" presStyleIdx="1" presStyleCnt="6"/>
      <dgm:spPr/>
    </dgm:pt>
    <dgm:pt modelId="{B5D36C8B-94FE-49F3-A124-5C6C4532B2EC}" type="pres">
      <dgm:prSet presAssocID="{3C0642A4-3D58-4C52-8EB4-D9C3414CF19E}" presName="imagNode" presStyleLbl="fgImgPlace1" presStyleIdx="1" presStyleCnt="6"/>
      <dgm:spPr/>
    </dgm:pt>
    <dgm:pt modelId="{67728524-D15C-41D8-89AD-401B2E8443C1}" type="pres">
      <dgm:prSet presAssocID="{E95E1C1F-32F3-4A13-B799-5638064CF51C}" presName="sibTrans" presStyleLbl="sibTrans2D1" presStyleIdx="0" presStyleCnt="0"/>
      <dgm:spPr/>
    </dgm:pt>
    <dgm:pt modelId="{E6975D82-E2FC-4B4F-9E74-91D0BF9CC7E9}" type="pres">
      <dgm:prSet presAssocID="{0F495B6C-9D69-43F0-BEBE-59B4108D3BBF}" presName="compNode" presStyleCnt="0"/>
      <dgm:spPr/>
    </dgm:pt>
    <dgm:pt modelId="{9CC88DBD-6BF8-4384-B491-864C84734FC2}" type="pres">
      <dgm:prSet presAssocID="{0F495B6C-9D69-43F0-BEBE-59B4108D3BBF}" presName="bkgdShape" presStyleLbl="node1" presStyleIdx="2" presStyleCnt="6"/>
      <dgm:spPr/>
    </dgm:pt>
    <dgm:pt modelId="{2C4BC2DD-28E7-42B5-A64E-73EDA24E75BC}" type="pres">
      <dgm:prSet presAssocID="{0F495B6C-9D69-43F0-BEBE-59B4108D3BBF}" presName="nodeTx" presStyleLbl="node1" presStyleIdx="2" presStyleCnt="6">
        <dgm:presLayoutVars>
          <dgm:bulletEnabled val="1"/>
        </dgm:presLayoutVars>
      </dgm:prSet>
      <dgm:spPr/>
    </dgm:pt>
    <dgm:pt modelId="{8D3961D3-71D1-49F1-8BA6-227D5FE75B62}" type="pres">
      <dgm:prSet presAssocID="{0F495B6C-9D69-43F0-BEBE-59B4108D3BBF}" presName="invisiNode" presStyleLbl="node1" presStyleIdx="2" presStyleCnt="6"/>
      <dgm:spPr/>
    </dgm:pt>
    <dgm:pt modelId="{DEE4E8A5-9214-4B54-963E-596D01A9AD4A}" type="pres">
      <dgm:prSet presAssocID="{0F495B6C-9D69-43F0-BEBE-59B4108D3BBF}" presName="imagNode" presStyleLbl="fgImgPlace1" presStyleIdx="2" presStyleCnt="6"/>
      <dgm:spPr/>
    </dgm:pt>
    <dgm:pt modelId="{437B55AE-8199-432C-A894-D43A5A2EADE7}" type="pres">
      <dgm:prSet presAssocID="{721E71B2-C902-4C67-A574-CF8E48650BF8}" presName="sibTrans" presStyleLbl="sibTrans2D1" presStyleIdx="0" presStyleCnt="0"/>
      <dgm:spPr/>
    </dgm:pt>
    <dgm:pt modelId="{8EBCCB2A-5DCE-4752-9D9A-A2FCFA44EF52}" type="pres">
      <dgm:prSet presAssocID="{5573F320-B220-48FE-B7D8-35DE71322552}" presName="compNode" presStyleCnt="0"/>
      <dgm:spPr/>
    </dgm:pt>
    <dgm:pt modelId="{18505CB4-515D-484A-A9AA-F46A86F9C0BC}" type="pres">
      <dgm:prSet presAssocID="{5573F320-B220-48FE-B7D8-35DE71322552}" presName="bkgdShape" presStyleLbl="node1" presStyleIdx="3" presStyleCnt="6"/>
      <dgm:spPr/>
    </dgm:pt>
    <dgm:pt modelId="{22521137-62F3-4FAC-8BE6-A5E495A8743F}" type="pres">
      <dgm:prSet presAssocID="{5573F320-B220-48FE-B7D8-35DE71322552}" presName="nodeTx" presStyleLbl="node1" presStyleIdx="3" presStyleCnt="6">
        <dgm:presLayoutVars>
          <dgm:bulletEnabled val="1"/>
        </dgm:presLayoutVars>
      </dgm:prSet>
      <dgm:spPr/>
    </dgm:pt>
    <dgm:pt modelId="{A26FE295-09F0-4A2D-AE1C-D8B51328435A}" type="pres">
      <dgm:prSet presAssocID="{5573F320-B220-48FE-B7D8-35DE71322552}" presName="invisiNode" presStyleLbl="node1" presStyleIdx="3" presStyleCnt="6"/>
      <dgm:spPr/>
    </dgm:pt>
    <dgm:pt modelId="{C60FA62F-72A9-4775-9172-FCB409F120CA}" type="pres">
      <dgm:prSet presAssocID="{5573F320-B220-48FE-B7D8-35DE71322552}" presName="imagNode" presStyleLbl="fgImgPlace1" presStyleIdx="3" presStyleCnt="6"/>
      <dgm:spPr/>
    </dgm:pt>
    <dgm:pt modelId="{67431BF0-2121-4951-9533-AA4EA0C58A33}" type="pres">
      <dgm:prSet presAssocID="{94FD17C3-A58A-4CE8-8137-389A4D0CD8C6}" presName="sibTrans" presStyleLbl="sibTrans2D1" presStyleIdx="0" presStyleCnt="0"/>
      <dgm:spPr/>
    </dgm:pt>
    <dgm:pt modelId="{C2F8614F-E326-41EE-8D08-E3F2F3BBB79D}" type="pres">
      <dgm:prSet presAssocID="{8CCBA3C3-B3B9-4292-A863-A4756BDB16C9}" presName="compNode" presStyleCnt="0"/>
      <dgm:spPr/>
    </dgm:pt>
    <dgm:pt modelId="{02D5E2B2-0BC9-4F3A-8F8B-6A4CBDA454E9}" type="pres">
      <dgm:prSet presAssocID="{8CCBA3C3-B3B9-4292-A863-A4756BDB16C9}" presName="bkgdShape" presStyleLbl="node1" presStyleIdx="4" presStyleCnt="6"/>
      <dgm:spPr/>
    </dgm:pt>
    <dgm:pt modelId="{0569CB4F-D096-4292-93A4-62D6C3B3402C}" type="pres">
      <dgm:prSet presAssocID="{8CCBA3C3-B3B9-4292-A863-A4756BDB16C9}" presName="nodeTx" presStyleLbl="node1" presStyleIdx="4" presStyleCnt="6">
        <dgm:presLayoutVars>
          <dgm:bulletEnabled val="1"/>
        </dgm:presLayoutVars>
      </dgm:prSet>
      <dgm:spPr/>
    </dgm:pt>
    <dgm:pt modelId="{089772B2-A8A2-4DC6-B871-55BA80B23BAE}" type="pres">
      <dgm:prSet presAssocID="{8CCBA3C3-B3B9-4292-A863-A4756BDB16C9}" presName="invisiNode" presStyleLbl="node1" presStyleIdx="4" presStyleCnt="6"/>
      <dgm:spPr/>
    </dgm:pt>
    <dgm:pt modelId="{CA7FB201-BAA2-444F-B6F9-A6A8F6DEDCBF}" type="pres">
      <dgm:prSet presAssocID="{8CCBA3C3-B3B9-4292-A863-A4756BDB16C9}" presName="imagNode" presStyleLbl="fgImgPlace1" presStyleIdx="4" presStyleCnt="6"/>
      <dgm:spPr/>
    </dgm:pt>
    <dgm:pt modelId="{3B3751E4-4C94-4885-A950-F3FD55CC6E5A}" type="pres">
      <dgm:prSet presAssocID="{B580E4E1-CF52-4D5F-AC41-8882ED4E46E4}" presName="sibTrans" presStyleLbl="sibTrans2D1" presStyleIdx="0" presStyleCnt="0"/>
      <dgm:spPr/>
    </dgm:pt>
    <dgm:pt modelId="{A64B81E6-3F2C-4F38-B89A-EAE5F1B5A3A3}" type="pres">
      <dgm:prSet presAssocID="{1CE8B10E-FB4D-49F5-8201-85190C985836}" presName="compNode" presStyleCnt="0"/>
      <dgm:spPr/>
    </dgm:pt>
    <dgm:pt modelId="{7B9FE3E8-F42E-4553-9D07-8C8816DE6071}" type="pres">
      <dgm:prSet presAssocID="{1CE8B10E-FB4D-49F5-8201-85190C985836}" presName="bkgdShape" presStyleLbl="node1" presStyleIdx="5" presStyleCnt="6"/>
      <dgm:spPr/>
    </dgm:pt>
    <dgm:pt modelId="{091A6A82-5F8B-4FB8-9AF1-3DED4DCB7D39}" type="pres">
      <dgm:prSet presAssocID="{1CE8B10E-FB4D-49F5-8201-85190C985836}" presName="nodeTx" presStyleLbl="node1" presStyleIdx="5" presStyleCnt="6">
        <dgm:presLayoutVars>
          <dgm:bulletEnabled val="1"/>
        </dgm:presLayoutVars>
      </dgm:prSet>
      <dgm:spPr/>
    </dgm:pt>
    <dgm:pt modelId="{FA676F97-670C-4279-9318-F2E28778C2DC}" type="pres">
      <dgm:prSet presAssocID="{1CE8B10E-FB4D-49F5-8201-85190C985836}" presName="invisiNode" presStyleLbl="node1" presStyleIdx="5" presStyleCnt="6"/>
      <dgm:spPr/>
    </dgm:pt>
    <dgm:pt modelId="{7BFCCF36-EB85-4E8B-B9A6-B45268AD7891}" type="pres">
      <dgm:prSet presAssocID="{1CE8B10E-FB4D-49F5-8201-85190C985836}" presName="imagNode" presStyleLbl="fgImgPlace1" presStyleIdx="5" presStyleCnt="6"/>
      <dgm:spPr/>
    </dgm:pt>
  </dgm:ptLst>
  <dgm:cxnLst>
    <dgm:cxn modelId="{27FC260D-00B7-4082-8BE3-EAA4CB6497B8}" type="presOf" srcId="{E95E1C1F-32F3-4A13-B799-5638064CF51C}" destId="{67728524-D15C-41D8-89AD-401B2E8443C1}" srcOrd="0" destOrd="0" presId="urn:microsoft.com/office/officeart/2005/8/layout/hList7"/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068F4E20-62C4-4961-99B5-5EF64D44590D}" type="presOf" srcId="{8CCBA3C3-B3B9-4292-A863-A4756BDB16C9}" destId="{0569CB4F-D096-4292-93A4-62D6C3B3402C}" srcOrd="1" destOrd="0" presId="urn:microsoft.com/office/officeart/2005/8/layout/hList7"/>
    <dgm:cxn modelId="{7B6D4F38-2A1F-4E4A-ABBC-71AE2669E10B}" type="presOf" srcId="{5573F320-B220-48FE-B7D8-35DE71322552}" destId="{22521137-62F3-4FAC-8BE6-A5E495A8743F}" srcOrd="1" destOrd="0" presId="urn:microsoft.com/office/officeart/2005/8/layout/hList7"/>
    <dgm:cxn modelId="{4B5A5F49-6BEE-4AB7-9024-A8992B6E820C}" srcId="{954E84B1-CEFF-46F5-8E51-EECD2DC22ED9}" destId="{3C0642A4-3D58-4C52-8EB4-D9C3414CF19E}" srcOrd="1" destOrd="0" parTransId="{1D82ECFC-2AED-4341-96C0-93A53C3CBA63}" sibTransId="{E95E1C1F-32F3-4A13-B799-5638064CF51C}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B88A9E4E-CB09-4949-9E78-E09DE0C48092}" srcId="{954E84B1-CEFF-46F5-8E51-EECD2DC22ED9}" destId="{0F495B6C-9D69-43F0-BEBE-59B4108D3BBF}" srcOrd="2" destOrd="0" parTransId="{A002894E-757F-493D-890B-5E5265EC9595}" sibTransId="{721E71B2-C902-4C67-A574-CF8E48650BF8}"/>
    <dgm:cxn modelId="{38F22656-F18D-4CCC-9399-0801F05A579D}" type="presOf" srcId="{8CCBA3C3-B3B9-4292-A863-A4756BDB16C9}" destId="{02D5E2B2-0BC9-4F3A-8F8B-6A4CBDA454E9}" srcOrd="0" destOrd="0" presId="urn:microsoft.com/office/officeart/2005/8/layout/hList7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8D784F8B-A4EE-439B-AF28-79711D3AACA0}" type="presOf" srcId="{3C0642A4-3D58-4C52-8EB4-D9C3414CF19E}" destId="{76AE0AB2-28B2-48E5-88BE-E1509CF9B4BD}" srcOrd="1" destOrd="0" presId="urn:microsoft.com/office/officeart/2005/8/layout/hList7"/>
    <dgm:cxn modelId="{D613528D-35AF-4714-B57A-1EABB82B46EC}" type="presOf" srcId="{0F495B6C-9D69-43F0-BEBE-59B4108D3BBF}" destId="{2C4BC2DD-28E7-42B5-A64E-73EDA24E75BC}" srcOrd="1" destOrd="0" presId="urn:microsoft.com/office/officeart/2005/8/layout/hList7"/>
    <dgm:cxn modelId="{5800CE8E-5FE0-43E6-BE3A-2026E49DD5DF}" type="presOf" srcId="{1CE8B10E-FB4D-49F5-8201-85190C985836}" destId="{091A6A82-5F8B-4FB8-9AF1-3DED4DCB7D39}" srcOrd="1" destOrd="0" presId="urn:microsoft.com/office/officeart/2005/8/layout/hList7"/>
    <dgm:cxn modelId="{C60B7698-BC53-4EB9-8446-D7352087A8DF}" type="presOf" srcId="{3C0642A4-3D58-4C52-8EB4-D9C3414CF19E}" destId="{89699227-4C20-4CFC-AE65-A9A008D791AC}" srcOrd="0" destOrd="0" presId="urn:microsoft.com/office/officeart/2005/8/layout/hList7"/>
    <dgm:cxn modelId="{CAD59FA3-12A4-4713-AC58-195BD52878A0}" type="presOf" srcId="{94FD17C3-A58A-4CE8-8137-389A4D0CD8C6}" destId="{67431BF0-2121-4951-9533-AA4EA0C58A33}" srcOrd="0" destOrd="0" presId="urn:microsoft.com/office/officeart/2005/8/layout/hList7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C6B52EBC-28F2-44B5-BBDE-F9E99CF1844A}" type="presOf" srcId="{B580E4E1-CF52-4D5F-AC41-8882ED4E46E4}" destId="{3B3751E4-4C94-4885-A950-F3FD55CC6E5A}" srcOrd="0" destOrd="0" presId="urn:microsoft.com/office/officeart/2005/8/layout/hList7"/>
    <dgm:cxn modelId="{F799CCBC-B8FE-489C-B394-A22D0468D1CF}" type="presOf" srcId="{1CE8B10E-FB4D-49F5-8201-85190C985836}" destId="{7B9FE3E8-F42E-4553-9D07-8C8816DE6071}" srcOrd="0" destOrd="0" presId="urn:microsoft.com/office/officeart/2005/8/layout/hList7"/>
    <dgm:cxn modelId="{6FE39CC4-8CBC-4846-83E2-81DBFA70E9D8}" srcId="{954E84B1-CEFF-46F5-8E51-EECD2DC22ED9}" destId="{1CE8B10E-FB4D-49F5-8201-85190C985836}" srcOrd="5" destOrd="0" parTransId="{AE206B2B-5889-40DE-86E5-E2443695E8C7}" sibTransId="{ADF3A86F-9BF1-4B95-8674-A3F613829800}"/>
    <dgm:cxn modelId="{296CC7CC-3983-4563-8B0F-CC5D62ADE237}" type="presOf" srcId="{0F495B6C-9D69-43F0-BEBE-59B4108D3BBF}" destId="{9CC88DBD-6BF8-4384-B491-864C84734FC2}" srcOrd="0" destOrd="0" presId="urn:microsoft.com/office/officeart/2005/8/layout/hList7"/>
    <dgm:cxn modelId="{BFDEC4CF-1CBB-437B-A9CD-23DC285C416F}" type="presOf" srcId="{721E71B2-C902-4C67-A574-CF8E48650BF8}" destId="{437B55AE-8199-432C-A894-D43A5A2EADE7}" srcOrd="0" destOrd="0" presId="urn:microsoft.com/office/officeart/2005/8/layout/hList7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9C2D83E6-41CA-4A10-A47A-1D8A93A23CAC}" srcId="{954E84B1-CEFF-46F5-8E51-EECD2DC22ED9}" destId="{5573F320-B220-48FE-B7D8-35DE71322552}" srcOrd="3" destOrd="0" parTransId="{B2FF0BF6-79A0-4464-B8B7-42C331E19061}" sibTransId="{94FD17C3-A58A-4CE8-8137-389A4D0CD8C6}"/>
    <dgm:cxn modelId="{1C1C85EF-220C-444D-9FFF-944AEB734BD2}" type="presOf" srcId="{5573F320-B220-48FE-B7D8-35DE71322552}" destId="{18505CB4-515D-484A-A9AA-F46A86F9C0BC}" srcOrd="0" destOrd="0" presId="urn:microsoft.com/office/officeart/2005/8/layout/hList7"/>
    <dgm:cxn modelId="{1CFB0DF2-E0EC-4A92-AC30-AC94218E73D1}" srcId="{954E84B1-CEFF-46F5-8E51-EECD2DC22ED9}" destId="{8CCBA3C3-B3B9-4292-A863-A4756BDB16C9}" srcOrd="4" destOrd="0" parTransId="{D5FD2AA2-CF85-40A6-A220-9F7D104AB95D}" sibTransId="{B580E4E1-CF52-4D5F-AC41-8882ED4E46E4}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08931456-C305-488A-995D-13555FC7A495}" type="presParOf" srcId="{CEF68AC3-F801-482D-8940-1455676BE179}" destId="{C04580B3-084A-4B20-BB0B-F4474CE5033D}" srcOrd="2" destOrd="0" presId="urn:microsoft.com/office/officeart/2005/8/layout/hList7"/>
    <dgm:cxn modelId="{A8C8B352-8EA6-4685-96CE-60D4C6D1E9F2}" type="presParOf" srcId="{C04580B3-084A-4B20-BB0B-F4474CE5033D}" destId="{89699227-4C20-4CFC-AE65-A9A008D791AC}" srcOrd="0" destOrd="0" presId="urn:microsoft.com/office/officeart/2005/8/layout/hList7"/>
    <dgm:cxn modelId="{90E3E42C-BF37-47DE-ABE0-E15FC65ADFC7}" type="presParOf" srcId="{C04580B3-084A-4B20-BB0B-F4474CE5033D}" destId="{76AE0AB2-28B2-48E5-88BE-E1509CF9B4BD}" srcOrd="1" destOrd="0" presId="urn:microsoft.com/office/officeart/2005/8/layout/hList7"/>
    <dgm:cxn modelId="{25989B00-46F0-4062-9A8B-C83D297D25E7}" type="presParOf" srcId="{C04580B3-084A-4B20-BB0B-F4474CE5033D}" destId="{9FCD993E-3056-4A21-BDAB-C520D7E4B233}" srcOrd="2" destOrd="0" presId="urn:microsoft.com/office/officeart/2005/8/layout/hList7"/>
    <dgm:cxn modelId="{BC10EDBD-C73D-4399-AB63-F6E8A219950A}" type="presParOf" srcId="{C04580B3-084A-4B20-BB0B-F4474CE5033D}" destId="{B5D36C8B-94FE-49F3-A124-5C6C4532B2EC}" srcOrd="3" destOrd="0" presId="urn:microsoft.com/office/officeart/2005/8/layout/hList7"/>
    <dgm:cxn modelId="{1BDA0260-2CF3-4F86-93FA-FDCD3BDA23B1}" type="presParOf" srcId="{CEF68AC3-F801-482D-8940-1455676BE179}" destId="{67728524-D15C-41D8-89AD-401B2E8443C1}" srcOrd="3" destOrd="0" presId="urn:microsoft.com/office/officeart/2005/8/layout/hList7"/>
    <dgm:cxn modelId="{40AC18AD-7BCC-4620-A896-F78A9A4B9B4C}" type="presParOf" srcId="{CEF68AC3-F801-482D-8940-1455676BE179}" destId="{E6975D82-E2FC-4B4F-9E74-91D0BF9CC7E9}" srcOrd="4" destOrd="0" presId="urn:microsoft.com/office/officeart/2005/8/layout/hList7"/>
    <dgm:cxn modelId="{E9048DC4-01ED-4C62-85E0-8686F53B5AEE}" type="presParOf" srcId="{E6975D82-E2FC-4B4F-9E74-91D0BF9CC7E9}" destId="{9CC88DBD-6BF8-4384-B491-864C84734FC2}" srcOrd="0" destOrd="0" presId="urn:microsoft.com/office/officeart/2005/8/layout/hList7"/>
    <dgm:cxn modelId="{36272998-D4C1-4933-88A3-2E84E50D2CC7}" type="presParOf" srcId="{E6975D82-E2FC-4B4F-9E74-91D0BF9CC7E9}" destId="{2C4BC2DD-28E7-42B5-A64E-73EDA24E75BC}" srcOrd="1" destOrd="0" presId="urn:microsoft.com/office/officeart/2005/8/layout/hList7"/>
    <dgm:cxn modelId="{8F13F1FB-FCC5-4784-9DA8-A91708E4D47A}" type="presParOf" srcId="{E6975D82-E2FC-4B4F-9E74-91D0BF9CC7E9}" destId="{8D3961D3-71D1-49F1-8BA6-227D5FE75B62}" srcOrd="2" destOrd="0" presId="urn:microsoft.com/office/officeart/2005/8/layout/hList7"/>
    <dgm:cxn modelId="{C078083F-C954-4204-AEDB-442E3E3B6582}" type="presParOf" srcId="{E6975D82-E2FC-4B4F-9E74-91D0BF9CC7E9}" destId="{DEE4E8A5-9214-4B54-963E-596D01A9AD4A}" srcOrd="3" destOrd="0" presId="urn:microsoft.com/office/officeart/2005/8/layout/hList7"/>
    <dgm:cxn modelId="{13547E97-C25D-4F0D-8A53-29A76BCF0A73}" type="presParOf" srcId="{CEF68AC3-F801-482D-8940-1455676BE179}" destId="{437B55AE-8199-432C-A894-D43A5A2EADE7}" srcOrd="5" destOrd="0" presId="urn:microsoft.com/office/officeart/2005/8/layout/hList7"/>
    <dgm:cxn modelId="{DEE69488-DE09-4A86-85DE-A5CAF8ECD2E1}" type="presParOf" srcId="{CEF68AC3-F801-482D-8940-1455676BE179}" destId="{8EBCCB2A-5DCE-4752-9D9A-A2FCFA44EF52}" srcOrd="6" destOrd="0" presId="urn:microsoft.com/office/officeart/2005/8/layout/hList7"/>
    <dgm:cxn modelId="{B220BAD2-F14D-469B-ADAC-A4C1A8FCAC01}" type="presParOf" srcId="{8EBCCB2A-5DCE-4752-9D9A-A2FCFA44EF52}" destId="{18505CB4-515D-484A-A9AA-F46A86F9C0BC}" srcOrd="0" destOrd="0" presId="urn:microsoft.com/office/officeart/2005/8/layout/hList7"/>
    <dgm:cxn modelId="{D403AA04-931B-49D9-A60B-F7E2806AB967}" type="presParOf" srcId="{8EBCCB2A-5DCE-4752-9D9A-A2FCFA44EF52}" destId="{22521137-62F3-4FAC-8BE6-A5E495A8743F}" srcOrd="1" destOrd="0" presId="urn:microsoft.com/office/officeart/2005/8/layout/hList7"/>
    <dgm:cxn modelId="{93A9E5C5-D76B-462F-8CBA-006F6254DC0C}" type="presParOf" srcId="{8EBCCB2A-5DCE-4752-9D9A-A2FCFA44EF52}" destId="{A26FE295-09F0-4A2D-AE1C-D8B51328435A}" srcOrd="2" destOrd="0" presId="urn:microsoft.com/office/officeart/2005/8/layout/hList7"/>
    <dgm:cxn modelId="{50B53715-0335-4B8A-AE6F-C881E0867FED}" type="presParOf" srcId="{8EBCCB2A-5DCE-4752-9D9A-A2FCFA44EF52}" destId="{C60FA62F-72A9-4775-9172-FCB409F120CA}" srcOrd="3" destOrd="0" presId="urn:microsoft.com/office/officeart/2005/8/layout/hList7"/>
    <dgm:cxn modelId="{2E2D53A8-34BE-458F-8D0D-9C62878F0C0E}" type="presParOf" srcId="{CEF68AC3-F801-482D-8940-1455676BE179}" destId="{67431BF0-2121-4951-9533-AA4EA0C58A33}" srcOrd="7" destOrd="0" presId="urn:microsoft.com/office/officeart/2005/8/layout/hList7"/>
    <dgm:cxn modelId="{1E6D08CF-A17C-459C-95A6-78874472AAE9}" type="presParOf" srcId="{CEF68AC3-F801-482D-8940-1455676BE179}" destId="{C2F8614F-E326-41EE-8D08-E3F2F3BBB79D}" srcOrd="8" destOrd="0" presId="urn:microsoft.com/office/officeart/2005/8/layout/hList7"/>
    <dgm:cxn modelId="{FB99ED39-41A1-4F38-9D3D-A7FABE89F057}" type="presParOf" srcId="{C2F8614F-E326-41EE-8D08-E3F2F3BBB79D}" destId="{02D5E2B2-0BC9-4F3A-8F8B-6A4CBDA454E9}" srcOrd="0" destOrd="0" presId="urn:microsoft.com/office/officeart/2005/8/layout/hList7"/>
    <dgm:cxn modelId="{77E28AF2-8078-494F-8FF5-5CE468BBE519}" type="presParOf" srcId="{C2F8614F-E326-41EE-8D08-E3F2F3BBB79D}" destId="{0569CB4F-D096-4292-93A4-62D6C3B3402C}" srcOrd="1" destOrd="0" presId="urn:microsoft.com/office/officeart/2005/8/layout/hList7"/>
    <dgm:cxn modelId="{9147C15C-5800-4BB7-A472-8149CC047CED}" type="presParOf" srcId="{C2F8614F-E326-41EE-8D08-E3F2F3BBB79D}" destId="{089772B2-A8A2-4DC6-B871-55BA80B23BAE}" srcOrd="2" destOrd="0" presId="urn:microsoft.com/office/officeart/2005/8/layout/hList7"/>
    <dgm:cxn modelId="{33B50AC8-F1F3-4E2F-99BA-089E895E5D0D}" type="presParOf" srcId="{C2F8614F-E326-41EE-8D08-E3F2F3BBB79D}" destId="{CA7FB201-BAA2-444F-B6F9-A6A8F6DEDCBF}" srcOrd="3" destOrd="0" presId="urn:microsoft.com/office/officeart/2005/8/layout/hList7"/>
    <dgm:cxn modelId="{74E3A623-3FA3-48E9-A408-0CE502047D36}" type="presParOf" srcId="{CEF68AC3-F801-482D-8940-1455676BE179}" destId="{3B3751E4-4C94-4885-A950-F3FD55CC6E5A}" srcOrd="9" destOrd="0" presId="urn:microsoft.com/office/officeart/2005/8/layout/hList7"/>
    <dgm:cxn modelId="{1BBBDD60-6F6B-4913-A215-3B5BFF2E9FB1}" type="presParOf" srcId="{CEF68AC3-F801-482D-8940-1455676BE179}" destId="{A64B81E6-3F2C-4F38-B89A-EAE5F1B5A3A3}" srcOrd="10" destOrd="0" presId="urn:microsoft.com/office/officeart/2005/8/layout/hList7"/>
    <dgm:cxn modelId="{661C6F2E-E067-4AE4-B6D0-C13076C38991}" type="presParOf" srcId="{A64B81E6-3F2C-4F38-B89A-EAE5F1B5A3A3}" destId="{7B9FE3E8-F42E-4553-9D07-8C8816DE6071}" srcOrd="0" destOrd="0" presId="urn:microsoft.com/office/officeart/2005/8/layout/hList7"/>
    <dgm:cxn modelId="{A328F0B8-9EF2-4F21-8AED-403D7F98C233}" type="presParOf" srcId="{A64B81E6-3F2C-4F38-B89A-EAE5F1B5A3A3}" destId="{091A6A82-5F8B-4FB8-9AF1-3DED4DCB7D39}" srcOrd="1" destOrd="0" presId="urn:microsoft.com/office/officeart/2005/8/layout/hList7"/>
    <dgm:cxn modelId="{6B5A2B3D-85DA-485A-A8FC-AF04C3FE2315}" type="presParOf" srcId="{A64B81E6-3F2C-4F38-B89A-EAE5F1B5A3A3}" destId="{FA676F97-670C-4279-9318-F2E28778C2DC}" srcOrd="2" destOrd="0" presId="urn:microsoft.com/office/officeart/2005/8/layout/hList7"/>
    <dgm:cxn modelId="{0A36585E-38C6-4FDA-953F-50CED45BEBAD}" type="presParOf" srcId="{A64B81E6-3F2C-4F38-B89A-EAE5F1B5A3A3}" destId="{7BFCCF36-EB85-4E8B-B9A6-B45268AD789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IN" dirty="0"/>
            <a:t>Immutable</a:t>
          </a:r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D094F28C-E2C2-44C1-9E28-3660FB4E23CB}">
      <dgm:prSet/>
      <dgm:spPr/>
      <dgm:t>
        <a:bodyPr/>
        <a:lstStyle/>
        <a:p>
          <a:r>
            <a:rPr lang="en-IN" dirty="0"/>
            <a:t>Lazy Evaluation/ RAG</a:t>
          </a:r>
        </a:p>
      </dgm:t>
    </dgm:pt>
    <dgm:pt modelId="{3700A220-00EC-4BD5-8D86-65D286D8FABD}" type="parTrans" cxnId="{14541079-CE23-476C-ACC2-8FDEF365FF6E}">
      <dgm:prSet/>
      <dgm:spPr/>
      <dgm:t>
        <a:bodyPr/>
        <a:lstStyle/>
        <a:p>
          <a:endParaRPr lang="en-IN"/>
        </a:p>
      </dgm:t>
    </dgm:pt>
    <dgm:pt modelId="{509D7385-4516-4E95-8E56-AA5E5F8EB463}" type="sibTrans" cxnId="{14541079-CE23-476C-ACC2-8FDEF365FF6E}">
      <dgm:prSet/>
      <dgm:spPr/>
      <dgm:t>
        <a:bodyPr/>
        <a:lstStyle/>
        <a:p>
          <a:endParaRPr lang="en-IN"/>
        </a:p>
      </dgm:t>
    </dgm:pt>
    <dgm:pt modelId="{F111C2F2-9F8C-48C8-A45F-7287225B0302}">
      <dgm:prSet/>
      <dgm:spPr/>
      <dgm:t>
        <a:bodyPr/>
        <a:lstStyle/>
        <a:p>
          <a:r>
            <a:rPr lang="en-IN" dirty="0"/>
            <a:t>Narrow vs Wide/ Examples</a:t>
          </a:r>
        </a:p>
      </dgm:t>
    </dgm:pt>
    <dgm:pt modelId="{8578DBE4-1E32-4A1C-B712-272B4867BC8F}" type="parTrans" cxnId="{80E96827-9D37-42B3-BF1B-8DD452E01D19}">
      <dgm:prSet/>
      <dgm:spPr/>
      <dgm:t>
        <a:bodyPr/>
        <a:lstStyle/>
        <a:p>
          <a:endParaRPr lang="en-IN"/>
        </a:p>
      </dgm:t>
    </dgm:pt>
    <dgm:pt modelId="{5E3D47BF-C32C-4115-88FE-AAF64AB608C6}" type="sibTrans" cxnId="{80E96827-9D37-42B3-BF1B-8DD452E01D19}">
      <dgm:prSet/>
      <dgm:spPr/>
      <dgm:t>
        <a:bodyPr/>
        <a:lstStyle/>
        <a:p>
          <a:endParaRPr lang="en-IN"/>
        </a:p>
      </dgm:t>
    </dgm:pt>
    <dgm:pt modelId="{315074F9-2061-406D-B2B9-EFC26C5858BF}">
      <dgm:prSet/>
      <dgm:spPr/>
      <dgm:t>
        <a:bodyPr/>
        <a:lstStyle/>
        <a:p>
          <a:r>
            <a:rPr lang="en-IN" dirty="0"/>
            <a:t>Action—DAG Trigger</a:t>
          </a:r>
        </a:p>
      </dgm:t>
    </dgm:pt>
    <dgm:pt modelId="{BF514756-1F8C-46AC-A0DE-E42D67425A91}" type="parTrans" cxnId="{E871333A-99D3-4DD3-AC6A-CA404CB7EDA5}">
      <dgm:prSet/>
      <dgm:spPr/>
      <dgm:t>
        <a:bodyPr/>
        <a:lstStyle/>
        <a:p>
          <a:endParaRPr lang="en-IN"/>
        </a:p>
      </dgm:t>
    </dgm:pt>
    <dgm:pt modelId="{64872E4A-501C-48F5-B131-65B424CB04F1}" type="sibTrans" cxnId="{E871333A-99D3-4DD3-AC6A-CA404CB7EDA5}">
      <dgm:prSet/>
      <dgm:spPr/>
      <dgm:t>
        <a:bodyPr/>
        <a:lstStyle/>
        <a:p>
          <a:endParaRPr lang="en-IN"/>
        </a:p>
      </dgm:t>
    </dgm:pt>
    <dgm:pt modelId="{355519FE-AD6D-454D-8770-471CF9C198F6}">
      <dgm:prSet/>
      <dgm:spPr/>
      <dgm:t>
        <a:bodyPr/>
        <a:lstStyle/>
        <a:p>
          <a:r>
            <a:rPr lang="en-IN" dirty="0"/>
            <a:t>Action—Eager Evaluation</a:t>
          </a:r>
        </a:p>
      </dgm:t>
    </dgm:pt>
    <dgm:pt modelId="{E6EF3801-3DCB-4C57-A60A-8503FC21F477}" type="parTrans" cxnId="{DDB94590-4EA2-42E8-A143-289DAF88A14D}">
      <dgm:prSet/>
      <dgm:spPr/>
      <dgm:t>
        <a:bodyPr/>
        <a:lstStyle/>
        <a:p>
          <a:endParaRPr lang="en-IN"/>
        </a:p>
      </dgm:t>
    </dgm:pt>
    <dgm:pt modelId="{4E3EB408-DDBB-443E-8486-89A625D57F8F}" type="sibTrans" cxnId="{DDB94590-4EA2-42E8-A143-289DAF88A14D}">
      <dgm:prSet/>
      <dgm:spPr/>
      <dgm:t>
        <a:bodyPr/>
        <a:lstStyle/>
        <a:p>
          <a:endParaRPr lang="en-IN"/>
        </a:p>
      </dgm:t>
    </dgm:pt>
    <dgm:pt modelId="{394FD364-8CEB-418A-B409-90E5F4619469}">
      <dgm:prSet/>
      <dgm:spPr/>
      <dgm:t>
        <a:bodyPr/>
        <a:lstStyle/>
        <a:p>
          <a:r>
            <a:rPr lang="en-IN" dirty="0"/>
            <a:t>Action Examples</a:t>
          </a:r>
        </a:p>
      </dgm:t>
    </dgm:pt>
    <dgm:pt modelId="{6BD481D4-309A-49AC-99AA-3AF6283F765C}" type="parTrans" cxnId="{79710116-217A-42A2-BF83-EBA2524FDB8E}">
      <dgm:prSet/>
      <dgm:spPr/>
      <dgm:t>
        <a:bodyPr/>
        <a:lstStyle/>
        <a:p>
          <a:endParaRPr lang="en-IN"/>
        </a:p>
      </dgm:t>
    </dgm:pt>
    <dgm:pt modelId="{44128125-17A7-4E14-949C-94465AB377C6}" type="sibTrans" cxnId="{79710116-217A-42A2-BF83-EBA2524FDB8E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6"/>
      <dgm:spPr/>
    </dgm:pt>
    <dgm:pt modelId="{B82586BF-ABB5-4174-A236-B033779D46BE}" type="pres">
      <dgm:prSet presAssocID="{29617534-7988-4BF6-8B2F-38A1B3C72C37}" presName="nodeTx" presStyleLbl="node1" presStyleIdx="0" presStyleCnt="6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6"/>
      <dgm:spPr/>
    </dgm:pt>
    <dgm:pt modelId="{A81001B1-859D-47CA-B8C3-4BC9A2EE0BD4}" type="pres">
      <dgm:prSet presAssocID="{29617534-7988-4BF6-8B2F-38A1B3C72C37}" presName="imagNode" presStyleLbl="fgImgPlace1" presStyleIdx="0" presStyleCnt="6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5EA340CE-1F8D-4C02-AFBA-761D0EE8B4B3}" type="pres">
      <dgm:prSet presAssocID="{D094F28C-E2C2-44C1-9E28-3660FB4E23CB}" presName="compNode" presStyleCnt="0"/>
      <dgm:spPr/>
    </dgm:pt>
    <dgm:pt modelId="{3409D1AF-B8F2-49F6-8C87-1F5E7827262D}" type="pres">
      <dgm:prSet presAssocID="{D094F28C-E2C2-44C1-9E28-3660FB4E23CB}" presName="bkgdShape" presStyleLbl="node1" presStyleIdx="1" presStyleCnt="6"/>
      <dgm:spPr/>
    </dgm:pt>
    <dgm:pt modelId="{B5C24B45-58A2-4640-A522-120D01FFA0E6}" type="pres">
      <dgm:prSet presAssocID="{D094F28C-E2C2-44C1-9E28-3660FB4E23CB}" presName="nodeTx" presStyleLbl="node1" presStyleIdx="1" presStyleCnt="6">
        <dgm:presLayoutVars>
          <dgm:bulletEnabled val="1"/>
        </dgm:presLayoutVars>
      </dgm:prSet>
      <dgm:spPr/>
    </dgm:pt>
    <dgm:pt modelId="{9890CE7F-0337-45A3-8162-A5D1E557A6EF}" type="pres">
      <dgm:prSet presAssocID="{D094F28C-E2C2-44C1-9E28-3660FB4E23CB}" presName="invisiNode" presStyleLbl="node1" presStyleIdx="1" presStyleCnt="6"/>
      <dgm:spPr/>
    </dgm:pt>
    <dgm:pt modelId="{EB8FFACC-C421-414E-91C8-2981EB349C55}" type="pres">
      <dgm:prSet presAssocID="{D094F28C-E2C2-44C1-9E28-3660FB4E23CB}" presName="imagNode" presStyleLbl="fgImgPlace1" presStyleIdx="1" presStyleCnt="6"/>
      <dgm:spPr/>
    </dgm:pt>
    <dgm:pt modelId="{F4C910D0-7BC5-4B6B-AD92-88C895EC4A6A}" type="pres">
      <dgm:prSet presAssocID="{509D7385-4516-4E95-8E56-AA5E5F8EB463}" presName="sibTrans" presStyleLbl="sibTrans2D1" presStyleIdx="0" presStyleCnt="0"/>
      <dgm:spPr/>
    </dgm:pt>
    <dgm:pt modelId="{A1969846-82D1-4B31-889A-B7C170782E3E}" type="pres">
      <dgm:prSet presAssocID="{F111C2F2-9F8C-48C8-A45F-7287225B0302}" presName="compNode" presStyleCnt="0"/>
      <dgm:spPr/>
    </dgm:pt>
    <dgm:pt modelId="{E6551AD2-5C79-4CF2-8E1F-EBA76FF9FC31}" type="pres">
      <dgm:prSet presAssocID="{F111C2F2-9F8C-48C8-A45F-7287225B0302}" presName="bkgdShape" presStyleLbl="node1" presStyleIdx="2" presStyleCnt="6"/>
      <dgm:spPr/>
    </dgm:pt>
    <dgm:pt modelId="{BC67D2A3-594D-43FB-BB3E-1400DAD73943}" type="pres">
      <dgm:prSet presAssocID="{F111C2F2-9F8C-48C8-A45F-7287225B0302}" presName="nodeTx" presStyleLbl="node1" presStyleIdx="2" presStyleCnt="6">
        <dgm:presLayoutVars>
          <dgm:bulletEnabled val="1"/>
        </dgm:presLayoutVars>
      </dgm:prSet>
      <dgm:spPr/>
    </dgm:pt>
    <dgm:pt modelId="{3BC7E447-585E-4945-9288-340380D43F58}" type="pres">
      <dgm:prSet presAssocID="{F111C2F2-9F8C-48C8-A45F-7287225B0302}" presName="invisiNode" presStyleLbl="node1" presStyleIdx="2" presStyleCnt="6"/>
      <dgm:spPr/>
    </dgm:pt>
    <dgm:pt modelId="{42158959-3D17-4BEF-887F-27CA9080967A}" type="pres">
      <dgm:prSet presAssocID="{F111C2F2-9F8C-48C8-A45F-7287225B0302}" presName="imagNode" presStyleLbl="fgImgPlace1" presStyleIdx="2" presStyleCnt="6"/>
      <dgm:spPr/>
    </dgm:pt>
    <dgm:pt modelId="{77B62C7D-14D7-436E-9B78-A98A6C42FFD5}" type="pres">
      <dgm:prSet presAssocID="{5E3D47BF-C32C-4115-88FE-AAF64AB608C6}" presName="sibTrans" presStyleLbl="sibTrans2D1" presStyleIdx="0" presStyleCnt="0"/>
      <dgm:spPr/>
    </dgm:pt>
    <dgm:pt modelId="{C0C194FA-DA4F-47BC-A799-ED503B65F2AC}" type="pres">
      <dgm:prSet presAssocID="{315074F9-2061-406D-B2B9-EFC26C5858BF}" presName="compNode" presStyleCnt="0"/>
      <dgm:spPr/>
    </dgm:pt>
    <dgm:pt modelId="{86188129-2CA8-458B-98AA-1654E51E9645}" type="pres">
      <dgm:prSet presAssocID="{315074F9-2061-406D-B2B9-EFC26C5858BF}" presName="bkgdShape" presStyleLbl="node1" presStyleIdx="3" presStyleCnt="6"/>
      <dgm:spPr/>
    </dgm:pt>
    <dgm:pt modelId="{F5142878-DF69-41BE-A6FA-254ED3BFFF0E}" type="pres">
      <dgm:prSet presAssocID="{315074F9-2061-406D-B2B9-EFC26C5858BF}" presName="nodeTx" presStyleLbl="node1" presStyleIdx="3" presStyleCnt="6">
        <dgm:presLayoutVars>
          <dgm:bulletEnabled val="1"/>
        </dgm:presLayoutVars>
      </dgm:prSet>
      <dgm:spPr/>
    </dgm:pt>
    <dgm:pt modelId="{44F97127-422A-4100-8A67-3E9A8EF4CAAF}" type="pres">
      <dgm:prSet presAssocID="{315074F9-2061-406D-B2B9-EFC26C5858BF}" presName="invisiNode" presStyleLbl="node1" presStyleIdx="3" presStyleCnt="6"/>
      <dgm:spPr/>
    </dgm:pt>
    <dgm:pt modelId="{541BCCCA-A424-4011-84AC-DBEB3A569BED}" type="pres">
      <dgm:prSet presAssocID="{315074F9-2061-406D-B2B9-EFC26C5858BF}" presName="imagNode" presStyleLbl="fgImgPlace1" presStyleIdx="3" presStyleCnt="6"/>
      <dgm:spPr/>
    </dgm:pt>
    <dgm:pt modelId="{F6F86A67-EF08-40CD-B6AA-EE525DC772EA}" type="pres">
      <dgm:prSet presAssocID="{64872E4A-501C-48F5-B131-65B424CB04F1}" presName="sibTrans" presStyleLbl="sibTrans2D1" presStyleIdx="0" presStyleCnt="0"/>
      <dgm:spPr/>
    </dgm:pt>
    <dgm:pt modelId="{F5A16B95-6880-4BE9-9671-120EC4B5C161}" type="pres">
      <dgm:prSet presAssocID="{355519FE-AD6D-454D-8770-471CF9C198F6}" presName="compNode" presStyleCnt="0"/>
      <dgm:spPr/>
    </dgm:pt>
    <dgm:pt modelId="{C873D53C-3F16-43A5-B741-BE07D7334C11}" type="pres">
      <dgm:prSet presAssocID="{355519FE-AD6D-454D-8770-471CF9C198F6}" presName="bkgdShape" presStyleLbl="node1" presStyleIdx="4" presStyleCnt="6"/>
      <dgm:spPr/>
    </dgm:pt>
    <dgm:pt modelId="{0D5EB3C5-BE51-4022-929D-8AF08AABB7F2}" type="pres">
      <dgm:prSet presAssocID="{355519FE-AD6D-454D-8770-471CF9C198F6}" presName="nodeTx" presStyleLbl="node1" presStyleIdx="4" presStyleCnt="6">
        <dgm:presLayoutVars>
          <dgm:bulletEnabled val="1"/>
        </dgm:presLayoutVars>
      </dgm:prSet>
      <dgm:spPr/>
    </dgm:pt>
    <dgm:pt modelId="{4D2E5AE8-FCC8-4828-A4FC-78D59546C011}" type="pres">
      <dgm:prSet presAssocID="{355519FE-AD6D-454D-8770-471CF9C198F6}" presName="invisiNode" presStyleLbl="node1" presStyleIdx="4" presStyleCnt="6"/>
      <dgm:spPr/>
    </dgm:pt>
    <dgm:pt modelId="{941713C4-EF13-49A0-BB29-3C576E7A0205}" type="pres">
      <dgm:prSet presAssocID="{355519FE-AD6D-454D-8770-471CF9C198F6}" presName="imagNode" presStyleLbl="fgImgPlace1" presStyleIdx="4" presStyleCnt="6"/>
      <dgm:spPr/>
    </dgm:pt>
    <dgm:pt modelId="{FFDFFFD3-555E-48E4-ACFC-A58DC3FF93F7}" type="pres">
      <dgm:prSet presAssocID="{4E3EB408-DDBB-443E-8486-89A625D57F8F}" presName="sibTrans" presStyleLbl="sibTrans2D1" presStyleIdx="0" presStyleCnt="0"/>
      <dgm:spPr/>
    </dgm:pt>
    <dgm:pt modelId="{7B5DF5A6-CB21-41BA-AD9C-4ED428B6A0F7}" type="pres">
      <dgm:prSet presAssocID="{394FD364-8CEB-418A-B409-90E5F4619469}" presName="compNode" presStyleCnt="0"/>
      <dgm:spPr/>
    </dgm:pt>
    <dgm:pt modelId="{EA392DAD-A741-4F20-96D3-E5EE912463C7}" type="pres">
      <dgm:prSet presAssocID="{394FD364-8CEB-418A-B409-90E5F4619469}" presName="bkgdShape" presStyleLbl="node1" presStyleIdx="5" presStyleCnt="6"/>
      <dgm:spPr/>
    </dgm:pt>
    <dgm:pt modelId="{FA55A6C4-5C41-41A6-9AE0-50A2302201F5}" type="pres">
      <dgm:prSet presAssocID="{394FD364-8CEB-418A-B409-90E5F4619469}" presName="nodeTx" presStyleLbl="node1" presStyleIdx="5" presStyleCnt="6">
        <dgm:presLayoutVars>
          <dgm:bulletEnabled val="1"/>
        </dgm:presLayoutVars>
      </dgm:prSet>
      <dgm:spPr/>
    </dgm:pt>
    <dgm:pt modelId="{35D300C8-308D-471D-AA9E-9C954573F29B}" type="pres">
      <dgm:prSet presAssocID="{394FD364-8CEB-418A-B409-90E5F4619469}" presName="invisiNode" presStyleLbl="node1" presStyleIdx="5" presStyleCnt="6"/>
      <dgm:spPr/>
    </dgm:pt>
    <dgm:pt modelId="{5C76D96C-87F0-426F-8EDB-EBA865266527}" type="pres">
      <dgm:prSet presAssocID="{394FD364-8CEB-418A-B409-90E5F4619469}" presName="imagNode" presStyleLbl="fgImgPlace1" presStyleIdx="5" presStyleCnt="6"/>
      <dgm:spPr/>
    </dgm:pt>
  </dgm:ptLst>
  <dgm:cxnLst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79710116-217A-42A2-BF83-EBA2524FDB8E}" srcId="{954E84B1-CEFF-46F5-8E51-EECD2DC22ED9}" destId="{394FD364-8CEB-418A-B409-90E5F4619469}" srcOrd="5" destOrd="0" parTransId="{6BD481D4-309A-49AC-99AA-3AF6283F765C}" sibTransId="{44128125-17A7-4E14-949C-94465AB377C6}"/>
    <dgm:cxn modelId="{7A7F8C1E-5A9C-4DFC-9B66-15426328E328}" type="presOf" srcId="{D094F28C-E2C2-44C1-9E28-3660FB4E23CB}" destId="{3409D1AF-B8F2-49F6-8C87-1F5E7827262D}" srcOrd="0" destOrd="0" presId="urn:microsoft.com/office/officeart/2005/8/layout/hList7"/>
    <dgm:cxn modelId="{80E96827-9D37-42B3-BF1B-8DD452E01D19}" srcId="{954E84B1-CEFF-46F5-8E51-EECD2DC22ED9}" destId="{F111C2F2-9F8C-48C8-A45F-7287225B0302}" srcOrd="2" destOrd="0" parTransId="{8578DBE4-1E32-4A1C-B712-272B4867BC8F}" sibTransId="{5E3D47BF-C32C-4115-88FE-AAF64AB608C6}"/>
    <dgm:cxn modelId="{69E1532B-1FB0-4A9C-92E1-286A35767E84}" type="presOf" srcId="{509D7385-4516-4E95-8E56-AA5E5F8EB463}" destId="{F4C910D0-7BC5-4B6B-AD92-88C895EC4A6A}" srcOrd="0" destOrd="0" presId="urn:microsoft.com/office/officeart/2005/8/layout/hList7"/>
    <dgm:cxn modelId="{2E554037-AB1E-48AD-B9DE-E6947BAD45F8}" type="presOf" srcId="{4E3EB408-DDBB-443E-8486-89A625D57F8F}" destId="{FFDFFFD3-555E-48E4-ACFC-A58DC3FF93F7}" srcOrd="0" destOrd="0" presId="urn:microsoft.com/office/officeart/2005/8/layout/hList7"/>
    <dgm:cxn modelId="{E871333A-99D3-4DD3-AC6A-CA404CB7EDA5}" srcId="{954E84B1-CEFF-46F5-8E51-EECD2DC22ED9}" destId="{315074F9-2061-406D-B2B9-EFC26C5858BF}" srcOrd="3" destOrd="0" parTransId="{BF514756-1F8C-46AC-A0DE-E42D67425A91}" sibTransId="{64872E4A-501C-48F5-B131-65B424CB04F1}"/>
    <dgm:cxn modelId="{C166B447-7C0C-4C9F-9059-41094FE355D5}" type="presOf" srcId="{315074F9-2061-406D-B2B9-EFC26C5858BF}" destId="{86188129-2CA8-458B-98AA-1654E51E9645}" srcOrd="0" destOrd="0" presId="urn:microsoft.com/office/officeart/2005/8/layout/hList7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82303370-D6F8-40EB-B244-4098BFBE8B48}" type="presOf" srcId="{F111C2F2-9F8C-48C8-A45F-7287225B0302}" destId="{BC67D2A3-594D-43FB-BB3E-1400DAD73943}" srcOrd="1" destOrd="0" presId="urn:microsoft.com/office/officeart/2005/8/layout/hList7"/>
    <dgm:cxn modelId="{1AAB2376-BCA9-4948-BAE2-21B4F0110A77}" type="presOf" srcId="{5E3D47BF-C32C-4115-88FE-AAF64AB608C6}" destId="{77B62C7D-14D7-436E-9B78-A98A6C42FFD5}" srcOrd="0" destOrd="0" presId="urn:microsoft.com/office/officeart/2005/8/layout/hList7"/>
    <dgm:cxn modelId="{14541079-CE23-476C-ACC2-8FDEF365FF6E}" srcId="{954E84B1-CEFF-46F5-8E51-EECD2DC22ED9}" destId="{D094F28C-E2C2-44C1-9E28-3660FB4E23CB}" srcOrd="1" destOrd="0" parTransId="{3700A220-00EC-4BD5-8D86-65D286D8FABD}" sibTransId="{509D7385-4516-4E95-8E56-AA5E5F8EB463}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DDB94590-4EA2-42E8-A143-289DAF88A14D}" srcId="{954E84B1-CEFF-46F5-8E51-EECD2DC22ED9}" destId="{355519FE-AD6D-454D-8770-471CF9C198F6}" srcOrd="4" destOrd="0" parTransId="{E6EF3801-3DCB-4C57-A60A-8503FC21F477}" sibTransId="{4E3EB408-DDBB-443E-8486-89A625D57F8F}"/>
    <dgm:cxn modelId="{AB4243A0-D951-4C74-8846-4E466F6C7E5F}" type="presOf" srcId="{355519FE-AD6D-454D-8770-471CF9C198F6}" destId="{0D5EB3C5-BE51-4022-929D-8AF08AABB7F2}" srcOrd="1" destOrd="0" presId="urn:microsoft.com/office/officeart/2005/8/layout/hList7"/>
    <dgm:cxn modelId="{37F763A6-1D4E-4C3C-A837-41AEAC8840F2}" type="presOf" srcId="{64872E4A-501C-48F5-B131-65B424CB04F1}" destId="{F6F86A67-EF08-40CD-B6AA-EE525DC772EA}" srcOrd="0" destOrd="0" presId="urn:microsoft.com/office/officeart/2005/8/layout/hList7"/>
    <dgm:cxn modelId="{512C61B0-2A4D-4F00-8A4B-58536ED36409}" type="presOf" srcId="{D094F28C-E2C2-44C1-9E28-3660FB4E23CB}" destId="{B5C24B45-58A2-4640-A522-120D01FFA0E6}" srcOrd="1" destOrd="0" presId="urn:microsoft.com/office/officeart/2005/8/layout/hList7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8D9F14B2-A802-47F0-93E9-A6130724244E}" type="presOf" srcId="{315074F9-2061-406D-B2B9-EFC26C5858BF}" destId="{F5142878-DF69-41BE-A6FA-254ED3BFFF0E}" srcOrd="1" destOrd="0" presId="urn:microsoft.com/office/officeart/2005/8/layout/hList7"/>
    <dgm:cxn modelId="{7A72BBB6-37D8-41C7-99F5-6E2F770B30D8}" type="presOf" srcId="{394FD364-8CEB-418A-B409-90E5F4619469}" destId="{FA55A6C4-5C41-41A6-9AE0-50A2302201F5}" srcOrd="1" destOrd="0" presId="urn:microsoft.com/office/officeart/2005/8/layout/hList7"/>
    <dgm:cxn modelId="{26CD9EBC-7E1A-4420-92A8-768F7A1FB139}" type="presOf" srcId="{F111C2F2-9F8C-48C8-A45F-7287225B0302}" destId="{E6551AD2-5C79-4CF2-8E1F-EBA76FF9FC31}" srcOrd="0" destOrd="0" presId="urn:microsoft.com/office/officeart/2005/8/layout/hList7"/>
    <dgm:cxn modelId="{D29380C6-DD8A-4243-89F6-3811E396813A}" type="presOf" srcId="{394FD364-8CEB-418A-B409-90E5F4619469}" destId="{EA392DAD-A741-4F20-96D3-E5EE912463C7}" srcOrd="0" destOrd="0" presId="urn:microsoft.com/office/officeart/2005/8/layout/hList7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2A238FD9-3399-4E73-82DB-9D99568C1F0F}" type="presOf" srcId="{355519FE-AD6D-454D-8770-471CF9C198F6}" destId="{C873D53C-3F16-43A5-B741-BE07D7334C11}" srcOrd="0" destOrd="0" presId="urn:microsoft.com/office/officeart/2005/8/layout/hList7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0E4EAE2D-1A96-4562-B997-15202800C5CE}" type="presParOf" srcId="{CEF68AC3-F801-482D-8940-1455676BE179}" destId="{5EA340CE-1F8D-4C02-AFBA-761D0EE8B4B3}" srcOrd="2" destOrd="0" presId="urn:microsoft.com/office/officeart/2005/8/layout/hList7"/>
    <dgm:cxn modelId="{97C29F6F-50E8-40FC-A72A-9C972EC63524}" type="presParOf" srcId="{5EA340CE-1F8D-4C02-AFBA-761D0EE8B4B3}" destId="{3409D1AF-B8F2-49F6-8C87-1F5E7827262D}" srcOrd="0" destOrd="0" presId="urn:microsoft.com/office/officeart/2005/8/layout/hList7"/>
    <dgm:cxn modelId="{51B46C22-1FAC-42B6-A1B4-5216586F52BC}" type="presParOf" srcId="{5EA340CE-1F8D-4C02-AFBA-761D0EE8B4B3}" destId="{B5C24B45-58A2-4640-A522-120D01FFA0E6}" srcOrd="1" destOrd="0" presId="urn:microsoft.com/office/officeart/2005/8/layout/hList7"/>
    <dgm:cxn modelId="{2F786ACB-F0F9-4206-930F-E51DC3471CB6}" type="presParOf" srcId="{5EA340CE-1F8D-4C02-AFBA-761D0EE8B4B3}" destId="{9890CE7F-0337-45A3-8162-A5D1E557A6EF}" srcOrd="2" destOrd="0" presId="urn:microsoft.com/office/officeart/2005/8/layout/hList7"/>
    <dgm:cxn modelId="{B359C211-1A5B-46E1-9277-EBADF232BE2A}" type="presParOf" srcId="{5EA340CE-1F8D-4C02-AFBA-761D0EE8B4B3}" destId="{EB8FFACC-C421-414E-91C8-2981EB349C55}" srcOrd="3" destOrd="0" presId="urn:microsoft.com/office/officeart/2005/8/layout/hList7"/>
    <dgm:cxn modelId="{4715608F-2EE7-4DF0-85E4-D361D54F0AD4}" type="presParOf" srcId="{CEF68AC3-F801-482D-8940-1455676BE179}" destId="{F4C910D0-7BC5-4B6B-AD92-88C895EC4A6A}" srcOrd="3" destOrd="0" presId="urn:microsoft.com/office/officeart/2005/8/layout/hList7"/>
    <dgm:cxn modelId="{FC3D1A77-1490-4DA8-B2BF-E7A4C8F06545}" type="presParOf" srcId="{CEF68AC3-F801-482D-8940-1455676BE179}" destId="{A1969846-82D1-4B31-889A-B7C170782E3E}" srcOrd="4" destOrd="0" presId="urn:microsoft.com/office/officeart/2005/8/layout/hList7"/>
    <dgm:cxn modelId="{156F4600-AEAE-405A-9B2C-5320D319F866}" type="presParOf" srcId="{A1969846-82D1-4B31-889A-B7C170782E3E}" destId="{E6551AD2-5C79-4CF2-8E1F-EBA76FF9FC31}" srcOrd="0" destOrd="0" presId="urn:microsoft.com/office/officeart/2005/8/layout/hList7"/>
    <dgm:cxn modelId="{53D8D1EE-3B67-47E1-B6FC-7D34715C6F4F}" type="presParOf" srcId="{A1969846-82D1-4B31-889A-B7C170782E3E}" destId="{BC67D2A3-594D-43FB-BB3E-1400DAD73943}" srcOrd="1" destOrd="0" presId="urn:microsoft.com/office/officeart/2005/8/layout/hList7"/>
    <dgm:cxn modelId="{5FA4EC8F-FFD0-4514-946D-EABDE76E4D29}" type="presParOf" srcId="{A1969846-82D1-4B31-889A-B7C170782E3E}" destId="{3BC7E447-585E-4945-9288-340380D43F58}" srcOrd="2" destOrd="0" presId="urn:microsoft.com/office/officeart/2005/8/layout/hList7"/>
    <dgm:cxn modelId="{EE2CAC4F-C84D-4234-AC16-CD6F7DADC211}" type="presParOf" srcId="{A1969846-82D1-4B31-889A-B7C170782E3E}" destId="{42158959-3D17-4BEF-887F-27CA9080967A}" srcOrd="3" destOrd="0" presId="urn:microsoft.com/office/officeart/2005/8/layout/hList7"/>
    <dgm:cxn modelId="{054E17E2-EAFB-4D2E-A40E-A48627C0C5AC}" type="presParOf" srcId="{CEF68AC3-F801-482D-8940-1455676BE179}" destId="{77B62C7D-14D7-436E-9B78-A98A6C42FFD5}" srcOrd="5" destOrd="0" presId="urn:microsoft.com/office/officeart/2005/8/layout/hList7"/>
    <dgm:cxn modelId="{5FF66838-35DC-4908-A0D9-FAAB3378EE56}" type="presParOf" srcId="{CEF68AC3-F801-482D-8940-1455676BE179}" destId="{C0C194FA-DA4F-47BC-A799-ED503B65F2AC}" srcOrd="6" destOrd="0" presId="urn:microsoft.com/office/officeart/2005/8/layout/hList7"/>
    <dgm:cxn modelId="{DFA9F966-5D30-4CD6-8989-77DC973E943A}" type="presParOf" srcId="{C0C194FA-DA4F-47BC-A799-ED503B65F2AC}" destId="{86188129-2CA8-458B-98AA-1654E51E9645}" srcOrd="0" destOrd="0" presId="urn:microsoft.com/office/officeart/2005/8/layout/hList7"/>
    <dgm:cxn modelId="{7D85C409-F6BC-41C6-BE97-BAACC2DB4481}" type="presParOf" srcId="{C0C194FA-DA4F-47BC-A799-ED503B65F2AC}" destId="{F5142878-DF69-41BE-A6FA-254ED3BFFF0E}" srcOrd="1" destOrd="0" presId="urn:microsoft.com/office/officeart/2005/8/layout/hList7"/>
    <dgm:cxn modelId="{E1168AA3-A0C6-47D3-8693-22E632E08C3F}" type="presParOf" srcId="{C0C194FA-DA4F-47BC-A799-ED503B65F2AC}" destId="{44F97127-422A-4100-8A67-3E9A8EF4CAAF}" srcOrd="2" destOrd="0" presId="urn:microsoft.com/office/officeart/2005/8/layout/hList7"/>
    <dgm:cxn modelId="{DAE91333-0319-4B3F-A07E-BF160671066C}" type="presParOf" srcId="{C0C194FA-DA4F-47BC-A799-ED503B65F2AC}" destId="{541BCCCA-A424-4011-84AC-DBEB3A569BED}" srcOrd="3" destOrd="0" presId="urn:microsoft.com/office/officeart/2005/8/layout/hList7"/>
    <dgm:cxn modelId="{6EEF8C1E-EC6C-4234-8150-B93B684DC539}" type="presParOf" srcId="{CEF68AC3-F801-482D-8940-1455676BE179}" destId="{F6F86A67-EF08-40CD-B6AA-EE525DC772EA}" srcOrd="7" destOrd="0" presId="urn:microsoft.com/office/officeart/2005/8/layout/hList7"/>
    <dgm:cxn modelId="{3C6D97A3-B464-4CD9-9D96-8A122613785F}" type="presParOf" srcId="{CEF68AC3-F801-482D-8940-1455676BE179}" destId="{F5A16B95-6880-4BE9-9671-120EC4B5C161}" srcOrd="8" destOrd="0" presId="urn:microsoft.com/office/officeart/2005/8/layout/hList7"/>
    <dgm:cxn modelId="{8A5E368E-E674-4BA0-8AC6-0FAF40A2E677}" type="presParOf" srcId="{F5A16B95-6880-4BE9-9671-120EC4B5C161}" destId="{C873D53C-3F16-43A5-B741-BE07D7334C11}" srcOrd="0" destOrd="0" presId="urn:microsoft.com/office/officeart/2005/8/layout/hList7"/>
    <dgm:cxn modelId="{13165DCB-E780-40ED-A067-CE7EA4DC88D4}" type="presParOf" srcId="{F5A16B95-6880-4BE9-9671-120EC4B5C161}" destId="{0D5EB3C5-BE51-4022-929D-8AF08AABB7F2}" srcOrd="1" destOrd="0" presId="urn:microsoft.com/office/officeart/2005/8/layout/hList7"/>
    <dgm:cxn modelId="{B638539E-BD6F-439E-A4B2-094CA49ABE58}" type="presParOf" srcId="{F5A16B95-6880-4BE9-9671-120EC4B5C161}" destId="{4D2E5AE8-FCC8-4828-A4FC-78D59546C011}" srcOrd="2" destOrd="0" presId="urn:microsoft.com/office/officeart/2005/8/layout/hList7"/>
    <dgm:cxn modelId="{81F4DCD1-30A6-438B-B4D5-5A238FFC1413}" type="presParOf" srcId="{F5A16B95-6880-4BE9-9671-120EC4B5C161}" destId="{941713C4-EF13-49A0-BB29-3C576E7A0205}" srcOrd="3" destOrd="0" presId="urn:microsoft.com/office/officeart/2005/8/layout/hList7"/>
    <dgm:cxn modelId="{2BC5C3FE-31CA-4FDA-BF4D-C7BD1A59A9AC}" type="presParOf" srcId="{CEF68AC3-F801-482D-8940-1455676BE179}" destId="{FFDFFFD3-555E-48E4-ACFC-A58DC3FF93F7}" srcOrd="9" destOrd="0" presId="urn:microsoft.com/office/officeart/2005/8/layout/hList7"/>
    <dgm:cxn modelId="{411E0609-4EE5-4D06-BB19-DFC70B4C9A5E}" type="presParOf" srcId="{CEF68AC3-F801-482D-8940-1455676BE179}" destId="{7B5DF5A6-CB21-41BA-AD9C-4ED428B6A0F7}" srcOrd="10" destOrd="0" presId="urn:microsoft.com/office/officeart/2005/8/layout/hList7"/>
    <dgm:cxn modelId="{9850EAFF-69A6-495E-8371-E153BAABE745}" type="presParOf" srcId="{7B5DF5A6-CB21-41BA-AD9C-4ED428B6A0F7}" destId="{EA392DAD-A741-4F20-96D3-E5EE912463C7}" srcOrd="0" destOrd="0" presId="urn:microsoft.com/office/officeart/2005/8/layout/hList7"/>
    <dgm:cxn modelId="{D0863E24-F810-4B8C-9313-BA18D2BED483}" type="presParOf" srcId="{7B5DF5A6-CB21-41BA-AD9C-4ED428B6A0F7}" destId="{FA55A6C4-5C41-41A6-9AE0-50A2302201F5}" srcOrd="1" destOrd="0" presId="urn:microsoft.com/office/officeart/2005/8/layout/hList7"/>
    <dgm:cxn modelId="{1A41CFF6-1C05-415D-BE6F-160AB4446606}" type="presParOf" srcId="{7B5DF5A6-CB21-41BA-AD9C-4ED428B6A0F7}" destId="{35D300C8-308D-471D-AA9E-9C954573F29B}" srcOrd="2" destOrd="0" presId="urn:microsoft.com/office/officeart/2005/8/layout/hList7"/>
    <dgm:cxn modelId="{95B05B68-8EF2-4B30-AD0C-452259DF89AA}" type="presParOf" srcId="{7B5DF5A6-CB21-41BA-AD9C-4ED428B6A0F7}" destId="{5C76D96C-87F0-426F-8EDB-EBA86526652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IN" dirty="0"/>
            <a:t>Strategy to defer execution</a:t>
          </a:r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2588A5DF-BFBA-4ECD-9EB8-6990A3D41546}">
      <dgm:prSet/>
      <dgm:spPr/>
      <dgm:t>
        <a:bodyPr/>
        <a:lstStyle/>
        <a:p>
          <a:r>
            <a:rPr lang="en-IN" dirty="0"/>
            <a:t>Fault Tolerance</a:t>
          </a:r>
        </a:p>
      </dgm:t>
    </dgm:pt>
    <dgm:pt modelId="{98986658-4B58-4C93-8C41-2C8AA89F3AB9}" type="parTrans" cxnId="{7EAC21A1-6594-49F2-A64D-EC9937EF35EF}">
      <dgm:prSet/>
      <dgm:spPr/>
      <dgm:t>
        <a:bodyPr/>
        <a:lstStyle/>
        <a:p>
          <a:endParaRPr lang="en-IN"/>
        </a:p>
      </dgm:t>
    </dgm:pt>
    <dgm:pt modelId="{C1A0CA8E-F8BE-46F7-AF72-3AB133440EE2}" type="sibTrans" cxnId="{7EAC21A1-6594-49F2-A64D-EC9937EF35EF}">
      <dgm:prSet/>
      <dgm:spPr/>
      <dgm:t>
        <a:bodyPr/>
        <a:lstStyle/>
        <a:p>
          <a:endParaRPr lang="en-IN"/>
        </a:p>
      </dgm:t>
    </dgm:pt>
    <dgm:pt modelId="{DE2EB37C-BBA1-4870-93CB-8621F36949C0}">
      <dgm:prSet/>
      <dgm:spPr/>
      <dgm:t>
        <a:bodyPr/>
        <a:lstStyle/>
        <a:p>
          <a:r>
            <a:rPr lang="en-IN" dirty="0"/>
            <a:t>Optimization opportunities</a:t>
          </a:r>
        </a:p>
      </dgm:t>
    </dgm:pt>
    <dgm:pt modelId="{17874CF4-D392-4125-B318-C2E642029717}" type="parTrans" cxnId="{6BED86C7-BCF9-401E-8BB7-ABDE598D3E37}">
      <dgm:prSet/>
      <dgm:spPr/>
      <dgm:t>
        <a:bodyPr/>
        <a:lstStyle/>
        <a:p>
          <a:endParaRPr lang="en-IN"/>
        </a:p>
      </dgm:t>
    </dgm:pt>
    <dgm:pt modelId="{87F787D9-537E-41F2-8937-62A8F7C2A1CF}" type="sibTrans" cxnId="{6BED86C7-BCF9-401E-8BB7-ABDE598D3E37}">
      <dgm:prSet/>
      <dgm:spPr/>
      <dgm:t>
        <a:bodyPr/>
        <a:lstStyle/>
        <a:p>
          <a:endParaRPr lang="en-IN"/>
        </a:p>
      </dgm:t>
    </dgm:pt>
    <dgm:pt modelId="{7FD548C3-1BD6-4528-9CB9-163A3B9BCC3F}">
      <dgm:prSet/>
      <dgm:spPr/>
      <dgm:t>
        <a:bodyPr/>
        <a:lstStyle/>
        <a:p>
          <a:r>
            <a:rPr lang="en-IN" dirty="0"/>
            <a:t>Reduced Resource Overhead</a:t>
          </a:r>
        </a:p>
      </dgm:t>
    </dgm:pt>
    <dgm:pt modelId="{C2A2F2CA-606B-4C58-B4BC-98318DD5894D}" type="parTrans" cxnId="{38744085-259E-4F89-9E75-D7E60A1406CF}">
      <dgm:prSet/>
      <dgm:spPr/>
      <dgm:t>
        <a:bodyPr/>
        <a:lstStyle/>
        <a:p>
          <a:endParaRPr lang="en-IN"/>
        </a:p>
      </dgm:t>
    </dgm:pt>
    <dgm:pt modelId="{4BBB2502-CC1E-4036-9B7E-1C5484E3BBE3}" type="sibTrans" cxnId="{38744085-259E-4F89-9E75-D7E60A1406CF}">
      <dgm:prSet/>
      <dgm:spPr/>
      <dgm:t>
        <a:bodyPr/>
        <a:lstStyle/>
        <a:p>
          <a:endParaRPr lang="en-IN"/>
        </a:p>
      </dgm:t>
    </dgm:pt>
    <dgm:pt modelId="{A971479A-2E59-4571-9246-EC5C7ED41534}">
      <dgm:prSet/>
      <dgm:spPr/>
      <dgm:t>
        <a:bodyPr/>
        <a:lstStyle/>
        <a:p>
          <a:r>
            <a:rPr lang="en-IN" dirty="0"/>
            <a:t>Selective Computation</a:t>
          </a:r>
        </a:p>
      </dgm:t>
    </dgm:pt>
    <dgm:pt modelId="{05232BBF-32ED-4E9E-B9C3-0ED84009FBD6}" type="parTrans" cxnId="{5C73E735-8D7F-47B5-88DE-BAB15C9969CC}">
      <dgm:prSet/>
      <dgm:spPr/>
      <dgm:t>
        <a:bodyPr/>
        <a:lstStyle/>
        <a:p>
          <a:endParaRPr lang="en-IN"/>
        </a:p>
      </dgm:t>
    </dgm:pt>
    <dgm:pt modelId="{37DDF895-231D-4B8A-A932-CD51D3A7B2CC}" type="sibTrans" cxnId="{5C73E735-8D7F-47B5-88DE-BAB15C9969CC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5"/>
      <dgm:spPr/>
    </dgm:pt>
    <dgm:pt modelId="{B82586BF-ABB5-4174-A236-B033779D46BE}" type="pres">
      <dgm:prSet presAssocID="{29617534-7988-4BF6-8B2F-38A1B3C72C37}" presName="nodeTx" presStyleLbl="node1" presStyleIdx="0" presStyleCnt="5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5"/>
      <dgm:spPr/>
    </dgm:pt>
    <dgm:pt modelId="{A81001B1-859D-47CA-B8C3-4BC9A2EE0BD4}" type="pres">
      <dgm:prSet presAssocID="{29617534-7988-4BF6-8B2F-38A1B3C72C37}" presName="imagNode" presStyleLbl="fgImgPlace1" presStyleIdx="0" presStyleCnt="5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1B1E622B-0301-4AE6-8AD7-FEBD2B8AC170}" type="pres">
      <dgm:prSet presAssocID="{2588A5DF-BFBA-4ECD-9EB8-6990A3D41546}" presName="compNode" presStyleCnt="0"/>
      <dgm:spPr/>
    </dgm:pt>
    <dgm:pt modelId="{78B8696C-A900-4575-B2C2-90F027AAECE3}" type="pres">
      <dgm:prSet presAssocID="{2588A5DF-BFBA-4ECD-9EB8-6990A3D41546}" presName="bkgdShape" presStyleLbl="node1" presStyleIdx="1" presStyleCnt="5"/>
      <dgm:spPr/>
    </dgm:pt>
    <dgm:pt modelId="{49C75439-3E70-40C4-8241-2E28CD5CA9D0}" type="pres">
      <dgm:prSet presAssocID="{2588A5DF-BFBA-4ECD-9EB8-6990A3D41546}" presName="nodeTx" presStyleLbl="node1" presStyleIdx="1" presStyleCnt="5">
        <dgm:presLayoutVars>
          <dgm:bulletEnabled val="1"/>
        </dgm:presLayoutVars>
      </dgm:prSet>
      <dgm:spPr/>
    </dgm:pt>
    <dgm:pt modelId="{B4B4FA1B-7DF5-45DB-BF76-815A1FA5C8E5}" type="pres">
      <dgm:prSet presAssocID="{2588A5DF-BFBA-4ECD-9EB8-6990A3D41546}" presName="invisiNode" presStyleLbl="node1" presStyleIdx="1" presStyleCnt="5"/>
      <dgm:spPr/>
    </dgm:pt>
    <dgm:pt modelId="{6CE32E0A-4CF6-4E3B-8BED-7FCD9C531B7E}" type="pres">
      <dgm:prSet presAssocID="{2588A5DF-BFBA-4ECD-9EB8-6990A3D41546}" presName="imagNode" presStyleLbl="fgImgPlace1" presStyleIdx="1" presStyleCnt="5"/>
      <dgm:spPr/>
    </dgm:pt>
    <dgm:pt modelId="{3FE32E76-EECA-4A4A-BB59-7C712C3E954C}" type="pres">
      <dgm:prSet presAssocID="{C1A0CA8E-F8BE-46F7-AF72-3AB133440EE2}" presName="sibTrans" presStyleLbl="sibTrans2D1" presStyleIdx="0" presStyleCnt="0"/>
      <dgm:spPr/>
    </dgm:pt>
    <dgm:pt modelId="{B0BA5C64-2C00-4F84-8EBE-13B5F393CF18}" type="pres">
      <dgm:prSet presAssocID="{DE2EB37C-BBA1-4870-93CB-8621F36949C0}" presName="compNode" presStyleCnt="0"/>
      <dgm:spPr/>
    </dgm:pt>
    <dgm:pt modelId="{3F8A6354-205B-4278-8716-7A9DAC6A4AAC}" type="pres">
      <dgm:prSet presAssocID="{DE2EB37C-BBA1-4870-93CB-8621F36949C0}" presName="bkgdShape" presStyleLbl="node1" presStyleIdx="2" presStyleCnt="5"/>
      <dgm:spPr/>
    </dgm:pt>
    <dgm:pt modelId="{710BCB28-90FF-4D0C-85BD-D2074AC71A16}" type="pres">
      <dgm:prSet presAssocID="{DE2EB37C-BBA1-4870-93CB-8621F36949C0}" presName="nodeTx" presStyleLbl="node1" presStyleIdx="2" presStyleCnt="5">
        <dgm:presLayoutVars>
          <dgm:bulletEnabled val="1"/>
        </dgm:presLayoutVars>
      </dgm:prSet>
      <dgm:spPr/>
    </dgm:pt>
    <dgm:pt modelId="{BBE1AEC1-F9D5-442A-864A-93B9E613DDC8}" type="pres">
      <dgm:prSet presAssocID="{DE2EB37C-BBA1-4870-93CB-8621F36949C0}" presName="invisiNode" presStyleLbl="node1" presStyleIdx="2" presStyleCnt="5"/>
      <dgm:spPr/>
    </dgm:pt>
    <dgm:pt modelId="{986A7FFD-9C1C-46AE-8AE1-9B72A0D9ED9E}" type="pres">
      <dgm:prSet presAssocID="{DE2EB37C-BBA1-4870-93CB-8621F36949C0}" presName="imagNode" presStyleLbl="fgImgPlace1" presStyleIdx="2" presStyleCnt="5"/>
      <dgm:spPr/>
    </dgm:pt>
    <dgm:pt modelId="{2B284EFE-2A33-4379-AA24-82BF788BE15E}" type="pres">
      <dgm:prSet presAssocID="{87F787D9-537E-41F2-8937-62A8F7C2A1CF}" presName="sibTrans" presStyleLbl="sibTrans2D1" presStyleIdx="0" presStyleCnt="0"/>
      <dgm:spPr/>
    </dgm:pt>
    <dgm:pt modelId="{DFA51069-648A-41A7-9E19-80877AEBEA6D}" type="pres">
      <dgm:prSet presAssocID="{7FD548C3-1BD6-4528-9CB9-163A3B9BCC3F}" presName="compNode" presStyleCnt="0"/>
      <dgm:spPr/>
    </dgm:pt>
    <dgm:pt modelId="{9833ABE9-F63A-4ECD-81B9-0B5D1316F7E2}" type="pres">
      <dgm:prSet presAssocID="{7FD548C3-1BD6-4528-9CB9-163A3B9BCC3F}" presName="bkgdShape" presStyleLbl="node1" presStyleIdx="3" presStyleCnt="5"/>
      <dgm:spPr/>
    </dgm:pt>
    <dgm:pt modelId="{8F5C681B-9331-4653-8DF9-D96AD8E6F670}" type="pres">
      <dgm:prSet presAssocID="{7FD548C3-1BD6-4528-9CB9-163A3B9BCC3F}" presName="nodeTx" presStyleLbl="node1" presStyleIdx="3" presStyleCnt="5">
        <dgm:presLayoutVars>
          <dgm:bulletEnabled val="1"/>
        </dgm:presLayoutVars>
      </dgm:prSet>
      <dgm:spPr/>
    </dgm:pt>
    <dgm:pt modelId="{7D14BA5F-15BF-48AC-852E-37DD33ED3740}" type="pres">
      <dgm:prSet presAssocID="{7FD548C3-1BD6-4528-9CB9-163A3B9BCC3F}" presName="invisiNode" presStyleLbl="node1" presStyleIdx="3" presStyleCnt="5"/>
      <dgm:spPr/>
    </dgm:pt>
    <dgm:pt modelId="{97CFE2F3-600A-4BD9-9635-FD45AD425887}" type="pres">
      <dgm:prSet presAssocID="{7FD548C3-1BD6-4528-9CB9-163A3B9BCC3F}" presName="imagNode" presStyleLbl="fgImgPlace1" presStyleIdx="3" presStyleCnt="5"/>
      <dgm:spPr/>
    </dgm:pt>
    <dgm:pt modelId="{E1A035BE-E352-4298-A02A-C5615F5131EC}" type="pres">
      <dgm:prSet presAssocID="{4BBB2502-CC1E-4036-9B7E-1C5484E3BBE3}" presName="sibTrans" presStyleLbl="sibTrans2D1" presStyleIdx="0" presStyleCnt="0"/>
      <dgm:spPr/>
    </dgm:pt>
    <dgm:pt modelId="{08421A5E-0F12-46E5-8229-71BEF4C7DC2A}" type="pres">
      <dgm:prSet presAssocID="{A971479A-2E59-4571-9246-EC5C7ED41534}" presName="compNode" presStyleCnt="0"/>
      <dgm:spPr/>
    </dgm:pt>
    <dgm:pt modelId="{62A28A03-61DB-4937-B387-51BD4D194A80}" type="pres">
      <dgm:prSet presAssocID="{A971479A-2E59-4571-9246-EC5C7ED41534}" presName="bkgdShape" presStyleLbl="node1" presStyleIdx="4" presStyleCnt="5"/>
      <dgm:spPr/>
    </dgm:pt>
    <dgm:pt modelId="{84A7E6C4-5878-4C46-BDE3-2269398E1077}" type="pres">
      <dgm:prSet presAssocID="{A971479A-2E59-4571-9246-EC5C7ED41534}" presName="nodeTx" presStyleLbl="node1" presStyleIdx="4" presStyleCnt="5">
        <dgm:presLayoutVars>
          <dgm:bulletEnabled val="1"/>
        </dgm:presLayoutVars>
      </dgm:prSet>
      <dgm:spPr/>
    </dgm:pt>
    <dgm:pt modelId="{1CE8BCD5-D7EC-491E-8215-3B8A8EA919FA}" type="pres">
      <dgm:prSet presAssocID="{A971479A-2E59-4571-9246-EC5C7ED41534}" presName="invisiNode" presStyleLbl="node1" presStyleIdx="4" presStyleCnt="5"/>
      <dgm:spPr/>
    </dgm:pt>
    <dgm:pt modelId="{4F9357DD-E220-4B7B-9046-199A10340B36}" type="pres">
      <dgm:prSet presAssocID="{A971479A-2E59-4571-9246-EC5C7ED41534}" presName="imagNode" presStyleLbl="fgImgPlace1" presStyleIdx="4" presStyleCnt="5"/>
      <dgm:spPr/>
    </dgm:pt>
  </dgm:ptLst>
  <dgm:cxnLst>
    <dgm:cxn modelId="{2C28FF06-8E41-480A-A93B-FC670E83B6C0}" type="presOf" srcId="{7FD548C3-1BD6-4528-9CB9-163A3B9BCC3F}" destId="{9833ABE9-F63A-4ECD-81B9-0B5D1316F7E2}" srcOrd="0" destOrd="0" presId="urn:microsoft.com/office/officeart/2005/8/layout/hList7"/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AFED5415-5BF4-4EA8-A76E-AEAD1A593010}" type="presOf" srcId="{A971479A-2E59-4571-9246-EC5C7ED41534}" destId="{84A7E6C4-5878-4C46-BDE3-2269398E1077}" srcOrd="1" destOrd="0" presId="urn:microsoft.com/office/officeart/2005/8/layout/hList7"/>
    <dgm:cxn modelId="{258E6521-A458-488D-8BBF-ED3D9435EC06}" type="presOf" srcId="{4BBB2502-CC1E-4036-9B7E-1C5484E3BBE3}" destId="{E1A035BE-E352-4298-A02A-C5615F5131EC}" srcOrd="0" destOrd="0" presId="urn:microsoft.com/office/officeart/2005/8/layout/hList7"/>
    <dgm:cxn modelId="{7BBFE523-87D3-4525-91F4-4FA2274E49EF}" type="presOf" srcId="{2588A5DF-BFBA-4ECD-9EB8-6990A3D41546}" destId="{78B8696C-A900-4575-B2C2-90F027AAECE3}" srcOrd="0" destOrd="0" presId="urn:microsoft.com/office/officeart/2005/8/layout/hList7"/>
    <dgm:cxn modelId="{5C73E735-8D7F-47B5-88DE-BAB15C9969CC}" srcId="{954E84B1-CEFF-46F5-8E51-EECD2DC22ED9}" destId="{A971479A-2E59-4571-9246-EC5C7ED41534}" srcOrd="4" destOrd="0" parTransId="{05232BBF-32ED-4E9E-B9C3-0ED84009FBD6}" sibTransId="{37DDF895-231D-4B8A-A932-CD51D3A7B2CC}"/>
    <dgm:cxn modelId="{B9749437-AEC3-4BE0-BE3B-35CFA74CAFD5}" type="presOf" srcId="{DE2EB37C-BBA1-4870-93CB-8621F36949C0}" destId="{710BCB28-90FF-4D0C-85BD-D2074AC71A16}" srcOrd="1" destOrd="0" presId="urn:microsoft.com/office/officeart/2005/8/layout/hList7"/>
    <dgm:cxn modelId="{FBBD7441-5E63-4772-96FD-6F2CB48BD421}" type="presOf" srcId="{DE2EB37C-BBA1-4870-93CB-8621F36949C0}" destId="{3F8A6354-205B-4278-8716-7A9DAC6A4AAC}" srcOrd="0" destOrd="0" presId="urn:microsoft.com/office/officeart/2005/8/layout/hList7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B66DFB53-622B-4602-A2DB-4CBC72A334D7}" type="presOf" srcId="{7FD548C3-1BD6-4528-9CB9-163A3B9BCC3F}" destId="{8F5C681B-9331-4653-8DF9-D96AD8E6F670}" srcOrd="1" destOrd="0" presId="urn:microsoft.com/office/officeart/2005/8/layout/hList7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38744085-259E-4F89-9E75-D7E60A1406CF}" srcId="{954E84B1-CEFF-46F5-8E51-EECD2DC22ED9}" destId="{7FD548C3-1BD6-4528-9CB9-163A3B9BCC3F}" srcOrd="3" destOrd="0" parTransId="{C2A2F2CA-606B-4C58-B4BC-98318DD5894D}" sibTransId="{4BBB2502-CC1E-4036-9B7E-1C5484E3BBE3}"/>
    <dgm:cxn modelId="{5EF426A0-5C44-4A01-A0EF-A09C70E37F70}" type="presOf" srcId="{C1A0CA8E-F8BE-46F7-AF72-3AB133440EE2}" destId="{3FE32E76-EECA-4A4A-BB59-7C712C3E954C}" srcOrd="0" destOrd="0" presId="urn:microsoft.com/office/officeart/2005/8/layout/hList7"/>
    <dgm:cxn modelId="{7EAC21A1-6594-49F2-A64D-EC9937EF35EF}" srcId="{954E84B1-CEFF-46F5-8E51-EECD2DC22ED9}" destId="{2588A5DF-BFBA-4ECD-9EB8-6990A3D41546}" srcOrd="1" destOrd="0" parTransId="{98986658-4B58-4C93-8C41-2C8AA89F3AB9}" sibTransId="{C1A0CA8E-F8BE-46F7-AF72-3AB133440EE2}"/>
    <dgm:cxn modelId="{97630FA4-4681-4107-A058-B8BAEA07C6AD}" type="presOf" srcId="{A971479A-2E59-4571-9246-EC5C7ED41534}" destId="{62A28A03-61DB-4937-B387-51BD4D194A80}" srcOrd="0" destOrd="0" presId="urn:microsoft.com/office/officeart/2005/8/layout/hList7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6BED86C7-BCF9-401E-8BB7-ABDE598D3E37}" srcId="{954E84B1-CEFF-46F5-8E51-EECD2DC22ED9}" destId="{DE2EB37C-BBA1-4870-93CB-8621F36949C0}" srcOrd="2" destOrd="0" parTransId="{17874CF4-D392-4125-B318-C2E642029717}" sibTransId="{87F787D9-537E-41F2-8937-62A8F7C2A1CF}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E7E954D9-3CD5-4578-BBAC-7944CED89E7F}" type="presOf" srcId="{2588A5DF-BFBA-4ECD-9EB8-6990A3D41546}" destId="{49C75439-3E70-40C4-8241-2E28CD5CA9D0}" srcOrd="1" destOrd="0" presId="urn:microsoft.com/office/officeart/2005/8/layout/hList7"/>
    <dgm:cxn modelId="{6B86C8F2-2D1E-4805-A8B5-F975494A40C1}" type="presOf" srcId="{87F787D9-537E-41F2-8937-62A8F7C2A1CF}" destId="{2B284EFE-2A33-4379-AA24-82BF788BE15E}" srcOrd="0" destOrd="0" presId="urn:microsoft.com/office/officeart/2005/8/layout/hList7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C4BB4850-41D8-4211-8CE3-381628EA7A1F}" type="presParOf" srcId="{CEF68AC3-F801-482D-8940-1455676BE179}" destId="{1B1E622B-0301-4AE6-8AD7-FEBD2B8AC170}" srcOrd="2" destOrd="0" presId="urn:microsoft.com/office/officeart/2005/8/layout/hList7"/>
    <dgm:cxn modelId="{2CA3BF8F-1BF9-4A10-8B6F-AE37E23D68DC}" type="presParOf" srcId="{1B1E622B-0301-4AE6-8AD7-FEBD2B8AC170}" destId="{78B8696C-A900-4575-B2C2-90F027AAECE3}" srcOrd="0" destOrd="0" presId="urn:microsoft.com/office/officeart/2005/8/layout/hList7"/>
    <dgm:cxn modelId="{3463826D-F973-4E57-A443-503B2258AC0C}" type="presParOf" srcId="{1B1E622B-0301-4AE6-8AD7-FEBD2B8AC170}" destId="{49C75439-3E70-40C4-8241-2E28CD5CA9D0}" srcOrd="1" destOrd="0" presId="urn:microsoft.com/office/officeart/2005/8/layout/hList7"/>
    <dgm:cxn modelId="{562FA853-70CF-4678-9C6F-6FB15EF2B331}" type="presParOf" srcId="{1B1E622B-0301-4AE6-8AD7-FEBD2B8AC170}" destId="{B4B4FA1B-7DF5-45DB-BF76-815A1FA5C8E5}" srcOrd="2" destOrd="0" presId="urn:microsoft.com/office/officeart/2005/8/layout/hList7"/>
    <dgm:cxn modelId="{DDB2C189-6E8D-47C5-AF74-43664B3C94E1}" type="presParOf" srcId="{1B1E622B-0301-4AE6-8AD7-FEBD2B8AC170}" destId="{6CE32E0A-4CF6-4E3B-8BED-7FCD9C531B7E}" srcOrd="3" destOrd="0" presId="urn:microsoft.com/office/officeart/2005/8/layout/hList7"/>
    <dgm:cxn modelId="{68155382-8B29-413D-B04A-0E4C69C98A2E}" type="presParOf" srcId="{CEF68AC3-F801-482D-8940-1455676BE179}" destId="{3FE32E76-EECA-4A4A-BB59-7C712C3E954C}" srcOrd="3" destOrd="0" presId="urn:microsoft.com/office/officeart/2005/8/layout/hList7"/>
    <dgm:cxn modelId="{7A26390C-7699-4670-85B7-6C11D56DD382}" type="presParOf" srcId="{CEF68AC3-F801-482D-8940-1455676BE179}" destId="{B0BA5C64-2C00-4F84-8EBE-13B5F393CF18}" srcOrd="4" destOrd="0" presId="urn:microsoft.com/office/officeart/2005/8/layout/hList7"/>
    <dgm:cxn modelId="{3851965B-766C-4207-B9EB-FDC043B6D9A6}" type="presParOf" srcId="{B0BA5C64-2C00-4F84-8EBE-13B5F393CF18}" destId="{3F8A6354-205B-4278-8716-7A9DAC6A4AAC}" srcOrd="0" destOrd="0" presId="urn:microsoft.com/office/officeart/2005/8/layout/hList7"/>
    <dgm:cxn modelId="{B84D07EA-5E21-4078-AA3D-1391979A74DC}" type="presParOf" srcId="{B0BA5C64-2C00-4F84-8EBE-13B5F393CF18}" destId="{710BCB28-90FF-4D0C-85BD-D2074AC71A16}" srcOrd="1" destOrd="0" presId="urn:microsoft.com/office/officeart/2005/8/layout/hList7"/>
    <dgm:cxn modelId="{37A62CCA-004E-4C19-BBE1-29FC2976B258}" type="presParOf" srcId="{B0BA5C64-2C00-4F84-8EBE-13B5F393CF18}" destId="{BBE1AEC1-F9D5-442A-864A-93B9E613DDC8}" srcOrd="2" destOrd="0" presId="urn:microsoft.com/office/officeart/2005/8/layout/hList7"/>
    <dgm:cxn modelId="{26AD16C6-5679-4D4D-97E6-57AB1404668E}" type="presParOf" srcId="{B0BA5C64-2C00-4F84-8EBE-13B5F393CF18}" destId="{986A7FFD-9C1C-46AE-8AE1-9B72A0D9ED9E}" srcOrd="3" destOrd="0" presId="urn:microsoft.com/office/officeart/2005/8/layout/hList7"/>
    <dgm:cxn modelId="{84FF0E8C-0D6C-4619-BF58-4321BED238E0}" type="presParOf" srcId="{CEF68AC3-F801-482D-8940-1455676BE179}" destId="{2B284EFE-2A33-4379-AA24-82BF788BE15E}" srcOrd="5" destOrd="0" presId="urn:microsoft.com/office/officeart/2005/8/layout/hList7"/>
    <dgm:cxn modelId="{9897D215-5BBD-422B-8040-A1784FF624C4}" type="presParOf" srcId="{CEF68AC3-F801-482D-8940-1455676BE179}" destId="{DFA51069-648A-41A7-9E19-80877AEBEA6D}" srcOrd="6" destOrd="0" presId="urn:microsoft.com/office/officeart/2005/8/layout/hList7"/>
    <dgm:cxn modelId="{EB804854-7360-47F1-B4AB-3C2ED45B71C2}" type="presParOf" srcId="{DFA51069-648A-41A7-9E19-80877AEBEA6D}" destId="{9833ABE9-F63A-4ECD-81B9-0B5D1316F7E2}" srcOrd="0" destOrd="0" presId="urn:microsoft.com/office/officeart/2005/8/layout/hList7"/>
    <dgm:cxn modelId="{86539B03-2F07-4C84-82FC-F1AEC3806BDD}" type="presParOf" srcId="{DFA51069-648A-41A7-9E19-80877AEBEA6D}" destId="{8F5C681B-9331-4653-8DF9-D96AD8E6F670}" srcOrd="1" destOrd="0" presId="urn:microsoft.com/office/officeart/2005/8/layout/hList7"/>
    <dgm:cxn modelId="{C4EA468C-DD90-4632-BC9A-D02867C6C5A5}" type="presParOf" srcId="{DFA51069-648A-41A7-9E19-80877AEBEA6D}" destId="{7D14BA5F-15BF-48AC-852E-37DD33ED3740}" srcOrd="2" destOrd="0" presId="urn:microsoft.com/office/officeart/2005/8/layout/hList7"/>
    <dgm:cxn modelId="{8042FAF9-0C79-4745-85CD-E8117FAA88F6}" type="presParOf" srcId="{DFA51069-648A-41A7-9E19-80877AEBEA6D}" destId="{97CFE2F3-600A-4BD9-9635-FD45AD425887}" srcOrd="3" destOrd="0" presId="urn:microsoft.com/office/officeart/2005/8/layout/hList7"/>
    <dgm:cxn modelId="{C4C55779-C5AC-4D4F-8D59-3BAE3AF1A467}" type="presParOf" srcId="{CEF68AC3-F801-482D-8940-1455676BE179}" destId="{E1A035BE-E352-4298-A02A-C5615F5131EC}" srcOrd="7" destOrd="0" presId="urn:microsoft.com/office/officeart/2005/8/layout/hList7"/>
    <dgm:cxn modelId="{C5ED5D62-485B-48F6-96E0-F8764418751E}" type="presParOf" srcId="{CEF68AC3-F801-482D-8940-1455676BE179}" destId="{08421A5E-0F12-46E5-8229-71BEF4C7DC2A}" srcOrd="8" destOrd="0" presId="urn:microsoft.com/office/officeart/2005/8/layout/hList7"/>
    <dgm:cxn modelId="{10335C1E-F116-4E15-848E-4C9F4E3D199D}" type="presParOf" srcId="{08421A5E-0F12-46E5-8229-71BEF4C7DC2A}" destId="{62A28A03-61DB-4937-B387-51BD4D194A80}" srcOrd="0" destOrd="0" presId="urn:microsoft.com/office/officeart/2005/8/layout/hList7"/>
    <dgm:cxn modelId="{BA9BD61D-34C1-4583-83D2-3F656124E590}" type="presParOf" srcId="{08421A5E-0F12-46E5-8229-71BEF4C7DC2A}" destId="{84A7E6C4-5878-4C46-BDE3-2269398E1077}" srcOrd="1" destOrd="0" presId="urn:microsoft.com/office/officeart/2005/8/layout/hList7"/>
    <dgm:cxn modelId="{AC5D3E86-2E4E-4B6E-830E-274C6096CCB3}" type="presParOf" srcId="{08421A5E-0F12-46E5-8229-71BEF4C7DC2A}" destId="{1CE8BCD5-D7EC-491E-8215-3B8A8EA919FA}" srcOrd="2" destOrd="0" presId="urn:microsoft.com/office/officeart/2005/8/layout/hList7"/>
    <dgm:cxn modelId="{F94A020C-3028-4BA1-BF47-3A9EE59B7BB6}" type="presParOf" srcId="{08421A5E-0F12-46E5-8229-71BEF4C7DC2A}" destId="{4F9357DD-E220-4B7B-9046-199A10340B36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IN"/>
            <a:t>Strategy to defer execution</a:t>
          </a:r>
          <a:endParaRPr lang="en-IN" dirty="0"/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2588A5DF-BFBA-4ECD-9EB8-6990A3D41546}">
      <dgm:prSet/>
      <dgm:spPr/>
      <dgm:t>
        <a:bodyPr/>
        <a:lstStyle/>
        <a:p>
          <a:r>
            <a:rPr lang="en-IN" dirty="0"/>
            <a:t>Fault Tolerance</a:t>
          </a:r>
        </a:p>
      </dgm:t>
    </dgm:pt>
    <dgm:pt modelId="{98986658-4B58-4C93-8C41-2C8AA89F3AB9}" type="parTrans" cxnId="{7EAC21A1-6594-49F2-A64D-EC9937EF35EF}">
      <dgm:prSet/>
      <dgm:spPr/>
      <dgm:t>
        <a:bodyPr/>
        <a:lstStyle/>
        <a:p>
          <a:endParaRPr lang="en-IN"/>
        </a:p>
      </dgm:t>
    </dgm:pt>
    <dgm:pt modelId="{C1A0CA8E-F8BE-46F7-AF72-3AB133440EE2}" type="sibTrans" cxnId="{7EAC21A1-6594-49F2-A64D-EC9937EF35EF}">
      <dgm:prSet/>
      <dgm:spPr/>
      <dgm:t>
        <a:bodyPr/>
        <a:lstStyle/>
        <a:p>
          <a:endParaRPr lang="en-IN"/>
        </a:p>
      </dgm:t>
    </dgm:pt>
    <dgm:pt modelId="{DE2EB37C-BBA1-4870-93CB-8621F36949C0}">
      <dgm:prSet/>
      <dgm:spPr/>
      <dgm:t>
        <a:bodyPr/>
        <a:lstStyle/>
        <a:p>
          <a:r>
            <a:rPr lang="en-IN" dirty="0"/>
            <a:t>Optimization opportunities</a:t>
          </a:r>
        </a:p>
      </dgm:t>
    </dgm:pt>
    <dgm:pt modelId="{17874CF4-D392-4125-B318-C2E642029717}" type="parTrans" cxnId="{6BED86C7-BCF9-401E-8BB7-ABDE598D3E37}">
      <dgm:prSet/>
      <dgm:spPr/>
      <dgm:t>
        <a:bodyPr/>
        <a:lstStyle/>
        <a:p>
          <a:endParaRPr lang="en-IN"/>
        </a:p>
      </dgm:t>
    </dgm:pt>
    <dgm:pt modelId="{87F787D9-537E-41F2-8937-62A8F7C2A1CF}" type="sibTrans" cxnId="{6BED86C7-BCF9-401E-8BB7-ABDE598D3E37}">
      <dgm:prSet/>
      <dgm:spPr/>
      <dgm:t>
        <a:bodyPr/>
        <a:lstStyle/>
        <a:p>
          <a:endParaRPr lang="en-IN"/>
        </a:p>
      </dgm:t>
    </dgm:pt>
    <dgm:pt modelId="{7FD548C3-1BD6-4528-9CB9-163A3B9BCC3F}">
      <dgm:prSet/>
      <dgm:spPr/>
      <dgm:t>
        <a:bodyPr/>
        <a:lstStyle/>
        <a:p>
          <a:r>
            <a:rPr lang="en-IN" dirty="0"/>
            <a:t>Reduced Resource Overhead</a:t>
          </a:r>
        </a:p>
      </dgm:t>
    </dgm:pt>
    <dgm:pt modelId="{C2A2F2CA-606B-4C58-B4BC-98318DD5894D}" type="parTrans" cxnId="{38744085-259E-4F89-9E75-D7E60A1406CF}">
      <dgm:prSet/>
      <dgm:spPr/>
      <dgm:t>
        <a:bodyPr/>
        <a:lstStyle/>
        <a:p>
          <a:endParaRPr lang="en-IN"/>
        </a:p>
      </dgm:t>
    </dgm:pt>
    <dgm:pt modelId="{4BBB2502-CC1E-4036-9B7E-1C5484E3BBE3}" type="sibTrans" cxnId="{38744085-259E-4F89-9E75-D7E60A1406CF}">
      <dgm:prSet/>
      <dgm:spPr/>
      <dgm:t>
        <a:bodyPr/>
        <a:lstStyle/>
        <a:p>
          <a:endParaRPr lang="en-IN"/>
        </a:p>
      </dgm:t>
    </dgm:pt>
    <dgm:pt modelId="{A971479A-2E59-4571-9246-EC5C7ED41534}">
      <dgm:prSet/>
      <dgm:spPr/>
      <dgm:t>
        <a:bodyPr/>
        <a:lstStyle/>
        <a:p>
          <a:r>
            <a:rPr lang="en-IN" dirty="0"/>
            <a:t>Selective Computation</a:t>
          </a:r>
        </a:p>
      </dgm:t>
    </dgm:pt>
    <dgm:pt modelId="{05232BBF-32ED-4E9E-B9C3-0ED84009FBD6}" type="parTrans" cxnId="{5C73E735-8D7F-47B5-88DE-BAB15C9969CC}">
      <dgm:prSet/>
      <dgm:spPr/>
      <dgm:t>
        <a:bodyPr/>
        <a:lstStyle/>
        <a:p>
          <a:endParaRPr lang="en-IN"/>
        </a:p>
      </dgm:t>
    </dgm:pt>
    <dgm:pt modelId="{37DDF895-231D-4B8A-A932-CD51D3A7B2CC}" type="sibTrans" cxnId="{5C73E735-8D7F-47B5-88DE-BAB15C9969CC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5"/>
      <dgm:spPr/>
    </dgm:pt>
    <dgm:pt modelId="{B82586BF-ABB5-4174-A236-B033779D46BE}" type="pres">
      <dgm:prSet presAssocID="{29617534-7988-4BF6-8B2F-38A1B3C72C37}" presName="nodeTx" presStyleLbl="node1" presStyleIdx="0" presStyleCnt="5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5"/>
      <dgm:spPr/>
    </dgm:pt>
    <dgm:pt modelId="{A81001B1-859D-47CA-B8C3-4BC9A2EE0BD4}" type="pres">
      <dgm:prSet presAssocID="{29617534-7988-4BF6-8B2F-38A1B3C72C37}" presName="imagNode" presStyleLbl="fgImgPlace1" presStyleIdx="0" presStyleCnt="5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1B1E622B-0301-4AE6-8AD7-FEBD2B8AC170}" type="pres">
      <dgm:prSet presAssocID="{2588A5DF-BFBA-4ECD-9EB8-6990A3D41546}" presName="compNode" presStyleCnt="0"/>
      <dgm:spPr/>
    </dgm:pt>
    <dgm:pt modelId="{78B8696C-A900-4575-B2C2-90F027AAECE3}" type="pres">
      <dgm:prSet presAssocID="{2588A5DF-BFBA-4ECD-9EB8-6990A3D41546}" presName="bkgdShape" presStyleLbl="node1" presStyleIdx="1" presStyleCnt="5"/>
      <dgm:spPr/>
    </dgm:pt>
    <dgm:pt modelId="{49C75439-3E70-40C4-8241-2E28CD5CA9D0}" type="pres">
      <dgm:prSet presAssocID="{2588A5DF-BFBA-4ECD-9EB8-6990A3D41546}" presName="nodeTx" presStyleLbl="node1" presStyleIdx="1" presStyleCnt="5">
        <dgm:presLayoutVars>
          <dgm:bulletEnabled val="1"/>
        </dgm:presLayoutVars>
      </dgm:prSet>
      <dgm:spPr/>
    </dgm:pt>
    <dgm:pt modelId="{B4B4FA1B-7DF5-45DB-BF76-815A1FA5C8E5}" type="pres">
      <dgm:prSet presAssocID="{2588A5DF-BFBA-4ECD-9EB8-6990A3D41546}" presName="invisiNode" presStyleLbl="node1" presStyleIdx="1" presStyleCnt="5"/>
      <dgm:spPr/>
    </dgm:pt>
    <dgm:pt modelId="{6CE32E0A-4CF6-4E3B-8BED-7FCD9C531B7E}" type="pres">
      <dgm:prSet presAssocID="{2588A5DF-BFBA-4ECD-9EB8-6990A3D41546}" presName="imagNode" presStyleLbl="fgImgPlace1" presStyleIdx="1" presStyleCnt="5"/>
      <dgm:spPr/>
    </dgm:pt>
    <dgm:pt modelId="{3FE32E76-EECA-4A4A-BB59-7C712C3E954C}" type="pres">
      <dgm:prSet presAssocID="{C1A0CA8E-F8BE-46F7-AF72-3AB133440EE2}" presName="sibTrans" presStyleLbl="sibTrans2D1" presStyleIdx="0" presStyleCnt="0"/>
      <dgm:spPr/>
    </dgm:pt>
    <dgm:pt modelId="{B0BA5C64-2C00-4F84-8EBE-13B5F393CF18}" type="pres">
      <dgm:prSet presAssocID="{DE2EB37C-BBA1-4870-93CB-8621F36949C0}" presName="compNode" presStyleCnt="0"/>
      <dgm:spPr/>
    </dgm:pt>
    <dgm:pt modelId="{3F8A6354-205B-4278-8716-7A9DAC6A4AAC}" type="pres">
      <dgm:prSet presAssocID="{DE2EB37C-BBA1-4870-93CB-8621F36949C0}" presName="bkgdShape" presStyleLbl="node1" presStyleIdx="2" presStyleCnt="5"/>
      <dgm:spPr/>
    </dgm:pt>
    <dgm:pt modelId="{710BCB28-90FF-4D0C-85BD-D2074AC71A16}" type="pres">
      <dgm:prSet presAssocID="{DE2EB37C-BBA1-4870-93CB-8621F36949C0}" presName="nodeTx" presStyleLbl="node1" presStyleIdx="2" presStyleCnt="5">
        <dgm:presLayoutVars>
          <dgm:bulletEnabled val="1"/>
        </dgm:presLayoutVars>
      </dgm:prSet>
      <dgm:spPr/>
    </dgm:pt>
    <dgm:pt modelId="{BBE1AEC1-F9D5-442A-864A-93B9E613DDC8}" type="pres">
      <dgm:prSet presAssocID="{DE2EB37C-BBA1-4870-93CB-8621F36949C0}" presName="invisiNode" presStyleLbl="node1" presStyleIdx="2" presStyleCnt="5"/>
      <dgm:spPr/>
    </dgm:pt>
    <dgm:pt modelId="{986A7FFD-9C1C-46AE-8AE1-9B72A0D9ED9E}" type="pres">
      <dgm:prSet presAssocID="{DE2EB37C-BBA1-4870-93CB-8621F36949C0}" presName="imagNode" presStyleLbl="fgImgPlace1" presStyleIdx="2" presStyleCnt="5"/>
      <dgm:spPr/>
    </dgm:pt>
    <dgm:pt modelId="{2B284EFE-2A33-4379-AA24-82BF788BE15E}" type="pres">
      <dgm:prSet presAssocID="{87F787D9-537E-41F2-8937-62A8F7C2A1CF}" presName="sibTrans" presStyleLbl="sibTrans2D1" presStyleIdx="0" presStyleCnt="0"/>
      <dgm:spPr/>
    </dgm:pt>
    <dgm:pt modelId="{DFA51069-648A-41A7-9E19-80877AEBEA6D}" type="pres">
      <dgm:prSet presAssocID="{7FD548C3-1BD6-4528-9CB9-163A3B9BCC3F}" presName="compNode" presStyleCnt="0"/>
      <dgm:spPr/>
    </dgm:pt>
    <dgm:pt modelId="{9833ABE9-F63A-4ECD-81B9-0B5D1316F7E2}" type="pres">
      <dgm:prSet presAssocID="{7FD548C3-1BD6-4528-9CB9-163A3B9BCC3F}" presName="bkgdShape" presStyleLbl="node1" presStyleIdx="3" presStyleCnt="5"/>
      <dgm:spPr/>
    </dgm:pt>
    <dgm:pt modelId="{8F5C681B-9331-4653-8DF9-D96AD8E6F670}" type="pres">
      <dgm:prSet presAssocID="{7FD548C3-1BD6-4528-9CB9-163A3B9BCC3F}" presName="nodeTx" presStyleLbl="node1" presStyleIdx="3" presStyleCnt="5">
        <dgm:presLayoutVars>
          <dgm:bulletEnabled val="1"/>
        </dgm:presLayoutVars>
      </dgm:prSet>
      <dgm:spPr/>
    </dgm:pt>
    <dgm:pt modelId="{7D14BA5F-15BF-48AC-852E-37DD33ED3740}" type="pres">
      <dgm:prSet presAssocID="{7FD548C3-1BD6-4528-9CB9-163A3B9BCC3F}" presName="invisiNode" presStyleLbl="node1" presStyleIdx="3" presStyleCnt="5"/>
      <dgm:spPr/>
    </dgm:pt>
    <dgm:pt modelId="{97CFE2F3-600A-4BD9-9635-FD45AD425887}" type="pres">
      <dgm:prSet presAssocID="{7FD548C3-1BD6-4528-9CB9-163A3B9BCC3F}" presName="imagNode" presStyleLbl="fgImgPlace1" presStyleIdx="3" presStyleCnt="5"/>
      <dgm:spPr/>
    </dgm:pt>
    <dgm:pt modelId="{E1A035BE-E352-4298-A02A-C5615F5131EC}" type="pres">
      <dgm:prSet presAssocID="{4BBB2502-CC1E-4036-9B7E-1C5484E3BBE3}" presName="sibTrans" presStyleLbl="sibTrans2D1" presStyleIdx="0" presStyleCnt="0"/>
      <dgm:spPr/>
    </dgm:pt>
    <dgm:pt modelId="{08421A5E-0F12-46E5-8229-71BEF4C7DC2A}" type="pres">
      <dgm:prSet presAssocID="{A971479A-2E59-4571-9246-EC5C7ED41534}" presName="compNode" presStyleCnt="0"/>
      <dgm:spPr/>
    </dgm:pt>
    <dgm:pt modelId="{62A28A03-61DB-4937-B387-51BD4D194A80}" type="pres">
      <dgm:prSet presAssocID="{A971479A-2E59-4571-9246-EC5C7ED41534}" presName="bkgdShape" presStyleLbl="node1" presStyleIdx="4" presStyleCnt="5"/>
      <dgm:spPr/>
    </dgm:pt>
    <dgm:pt modelId="{84A7E6C4-5878-4C46-BDE3-2269398E1077}" type="pres">
      <dgm:prSet presAssocID="{A971479A-2E59-4571-9246-EC5C7ED41534}" presName="nodeTx" presStyleLbl="node1" presStyleIdx="4" presStyleCnt="5">
        <dgm:presLayoutVars>
          <dgm:bulletEnabled val="1"/>
        </dgm:presLayoutVars>
      </dgm:prSet>
      <dgm:spPr/>
    </dgm:pt>
    <dgm:pt modelId="{1CE8BCD5-D7EC-491E-8215-3B8A8EA919FA}" type="pres">
      <dgm:prSet presAssocID="{A971479A-2E59-4571-9246-EC5C7ED41534}" presName="invisiNode" presStyleLbl="node1" presStyleIdx="4" presStyleCnt="5"/>
      <dgm:spPr/>
    </dgm:pt>
    <dgm:pt modelId="{4F9357DD-E220-4B7B-9046-199A10340B36}" type="pres">
      <dgm:prSet presAssocID="{A971479A-2E59-4571-9246-EC5C7ED41534}" presName="imagNode" presStyleLbl="fgImgPlace1" presStyleIdx="4" presStyleCnt="5"/>
      <dgm:spPr/>
    </dgm:pt>
  </dgm:ptLst>
  <dgm:cxnLst>
    <dgm:cxn modelId="{2C28FF06-8E41-480A-A93B-FC670E83B6C0}" type="presOf" srcId="{7FD548C3-1BD6-4528-9CB9-163A3B9BCC3F}" destId="{9833ABE9-F63A-4ECD-81B9-0B5D1316F7E2}" srcOrd="0" destOrd="0" presId="urn:microsoft.com/office/officeart/2005/8/layout/hList7"/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AFED5415-5BF4-4EA8-A76E-AEAD1A593010}" type="presOf" srcId="{A971479A-2E59-4571-9246-EC5C7ED41534}" destId="{84A7E6C4-5878-4C46-BDE3-2269398E1077}" srcOrd="1" destOrd="0" presId="urn:microsoft.com/office/officeart/2005/8/layout/hList7"/>
    <dgm:cxn modelId="{258E6521-A458-488D-8BBF-ED3D9435EC06}" type="presOf" srcId="{4BBB2502-CC1E-4036-9B7E-1C5484E3BBE3}" destId="{E1A035BE-E352-4298-A02A-C5615F5131EC}" srcOrd="0" destOrd="0" presId="urn:microsoft.com/office/officeart/2005/8/layout/hList7"/>
    <dgm:cxn modelId="{7BBFE523-87D3-4525-91F4-4FA2274E49EF}" type="presOf" srcId="{2588A5DF-BFBA-4ECD-9EB8-6990A3D41546}" destId="{78B8696C-A900-4575-B2C2-90F027AAECE3}" srcOrd="0" destOrd="0" presId="urn:microsoft.com/office/officeart/2005/8/layout/hList7"/>
    <dgm:cxn modelId="{5C73E735-8D7F-47B5-88DE-BAB15C9969CC}" srcId="{954E84B1-CEFF-46F5-8E51-EECD2DC22ED9}" destId="{A971479A-2E59-4571-9246-EC5C7ED41534}" srcOrd="4" destOrd="0" parTransId="{05232BBF-32ED-4E9E-B9C3-0ED84009FBD6}" sibTransId="{37DDF895-231D-4B8A-A932-CD51D3A7B2CC}"/>
    <dgm:cxn modelId="{B9749437-AEC3-4BE0-BE3B-35CFA74CAFD5}" type="presOf" srcId="{DE2EB37C-BBA1-4870-93CB-8621F36949C0}" destId="{710BCB28-90FF-4D0C-85BD-D2074AC71A16}" srcOrd="1" destOrd="0" presId="urn:microsoft.com/office/officeart/2005/8/layout/hList7"/>
    <dgm:cxn modelId="{FBBD7441-5E63-4772-96FD-6F2CB48BD421}" type="presOf" srcId="{DE2EB37C-BBA1-4870-93CB-8621F36949C0}" destId="{3F8A6354-205B-4278-8716-7A9DAC6A4AAC}" srcOrd="0" destOrd="0" presId="urn:microsoft.com/office/officeart/2005/8/layout/hList7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B66DFB53-622B-4602-A2DB-4CBC72A334D7}" type="presOf" srcId="{7FD548C3-1BD6-4528-9CB9-163A3B9BCC3F}" destId="{8F5C681B-9331-4653-8DF9-D96AD8E6F670}" srcOrd="1" destOrd="0" presId="urn:microsoft.com/office/officeart/2005/8/layout/hList7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38744085-259E-4F89-9E75-D7E60A1406CF}" srcId="{954E84B1-CEFF-46F5-8E51-EECD2DC22ED9}" destId="{7FD548C3-1BD6-4528-9CB9-163A3B9BCC3F}" srcOrd="3" destOrd="0" parTransId="{C2A2F2CA-606B-4C58-B4BC-98318DD5894D}" sibTransId="{4BBB2502-CC1E-4036-9B7E-1C5484E3BBE3}"/>
    <dgm:cxn modelId="{5EF426A0-5C44-4A01-A0EF-A09C70E37F70}" type="presOf" srcId="{C1A0CA8E-F8BE-46F7-AF72-3AB133440EE2}" destId="{3FE32E76-EECA-4A4A-BB59-7C712C3E954C}" srcOrd="0" destOrd="0" presId="urn:microsoft.com/office/officeart/2005/8/layout/hList7"/>
    <dgm:cxn modelId="{7EAC21A1-6594-49F2-A64D-EC9937EF35EF}" srcId="{954E84B1-CEFF-46F5-8E51-EECD2DC22ED9}" destId="{2588A5DF-BFBA-4ECD-9EB8-6990A3D41546}" srcOrd="1" destOrd="0" parTransId="{98986658-4B58-4C93-8C41-2C8AA89F3AB9}" sibTransId="{C1A0CA8E-F8BE-46F7-AF72-3AB133440EE2}"/>
    <dgm:cxn modelId="{97630FA4-4681-4107-A058-B8BAEA07C6AD}" type="presOf" srcId="{A971479A-2E59-4571-9246-EC5C7ED41534}" destId="{62A28A03-61DB-4937-B387-51BD4D194A80}" srcOrd="0" destOrd="0" presId="urn:microsoft.com/office/officeart/2005/8/layout/hList7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6BED86C7-BCF9-401E-8BB7-ABDE598D3E37}" srcId="{954E84B1-CEFF-46F5-8E51-EECD2DC22ED9}" destId="{DE2EB37C-BBA1-4870-93CB-8621F36949C0}" srcOrd="2" destOrd="0" parTransId="{17874CF4-D392-4125-B318-C2E642029717}" sibTransId="{87F787D9-537E-41F2-8937-62A8F7C2A1CF}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E7E954D9-3CD5-4578-BBAC-7944CED89E7F}" type="presOf" srcId="{2588A5DF-BFBA-4ECD-9EB8-6990A3D41546}" destId="{49C75439-3E70-40C4-8241-2E28CD5CA9D0}" srcOrd="1" destOrd="0" presId="urn:microsoft.com/office/officeart/2005/8/layout/hList7"/>
    <dgm:cxn modelId="{6B86C8F2-2D1E-4805-A8B5-F975494A40C1}" type="presOf" srcId="{87F787D9-537E-41F2-8937-62A8F7C2A1CF}" destId="{2B284EFE-2A33-4379-AA24-82BF788BE15E}" srcOrd="0" destOrd="0" presId="urn:microsoft.com/office/officeart/2005/8/layout/hList7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C4BB4850-41D8-4211-8CE3-381628EA7A1F}" type="presParOf" srcId="{CEF68AC3-F801-482D-8940-1455676BE179}" destId="{1B1E622B-0301-4AE6-8AD7-FEBD2B8AC170}" srcOrd="2" destOrd="0" presId="urn:microsoft.com/office/officeart/2005/8/layout/hList7"/>
    <dgm:cxn modelId="{2CA3BF8F-1BF9-4A10-8B6F-AE37E23D68DC}" type="presParOf" srcId="{1B1E622B-0301-4AE6-8AD7-FEBD2B8AC170}" destId="{78B8696C-A900-4575-B2C2-90F027AAECE3}" srcOrd="0" destOrd="0" presId="urn:microsoft.com/office/officeart/2005/8/layout/hList7"/>
    <dgm:cxn modelId="{3463826D-F973-4E57-A443-503B2258AC0C}" type="presParOf" srcId="{1B1E622B-0301-4AE6-8AD7-FEBD2B8AC170}" destId="{49C75439-3E70-40C4-8241-2E28CD5CA9D0}" srcOrd="1" destOrd="0" presId="urn:microsoft.com/office/officeart/2005/8/layout/hList7"/>
    <dgm:cxn modelId="{562FA853-70CF-4678-9C6F-6FB15EF2B331}" type="presParOf" srcId="{1B1E622B-0301-4AE6-8AD7-FEBD2B8AC170}" destId="{B4B4FA1B-7DF5-45DB-BF76-815A1FA5C8E5}" srcOrd="2" destOrd="0" presId="urn:microsoft.com/office/officeart/2005/8/layout/hList7"/>
    <dgm:cxn modelId="{DDB2C189-6E8D-47C5-AF74-43664B3C94E1}" type="presParOf" srcId="{1B1E622B-0301-4AE6-8AD7-FEBD2B8AC170}" destId="{6CE32E0A-4CF6-4E3B-8BED-7FCD9C531B7E}" srcOrd="3" destOrd="0" presId="urn:microsoft.com/office/officeart/2005/8/layout/hList7"/>
    <dgm:cxn modelId="{68155382-8B29-413D-B04A-0E4C69C98A2E}" type="presParOf" srcId="{CEF68AC3-F801-482D-8940-1455676BE179}" destId="{3FE32E76-EECA-4A4A-BB59-7C712C3E954C}" srcOrd="3" destOrd="0" presId="urn:microsoft.com/office/officeart/2005/8/layout/hList7"/>
    <dgm:cxn modelId="{7A26390C-7699-4670-85B7-6C11D56DD382}" type="presParOf" srcId="{CEF68AC3-F801-482D-8940-1455676BE179}" destId="{B0BA5C64-2C00-4F84-8EBE-13B5F393CF18}" srcOrd="4" destOrd="0" presId="urn:microsoft.com/office/officeart/2005/8/layout/hList7"/>
    <dgm:cxn modelId="{3851965B-766C-4207-B9EB-FDC043B6D9A6}" type="presParOf" srcId="{B0BA5C64-2C00-4F84-8EBE-13B5F393CF18}" destId="{3F8A6354-205B-4278-8716-7A9DAC6A4AAC}" srcOrd="0" destOrd="0" presId="urn:microsoft.com/office/officeart/2005/8/layout/hList7"/>
    <dgm:cxn modelId="{B84D07EA-5E21-4078-AA3D-1391979A74DC}" type="presParOf" srcId="{B0BA5C64-2C00-4F84-8EBE-13B5F393CF18}" destId="{710BCB28-90FF-4D0C-85BD-D2074AC71A16}" srcOrd="1" destOrd="0" presId="urn:microsoft.com/office/officeart/2005/8/layout/hList7"/>
    <dgm:cxn modelId="{37A62CCA-004E-4C19-BBE1-29FC2976B258}" type="presParOf" srcId="{B0BA5C64-2C00-4F84-8EBE-13B5F393CF18}" destId="{BBE1AEC1-F9D5-442A-864A-93B9E613DDC8}" srcOrd="2" destOrd="0" presId="urn:microsoft.com/office/officeart/2005/8/layout/hList7"/>
    <dgm:cxn modelId="{26AD16C6-5679-4D4D-97E6-57AB1404668E}" type="presParOf" srcId="{B0BA5C64-2C00-4F84-8EBE-13B5F393CF18}" destId="{986A7FFD-9C1C-46AE-8AE1-9B72A0D9ED9E}" srcOrd="3" destOrd="0" presId="urn:microsoft.com/office/officeart/2005/8/layout/hList7"/>
    <dgm:cxn modelId="{84FF0E8C-0D6C-4619-BF58-4321BED238E0}" type="presParOf" srcId="{CEF68AC3-F801-482D-8940-1455676BE179}" destId="{2B284EFE-2A33-4379-AA24-82BF788BE15E}" srcOrd="5" destOrd="0" presId="urn:microsoft.com/office/officeart/2005/8/layout/hList7"/>
    <dgm:cxn modelId="{9897D215-5BBD-422B-8040-A1784FF624C4}" type="presParOf" srcId="{CEF68AC3-F801-482D-8940-1455676BE179}" destId="{DFA51069-648A-41A7-9E19-80877AEBEA6D}" srcOrd="6" destOrd="0" presId="urn:microsoft.com/office/officeart/2005/8/layout/hList7"/>
    <dgm:cxn modelId="{EB804854-7360-47F1-B4AB-3C2ED45B71C2}" type="presParOf" srcId="{DFA51069-648A-41A7-9E19-80877AEBEA6D}" destId="{9833ABE9-F63A-4ECD-81B9-0B5D1316F7E2}" srcOrd="0" destOrd="0" presId="urn:microsoft.com/office/officeart/2005/8/layout/hList7"/>
    <dgm:cxn modelId="{86539B03-2F07-4C84-82FC-F1AEC3806BDD}" type="presParOf" srcId="{DFA51069-648A-41A7-9E19-80877AEBEA6D}" destId="{8F5C681B-9331-4653-8DF9-D96AD8E6F670}" srcOrd="1" destOrd="0" presId="urn:microsoft.com/office/officeart/2005/8/layout/hList7"/>
    <dgm:cxn modelId="{C4EA468C-DD90-4632-BC9A-D02867C6C5A5}" type="presParOf" srcId="{DFA51069-648A-41A7-9E19-80877AEBEA6D}" destId="{7D14BA5F-15BF-48AC-852E-37DD33ED3740}" srcOrd="2" destOrd="0" presId="urn:microsoft.com/office/officeart/2005/8/layout/hList7"/>
    <dgm:cxn modelId="{8042FAF9-0C79-4745-85CD-E8117FAA88F6}" type="presParOf" srcId="{DFA51069-648A-41A7-9E19-80877AEBEA6D}" destId="{97CFE2F3-600A-4BD9-9635-FD45AD425887}" srcOrd="3" destOrd="0" presId="urn:microsoft.com/office/officeart/2005/8/layout/hList7"/>
    <dgm:cxn modelId="{C4C55779-C5AC-4D4F-8D59-3BAE3AF1A467}" type="presParOf" srcId="{CEF68AC3-F801-482D-8940-1455676BE179}" destId="{E1A035BE-E352-4298-A02A-C5615F5131EC}" srcOrd="7" destOrd="0" presId="urn:microsoft.com/office/officeart/2005/8/layout/hList7"/>
    <dgm:cxn modelId="{C5ED5D62-485B-48F6-96E0-F8764418751E}" type="presParOf" srcId="{CEF68AC3-F801-482D-8940-1455676BE179}" destId="{08421A5E-0F12-46E5-8229-71BEF4C7DC2A}" srcOrd="8" destOrd="0" presId="urn:microsoft.com/office/officeart/2005/8/layout/hList7"/>
    <dgm:cxn modelId="{10335C1E-F116-4E15-848E-4C9F4E3D199D}" type="presParOf" srcId="{08421A5E-0F12-46E5-8229-71BEF4C7DC2A}" destId="{62A28A03-61DB-4937-B387-51BD4D194A80}" srcOrd="0" destOrd="0" presId="urn:microsoft.com/office/officeart/2005/8/layout/hList7"/>
    <dgm:cxn modelId="{BA9BD61D-34C1-4583-83D2-3F656124E590}" type="presParOf" srcId="{08421A5E-0F12-46E5-8229-71BEF4C7DC2A}" destId="{84A7E6C4-5878-4C46-BDE3-2269398E1077}" srcOrd="1" destOrd="0" presId="urn:microsoft.com/office/officeart/2005/8/layout/hList7"/>
    <dgm:cxn modelId="{AC5D3E86-2E4E-4B6E-830E-274C6096CCB3}" type="presParOf" srcId="{08421A5E-0F12-46E5-8229-71BEF4C7DC2A}" destId="{1CE8BCD5-D7EC-491E-8215-3B8A8EA919FA}" srcOrd="2" destOrd="0" presId="urn:microsoft.com/office/officeart/2005/8/layout/hList7"/>
    <dgm:cxn modelId="{F94A020C-3028-4BA1-BF47-3A9EE59B7BB6}" type="presParOf" srcId="{08421A5E-0F12-46E5-8229-71BEF4C7DC2A}" destId="{4F9357DD-E220-4B7B-9046-199A10340B36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IN" dirty="0"/>
            <a:t>Directed Acyclic Graph</a:t>
          </a:r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D021A2F2-9ADF-47CC-B4CC-EFD10FB9029B}">
      <dgm:prSet/>
      <dgm:spPr/>
      <dgm:t>
        <a:bodyPr/>
        <a:lstStyle/>
        <a:p>
          <a:r>
            <a:rPr lang="en-IN" dirty="0"/>
            <a:t>Lazy Evaluation</a:t>
          </a:r>
        </a:p>
      </dgm:t>
    </dgm:pt>
    <dgm:pt modelId="{A7907475-9C3C-4A2A-B98C-175EBB3BDF8D}" type="parTrans" cxnId="{43E9A7BF-8026-4578-A9F7-BBB33D255800}">
      <dgm:prSet/>
      <dgm:spPr/>
      <dgm:t>
        <a:bodyPr/>
        <a:lstStyle/>
        <a:p>
          <a:endParaRPr lang="en-IN"/>
        </a:p>
      </dgm:t>
    </dgm:pt>
    <dgm:pt modelId="{C82D32EF-E7A6-4D34-B3DE-A37EBE3D94CE}" type="sibTrans" cxnId="{43E9A7BF-8026-4578-A9F7-BBB33D255800}">
      <dgm:prSet/>
      <dgm:spPr/>
      <dgm:t>
        <a:bodyPr/>
        <a:lstStyle/>
        <a:p>
          <a:endParaRPr lang="en-IN"/>
        </a:p>
      </dgm:t>
    </dgm:pt>
    <dgm:pt modelId="{B5BC9274-3112-4125-BD9D-DB4310ACCE03}">
      <dgm:prSet/>
      <dgm:spPr/>
      <dgm:t>
        <a:bodyPr/>
        <a:lstStyle/>
        <a:p>
          <a:r>
            <a:rPr lang="en-IN" dirty="0"/>
            <a:t>Lineage Tracking</a:t>
          </a:r>
        </a:p>
      </dgm:t>
    </dgm:pt>
    <dgm:pt modelId="{B339B9A1-B2C5-4E33-AEA1-5DBC409FEF59}" type="parTrans" cxnId="{7A8A9C52-964A-47DB-AB10-9D60DE1BB4BE}">
      <dgm:prSet/>
      <dgm:spPr/>
      <dgm:t>
        <a:bodyPr/>
        <a:lstStyle/>
        <a:p>
          <a:endParaRPr lang="en-IN"/>
        </a:p>
      </dgm:t>
    </dgm:pt>
    <dgm:pt modelId="{0D9156E1-6E2A-4D97-8749-EC77DF635064}" type="sibTrans" cxnId="{7A8A9C52-964A-47DB-AB10-9D60DE1BB4BE}">
      <dgm:prSet/>
      <dgm:spPr/>
      <dgm:t>
        <a:bodyPr/>
        <a:lstStyle/>
        <a:p>
          <a:endParaRPr lang="en-IN"/>
        </a:p>
      </dgm:t>
    </dgm:pt>
    <dgm:pt modelId="{04760100-2120-45AA-8058-31C6E129FD50}">
      <dgm:prSet/>
      <dgm:spPr/>
      <dgm:t>
        <a:bodyPr/>
        <a:lstStyle/>
        <a:p>
          <a:r>
            <a:rPr lang="en-IN" dirty="0"/>
            <a:t>Fault Tolerance</a:t>
          </a:r>
        </a:p>
      </dgm:t>
    </dgm:pt>
    <dgm:pt modelId="{1024FC95-6FAB-467E-940A-F90669D49056}" type="parTrans" cxnId="{9229A36C-043B-4325-918E-57649F65AC9D}">
      <dgm:prSet/>
      <dgm:spPr/>
      <dgm:t>
        <a:bodyPr/>
        <a:lstStyle/>
        <a:p>
          <a:endParaRPr lang="en-IN"/>
        </a:p>
      </dgm:t>
    </dgm:pt>
    <dgm:pt modelId="{C1AC6968-12E5-46BF-8C3F-DD62347BD605}" type="sibTrans" cxnId="{9229A36C-043B-4325-918E-57649F65AC9D}">
      <dgm:prSet/>
      <dgm:spPr/>
      <dgm:t>
        <a:bodyPr/>
        <a:lstStyle/>
        <a:p>
          <a:endParaRPr lang="en-IN"/>
        </a:p>
      </dgm:t>
    </dgm:pt>
    <dgm:pt modelId="{602135DC-96DD-4280-A2C8-00A74EF2534B}">
      <dgm:prSet/>
      <dgm:spPr/>
      <dgm:t>
        <a:bodyPr/>
        <a:lstStyle/>
        <a:p>
          <a:r>
            <a:rPr lang="en-IN" dirty="0"/>
            <a:t>Transformation as Node and Dependency as Edges</a:t>
          </a:r>
        </a:p>
      </dgm:t>
    </dgm:pt>
    <dgm:pt modelId="{E8190786-4BB2-4DC3-8D89-8243193BFDAB}" type="parTrans" cxnId="{D55B3205-AF00-482A-AC21-A2963884EFF5}">
      <dgm:prSet/>
      <dgm:spPr/>
      <dgm:t>
        <a:bodyPr/>
        <a:lstStyle/>
        <a:p>
          <a:endParaRPr lang="en-IN"/>
        </a:p>
      </dgm:t>
    </dgm:pt>
    <dgm:pt modelId="{8A241E1F-F833-42D1-BEC1-C10A7E1A8771}" type="sibTrans" cxnId="{D55B3205-AF00-482A-AC21-A2963884EFF5}">
      <dgm:prSet/>
      <dgm:spPr/>
      <dgm:t>
        <a:bodyPr/>
        <a:lstStyle/>
        <a:p>
          <a:endParaRPr lang="en-IN"/>
        </a:p>
      </dgm:t>
    </dgm:pt>
    <dgm:pt modelId="{0AE163A9-91F0-4691-8789-2725C5995C0F}">
      <dgm:prSet/>
      <dgm:spPr/>
      <dgm:t>
        <a:bodyPr/>
        <a:lstStyle/>
        <a:p>
          <a:r>
            <a:rPr lang="en-IN" dirty="0"/>
            <a:t>Execution Plan</a:t>
          </a:r>
        </a:p>
      </dgm:t>
    </dgm:pt>
    <dgm:pt modelId="{BE928254-9307-473F-83C1-ABFA6EE23B52}" type="parTrans" cxnId="{E72D3CBA-F86C-4A04-9C61-0C9001D84393}">
      <dgm:prSet/>
      <dgm:spPr/>
      <dgm:t>
        <a:bodyPr/>
        <a:lstStyle/>
        <a:p>
          <a:endParaRPr lang="en-IN"/>
        </a:p>
      </dgm:t>
    </dgm:pt>
    <dgm:pt modelId="{C54C0B2F-E44A-4DFF-A278-538475E11B70}" type="sibTrans" cxnId="{E72D3CBA-F86C-4A04-9C61-0C9001D84393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6"/>
      <dgm:spPr/>
    </dgm:pt>
    <dgm:pt modelId="{B82586BF-ABB5-4174-A236-B033779D46BE}" type="pres">
      <dgm:prSet presAssocID="{29617534-7988-4BF6-8B2F-38A1B3C72C37}" presName="nodeTx" presStyleLbl="node1" presStyleIdx="0" presStyleCnt="6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6"/>
      <dgm:spPr/>
    </dgm:pt>
    <dgm:pt modelId="{A81001B1-859D-47CA-B8C3-4BC9A2EE0BD4}" type="pres">
      <dgm:prSet presAssocID="{29617534-7988-4BF6-8B2F-38A1B3C72C37}" presName="imagNode" presStyleLbl="fgImgPlace1" presStyleIdx="0" presStyleCnt="6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2B35377D-373D-434E-A5FB-FBB118C95AB4}" type="pres">
      <dgm:prSet presAssocID="{D021A2F2-9ADF-47CC-B4CC-EFD10FB9029B}" presName="compNode" presStyleCnt="0"/>
      <dgm:spPr/>
    </dgm:pt>
    <dgm:pt modelId="{CCB60286-EF28-4451-97AA-A8BD9F7AC5F7}" type="pres">
      <dgm:prSet presAssocID="{D021A2F2-9ADF-47CC-B4CC-EFD10FB9029B}" presName="bkgdShape" presStyleLbl="node1" presStyleIdx="1" presStyleCnt="6"/>
      <dgm:spPr/>
    </dgm:pt>
    <dgm:pt modelId="{66A0F15D-828C-4FF9-8C3C-2FB29B19F3B0}" type="pres">
      <dgm:prSet presAssocID="{D021A2F2-9ADF-47CC-B4CC-EFD10FB9029B}" presName="nodeTx" presStyleLbl="node1" presStyleIdx="1" presStyleCnt="6">
        <dgm:presLayoutVars>
          <dgm:bulletEnabled val="1"/>
        </dgm:presLayoutVars>
      </dgm:prSet>
      <dgm:spPr/>
    </dgm:pt>
    <dgm:pt modelId="{BEEA6244-F709-49A4-879D-1297B043CE4C}" type="pres">
      <dgm:prSet presAssocID="{D021A2F2-9ADF-47CC-B4CC-EFD10FB9029B}" presName="invisiNode" presStyleLbl="node1" presStyleIdx="1" presStyleCnt="6"/>
      <dgm:spPr/>
    </dgm:pt>
    <dgm:pt modelId="{74431D33-2E6E-4509-9B1F-C699A0F0E4D1}" type="pres">
      <dgm:prSet presAssocID="{D021A2F2-9ADF-47CC-B4CC-EFD10FB9029B}" presName="imagNode" presStyleLbl="fgImgPlace1" presStyleIdx="1" presStyleCnt="6"/>
      <dgm:spPr/>
    </dgm:pt>
    <dgm:pt modelId="{2EF86607-AC4B-4898-BD01-DE2A560B818B}" type="pres">
      <dgm:prSet presAssocID="{C82D32EF-E7A6-4D34-B3DE-A37EBE3D94CE}" presName="sibTrans" presStyleLbl="sibTrans2D1" presStyleIdx="0" presStyleCnt="0"/>
      <dgm:spPr/>
    </dgm:pt>
    <dgm:pt modelId="{FC88D6EA-0637-4C2F-BB21-C8935681F16F}" type="pres">
      <dgm:prSet presAssocID="{B5BC9274-3112-4125-BD9D-DB4310ACCE03}" presName="compNode" presStyleCnt="0"/>
      <dgm:spPr/>
    </dgm:pt>
    <dgm:pt modelId="{08C8621D-FAAC-41FA-A9BC-C88A6838C867}" type="pres">
      <dgm:prSet presAssocID="{B5BC9274-3112-4125-BD9D-DB4310ACCE03}" presName="bkgdShape" presStyleLbl="node1" presStyleIdx="2" presStyleCnt="6"/>
      <dgm:spPr/>
    </dgm:pt>
    <dgm:pt modelId="{33DBD516-4678-422E-A497-48181FF57F8D}" type="pres">
      <dgm:prSet presAssocID="{B5BC9274-3112-4125-BD9D-DB4310ACCE03}" presName="nodeTx" presStyleLbl="node1" presStyleIdx="2" presStyleCnt="6">
        <dgm:presLayoutVars>
          <dgm:bulletEnabled val="1"/>
        </dgm:presLayoutVars>
      </dgm:prSet>
      <dgm:spPr/>
    </dgm:pt>
    <dgm:pt modelId="{21884B9D-441A-42AB-AB81-974302E265DE}" type="pres">
      <dgm:prSet presAssocID="{B5BC9274-3112-4125-BD9D-DB4310ACCE03}" presName="invisiNode" presStyleLbl="node1" presStyleIdx="2" presStyleCnt="6"/>
      <dgm:spPr/>
    </dgm:pt>
    <dgm:pt modelId="{8223FF07-183F-48C4-B9C8-CEFCC4B0699F}" type="pres">
      <dgm:prSet presAssocID="{B5BC9274-3112-4125-BD9D-DB4310ACCE03}" presName="imagNode" presStyleLbl="fgImgPlace1" presStyleIdx="2" presStyleCnt="6"/>
      <dgm:spPr/>
    </dgm:pt>
    <dgm:pt modelId="{E83E0A8C-5979-42F9-88E1-5DB19C7E02C0}" type="pres">
      <dgm:prSet presAssocID="{0D9156E1-6E2A-4D97-8749-EC77DF635064}" presName="sibTrans" presStyleLbl="sibTrans2D1" presStyleIdx="0" presStyleCnt="0"/>
      <dgm:spPr/>
    </dgm:pt>
    <dgm:pt modelId="{A437F5E7-FA8D-449D-BD30-6DB103B6E68B}" type="pres">
      <dgm:prSet presAssocID="{04760100-2120-45AA-8058-31C6E129FD50}" presName="compNode" presStyleCnt="0"/>
      <dgm:spPr/>
    </dgm:pt>
    <dgm:pt modelId="{B6B4D89C-251A-4A09-82E6-0EA2646A75A1}" type="pres">
      <dgm:prSet presAssocID="{04760100-2120-45AA-8058-31C6E129FD50}" presName="bkgdShape" presStyleLbl="node1" presStyleIdx="3" presStyleCnt="6"/>
      <dgm:spPr/>
    </dgm:pt>
    <dgm:pt modelId="{630E8F8A-5726-4C8C-A907-679922C2B206}" type="pres">
      <dgm:prSet presAssocID="{04760100-2120-45AA-8058-31C6E129FD50}" presName="nodeTx" presStyleLbl="node1" presStyleIdx="3" presStyleCnt="6">
        <dgm:presLayoutVars>
          <dgm:bulletEnabled val="1"/>
        </dgm:presLayoutVars>
      </dgm:prSet>
      <dgm:spPr/>
    </dgm:pt>
    <dgm:pt modelId="{18154DAD-8FC7-4488-99C1-842D5EE7C608}" type="pres">
      <dgm:prSet presAssocID="{04760100-2120-45AA-8058-31C6E129FD50}" presName="invisiNode" presStyleLbl="node1" presStyleIdx="3" presStyleCnt="6"/>
      <dgm:spPr/>
    </dgm:pt>
    <dgm:pt modelId="{2FF23838-6F5D-4870-970C-6B9C87FB7057}" type="pres">
      <dgm:prSet presAssocID="{04760100-2120-45AA-8058-31C6E129FD50}" presName="imagNode" presStyleLbl="fgImgPlace1" presStyleIdx="3" presStyleCnt="6"/>
      <dgm:spPr/>
    </dgm:pt>
    <dgm:pt modelId="{86F58E79-DB66-4D5C-99B3-028110E7C42A}" type="pres">
      <dgm:prSet presAssocID="{C1AC6968-12E5-46BF-8C3F-DD62347BD605}" presName="sibTrans" presStyleLbl="sibTrans2D1" presStyleIdx="0" presStyleCnt="0"/>
      <dgm:spPr/>
    </dgm:pt>
    <dgm:pt modelId="{49BDF8DF-B257-4059-9F80-ED2DB90846C4}" type="pres">
      <dgm:prSet presAssocID="{602135DC-96DD-4280-A2C8-00A74EF2534B}" presName="compNode" presStyleCnt="0"/>
      <dgm:spPr/>
    </dgm:pt>
    <dgm:pt modelId="{55A29285-B3D5-4098-98A0-3A3A8F56E1E9}" type="pres">
      <dgm:prSet presAssocID="{602135DC-96DD-4280-A2C8-00A74EF2534B}" presName="bkgdShape" presStyleLbl="node1" presStyleIdx="4" presStyleCnt="6"/>
      <dgm:spPr/>
    </dgm:pt>
    <dgm:pt modelId="{F90EF696-A9A7-48FC-AF09-2D839A57688A}" type="pres">
      <dgm:prSet presAssocID="{602135DC-96DD-4280-A2C8-00A74EF2534B}" presName="nodeTx" presStyleLbl="node1" presStyleIdx="4" presStyleCnt="6">
        <dgm:presLayoutVars>
          <dgm:bulletEnabled val="1"/>
        </dgm:presLayoutVars>
      </dgm:prSet>
      <dgm:spPr/>
    </dgm:pt>
    <dgm:pt modelId="{54808CCE-084A-4DAC-96B2-8D0882C64DFB}" type="pres">
      <dgm:prSet presAssocID="{602135DC-96DD-4280-A2C8-00A74EF2534B}" presName="invisiNode" presStyleLbl="node1" presStyleIdx="4" presStyleCnt="6"/>
      <dgm:spPr/>
    </dgm:pt>
    <dgm:pt modelId="{A7A68BEF-B840-4E22-A232-C0A18B8937A5}" type="pres">
      <dgm:prSet presAssocID="{602135DC-96DD-4280-A2C8-00A74EF2534B}" presName="imagNode" presStyleLbl="fgImgPlace1" presStyleIdx="4" presStyleCnt="6"/>
      <dgm:spPr/>
    </dgm:pt>
    <dgm:pt modelId="{27D8D17D-9040-44EB-88C5-EF03E6DDA857}" type="pres">
      <dgm:prSet presAssocID="{8A241E1F-F833-42D1-BEC1-C10A7E1A8771}" presName="sibTrans" presStyleLbl="sibTrans2D1" presStyleIdx="0" presStyleCnt="0"/>
      <dgm:spPr/>
    </dgm:pt>
    <dgm:pt modelId="{4119E03D-DA07-476F-8571-62EF83DC666F}" type="pres">
      <dgm:prSet presAssocID="{0AE163A9-91F0-4691-8789-2725C5995C0F}" presName="compNode" presStyleCnt="0"/>
      <dgm:spPr/>
    </dgm:pt>
    <dgm:pt modelId="{783AB55B-16C4-424F-8CA7-3CD23CCEFE66}" type="pres">
      <dgm:prSet presAssocID="{0AE163A9-91F0-4691-8789-2725C5995C0F}" presName="bkgdShape" presStyleLbl="node1" presStyleIdx="5" presStyleCnt="6"/>
      <dgm:spPr/>
    </dgm:pt>
    <dgm:pt modelId="{0A03A9B6-C30B-4D40-B661-5A779D70B79C}" type="pres">
      <dgm:prSet presAssocID="{0AE163A9-91F0-4691-8789-2725C5995C0F}" presName="nodeTx" presStyleLbl="node1" presStyleIdx="5" presStyleCnt="6">
        <dgm:presLayoutVars>
          <dgm:bulletEnabled val="1"/>
        </dgm:presLayoutVars>
      </dgm:prSet>
      <dgm:spPr/>
    </dgm:pt>
    <dgm:pt modelId="{4E88C3F9-7AB4-44B1-860C-2106CCDD7B57}" type="pres">
      <dgm:prSet presAssocID="{0AE163A9-91F0-4691-8789-2725C5995C0F}" presName="invisiNode" presStyleLbl="node1" presStyleIdx="5" presStyleCnt="6"/>
      <dgm:spPr/>
    </dgm:pt>
    <dgm:pt modelId="{A586D7FD-61CC-4F34-AD4A-7BCAD32662BF}" type="pres">
      <dgm:prSet presAssocID="{0AE163A9-91F0-4691-8789-2725C5995C0F}" presName="imagNode" presStyleLbl="fgImgPlace1" presStyleIdx="5" presStyleCnt="6"/>
      <dgm:spPr/>
    </dgm:pt>
  </dgm:ptLst>
  <dgm:cxnLst>
    <dgm:cxn modelId="{D55B3205-AF00-482A-AC21-A2963884EFF5}" srcId="{954E84B1-CEFF-46F5-8E51-EECD2DC22ED9}" destId="{602135DC-96DD-4280-A2C8-00A74EF2534B}" srcOrd="4" destOrd="0" parTransId="{E8190786-4BB2-4DC3-8D89-8243193BFDAB}" sibTransId="{8A241E1F-F833-42D1-BEC1-C10A7E1A8771}"/>
    <dgm:cxn modelId="{01D1FB08-3E0B-4A13-A42C-9453B3005315}" type="presOf" srcId="{602135DC-96DD-4280-A2C8-00A74EF2534B}" destId="{F90EF696-A9A7-48FC-AF09-2D839A57688A}" srcOrd="1" destOrd="0" presId="urn:microsoft.com/office/officeart/2005/8/layout/hList7"/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F056BA69-82C4-40F6-A161-6781724C2785}" type="presOf" srcId="{C82D32EF-E7A6-4D34-B3DE-A37EBE3D94CE}" destId="{2EF86607-AC4B-4898-BD01-DE2A560B818B}" srcOrd="0" destOrd="0" presId="urn:microsoft.com/office/officeart/2005/8/layout/hList7"/>
    <dgm:cxn modelId="{F0B0F149-C3A6-4AE2-B84B-091037321EB2}" type="presOf" srcId="{B5BC9274-3112-4125-BD9D-DB4310ACCE03}" destId="{08C8621D-FAAC-41FA-A9BC-C88A6838C867}" srcOrd="0" destOrd="0" presId="urn:microsoft.com/office/officeart/2005/8/layout/hList7"/>
    <dgm:cxn modelId="{9229A36C-043B-4325-918E-57649F65AC9D}" srcId="{954E84B1-CEFF-46F5-8E51-EECD2DC22ED9}" destId="{04760100-2120-45AA-8058-31C6E129FD50}" srcOrd="3" destOrd="0" parTransId="{1024FC95-6FAB-467E-940A-F90669D49056}" sibTransId="{C1AC6968-12E5-46BF-8C3F-DD62347BD605}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2D6B1D72-5BB2-4C1A-A39B-AB7F0E1ECE46}" type="presOf" srcId="{D021A2F2-9ADF-47CC-B4CC-EFD10FB9029B}" destId="{66A0F15D-828C-4FF9-8C3C-2FB29B19F3B0}" srcOrd="1" destOrd="0" presId="urn:microsoft.com/office/officeart/2005/8/layout/hList7"/>
    <dgm:cxn modelId="{7A8A9C52-964A-47DB-AB10-9D60DE1BB4BE}" srcId="{954E84B1-CEFF-46F5-8E51-EECD2DC22ED9}" destId="{B5BC9274-3112-4125-BD9D-DB4310ACCE03}" srcOrd="2" destOrd="0" parTransId="{B339B9A1-B2C5-4E33-AEA1-5DBC409FEF59}" sibTransId="{0D9156E1-6E2A-4D97-8749-EC77DF635064}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EE2D8D7E-9D39-4FC1-A2D8-97CC0E51C933}" type="presOf" srcId="{8A241E1F-F833-42D1-BEC1-C10A7E1A8771}" destId="{27D8D17D-9040-44EB-88C5-EF03E6DDA857}" srcOrd="0" destOrd="0" presId="urn:microsoft.com/office/officeart/2005/8/layout/hList7"/>
    <dgm:cxn modelId="{575E0182-D3ED-4E05-811A-00208489868F}" type="presOf" srcId="{0D9156E1-6E2A-4D97-8749-EC77DF635064}" destId="{E83E0A8C-5979-42F9-88E1-5DB19C7E02C0}" srcOrd="0" destOrd="0" presId="urn:microsoft.com/office/officeart/2005/8/layout/hList7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E72D3CBA-F86C-4A04-9C61-0C9001D84393}" srcId="{954E84B1-CEFF-46F5-8E51-EECD2DC22ED9}" destId="{0AE163A9-91F0-4691-8789-2725C5995C0F}" srcOrd="5" destOrd="0" parTransId="{BE928254-9307-473F-83C1-ABFA6EE23B52}" sibTransId="{C54C0B2F-E44A-4DFF-A278-538475E11B70}"/>
    <dgm:cxn modelId="{88EE06BD-D49A-4081-8901-62E18D2F6E10}" type="presOf" srcId="{D021A2F2-9ADF-47CC-B4CC-EFD10FB9029B}" destId="{CCB60286-EF28-4451-97AA-A8BD9F7AC5F7}" srcOrd="0" destOrd="0" presId="urn:microsoft.com/office/officeart/2005/8/layout/hList7"/>
    <dgm:cxn modelId="{8D0BC0BD-EF6D-45AB-AB72-1DCECA8E1DA9}" type="presOf" srcId="{B5BC9274-3112-4125-BD9D-DB4310ACCE03}" destId="{33DBD516-4678-422E-A497-48181FF57F8D}" srcOrd="1" destOrd="0" presId="urn:microsoft.com/office/officeart/2005/8/layout/hList7"/>
    <dgm:cxn modelId="{43E9A7BF-8026-4578-A9F7-BBB33D255800}" srcId="{954E84B1-CEFF-46F5-8E51-EECD2DC22ED9}" destId="{D021A2F2-9ADF-47CC-B4CC-EFD10FB9029B}" srcOrd="1" destOrd="0" parTransId="{A7907475-9C3C-4A2A-B98C-175EBB3BDF8D}" sibTransId="{C82D32EF-E7A6-4D34-B3DE-A37EBE3D94CE}"/>
    <dgm:cxn modelId="{B00B6EC3-CB88-4ACE-BBEF-8360CD1EB613}" type="presOf" srcId="{04760100-2120-45AA-8058-31C6E129FD50}" destId="{630E8F8A-5726-4C8C-A907-679922C2B206}" srcOrd="1" destOrd="0" presId="urn:microsoft.com/office/officeart/2005/8/layout/hList7"/>
    <dgm:cxn modelId="{E4B236CD-2A0B-4822-B9B1-DDBBF2CCFBE3}" type="presOf" srcId="{C1AC6968-12E5-46BF-8C3F-DD62347BD605}" destId="{86F58E79-DB66-4D5C-99B3-028110E7C42A}" srcOrd="0" destOrd="0" presId="urn:microsoft.com/office/officeart/2005/8/layout/hList7"/>
    <dgm:cxn modelId="{2B5C47CE-6427-42C1-A0E8-D49FDE254771}" type="presOf" srcId="{0AE163A9-91F0-4691-8789-2725C5995C0F}" destId="{0A03A9B6-C30B-4D40-B661-5A779D70B79C}" srcOrd="1" destOrd="0" presId="urn:microsoft.com/office/officeart/2005/8/layout/hList7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7E0E6AE9-4DF7-4E46-9A30-05696DCAC041}" type="presOf" srcId="{602135DC-96DD-4280-A2C8-00A74EF2534B}" destId="{55A29285-B3D5-4098-98A0-3A3A8F56E1E9}" srcOrd="0" destOrd="0" presId="urn:microsoft.com/office/officeart/2005/8/layout/hList7"/>
    <dgm:cxn modelId="{609374F7-A22D-407C-93D6-0F791C64D6DB}" type="presOf" srcId="{0AE163A9-91F0-4691-8789-2725C5995C0F}" destId="{783AB55B-16C4-424F-8CA7-3CD23CCEFE66}" srcOrd="0" destOrd="0" presId="urn:microsoft.com/office/officeart/2005/8/layout/hList7"/>
    <dgm:cxn modelId="{044E90FC-D7C7-43DE-AE4F-6567AE085B60}" type="presOf" srcId="{04760100-2120-45AA-8058-31C6E129FD50}" destId="{B6B4D89C-251A-4A09-82E6-0EA2646A75A1}" srcOrd="0" destOrd="0" presId="urn:microsoft.com/office/officeart/2005/8/layout/hList7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0FF21852-FF6C-4628-A18E-C7F8387F61E2}" type="presParOf" srcId="{CEF68AC3-F801-482D-8940-1455676BE179}" destId="{2B35377D-373D-434E-A5FB-FBB118C95AB4}" srcOrd="2" destOrd="0" presId="urn:microsoft.com/office/officeart/2005/8/layout/hList7"/>
    <dgm:cxn modelId="{463AB6E8-FB88-433F-A9DD-CAE4DBE27C13}" type="presParOf" srcId="{2B35377D-373D-434E-A5FB-FBB118C95AB4}" destId="{CCB60286-EF28-4451-97AA-A8BD9F7AC5F7}" srcOrd="0" destOrd="0" presId="urn:microsoft.com/office/officeart/2005/8/layout/hList7"/>
    <dgm:cxn modelId="{980CEBA4-9A8E-4495-997F-2C782ECA9580}" type="presParOf" srcId="{2B35377D-373D-434E-A5FB-FBB118C95AB4}" destId="{66A0F15D-828C-4FF9-8C3C-2FB29B19F3B0}" srcOrd="1" destOrd="0" presId="urn:microsoft.com/office/officeart/2005/8/layout/hList7"/>
    <dgm:cxn modelId="{1132481F-3A69-43C4-A7BC-6AD734F2541F}" type="presParOf" srcId="{2B35377D-373D-434E-A5FB-FBB118C95AB4}" destId="{BEEA6244-F709-49A4-879D-1297B043CE4C}" srcOrd="2" destOrd="0" presId="urn:microsoft.com/office/officeart/2005/8/layout/hList7"/>
    <dgm:cxn modelId="{62077D70-F27C-4D6C-B6FE-71A15E0132D7}" type="presParOf" srcId="{2B35377D-373D-434E-A5FB-FBB118C95AB4}" destId="{74431D33-2E6E-4509-9B1F-C699A0F0E4D1}" srcOrd="3" destOrd="0" presId="urn:microsoft.com/office/officeart/2005/8/layout/hList7"/>
    <dgm:cxn modelId="{BAE64E43-4711-41F9-8723-B23E1DC5C0C2}" type="presParOf" srcId="{CEF68AC3-F801-482D-8940-1455676BE179}" destId="{2EF86607-AC4B-4898-BD01-DE2A560B818B}" srcOrd="3" destOrd="0" presId="urn:microsoft.com/office/officeart/2005/8/layout/hList7"/>
    <dgm:cxn modelId="{3CFB346C-23EA-440D-9184-F0139F7E2179}" type="presParOf" srcId="{CEF68AC3-F801-482D-8940-1455676BE179}" destId="{FC88D6EA-0637-4C2F-BB21-C8935681F16F}" srcOrd="4" destOrd="0" presId="urn:microsoft.com/office/officeart/2005/8/layout/hList7"/>
    <dgm:cxn modelId="{A187F6E3-6869-46A1-809E-DEF81936A35E}" type="presParOf" srcId="{FC88D6EA-0637-4C2F-BB21-C8935681F16F}" destId="{08C8621D-FAAC-41FA-A9BC-C88A6838C867}" srcOrd="0" destOrd="0" presId="urn:microsoft.com/office/officeart/2005/8/layout/hList7"/>
    <dgm:cxn modelId="{2648FE54-C910-42D2-9BCE-5E6F30877FED}" type="presParOf" srcId="{FC88D6EA-0637-4C2F-BB21-C8935681F16F}" destId="{33DBD516-4678-422E-A497-48181FF57F8D}" srcOrd="1" destOrd="0" presId="urn:microsoft.com/office/officeart/2005/8/layout/hList7"/>
    <dgm:cxn modelId="{045346A7-1F1A-45C7-8D1B-3133D34FFBF9}" type="presParOf" srcId="{FC88D6EA-0637-4C2F-BB21-C8935681F16F}" destId="{21884B9D-441A-42AB-AB81-974302E265DE}" srcOrd="2" destOrd="0" presId="urn:microsoft.com/office/officeart/2005/8/layout/hList7"/>
    <dgm:cxn modelId="{F2601FEB-703D-44FD-B105-A096B8057561}" type="presParOf" srcId="{FC88D6EA-0637-4C2F-BB21-C8935681F16F}" destId="{8223FF07-183F-48C4-B9C8-CEFCC4B0699F}" srcOrd="3" destOrd="0" presId="urn:microsoft.com/office/officeart/2005/8/layout/hList7"/>
    <dgm:cxn modelId="{69836397-2B26-41A9-B996-AC3069377BF7}" type="presParOf" srcId="{CEF68AC3-F801-482D-8940-1455676BE179}" destId="{E83E0A8C-5979-42F9-88E1-5DB19C7E02C0}" srcOrd="5" destOrd="0" presId="urn:microsoft.com/office/officeart/2005/8/layout/hList7"/>
    <dgm:cxn modelId="{096C01DD-B7F0-46BB-993D-0A1918403785}" type="presParOf" srcId="{CEF68AC3-F801-482D-8940-1455676BE179}" destId="{A437F5E7-FA8D-449D-BD30-6DB103B6E68B}" srcOrd="6" destOrd="0" presId="urn:microsoft.com/office/officeart/2005/8/layout/hList7"/>
    <dgm:cxn modelId="{33106639-D973-477B-BF63-B26EC7A529E7}" type="presParOf" srcId="{A437F5E7-FA8D-449D-BD30-6DB103B6E68B}" destId="{B6B4D89C-251A-4A09-82E6-0EA2646A75A1}" srcOrd="0" destOrd="0" presId="urn:microsoft.com/office/officeart/2005/8/layout/hList7"/>
    <dgm:cxn modelId="{97FFF674-8B4B-4182-A184-AB38FBFF323E}" type="presParOf" srcId="{A437F5E7-FA8D-449D-BD30-6DB103B6E68B}" destId="{630E8F8A-5726-4C8C-A907-679922C2B206}" srcOrd="1" destOrd="0" presId="urn:microsoft.com/office/officeart/2005/8/layout/hList7"/>
    <dgm:cxn modelId="{0818686D-736A-4DA5-BFDA-82E081AB11E7}" type="presParOf" srcId="{A437F5E7-FA8D-449D-BD30-6DB103B6E68B}" destId="{18154DAD-8FC7-4488-99C1-842D5EE7C608}" srcOrd="2" destOrd="0" presId="urn:microsoft.com/office/officeart/2005/8/layout/hList7"/>
    <dgm:cxn modelId="{75DDC04E-1195-483B-AADD-F75579060FF2}" type="presParOf" srcId="{A437F5E7-FA8D-449D-BD30-6DB103B6E68B}" destId="{2FF23838-6F5D-4870-970C-6B9C87FB7057}" srcOrd="3" destOrd="0" presId="urn:microsoft.com/office/officeart/2005/8/layout/hList7"/>
    <dgm:cxn modelId="{5DF3398F-88FC-4EF4-A4E6-E2C02B4A71A1}" type="presParOf" srcId="{CEF68AC3-F801-482D-8940-1455676BE179}" destId="{86F58E79-DB66-4D5C-99B3-028110E7C42A}" srcOrd="7" destOrd="0" presId="urn:microsoft.com/office/officeart/2005/8/layout/hList7"/>
    <dgm:cxn modelId="{C0B50300-0CC1-488B-A3E3-8F0B1065458E}" type="presParOf" srcId="{CEF68AC3-F801-482D-8940-1455676BE179}" destId="{49BDF8DF-B257-4059-9F80-ED2DB90846C4}" srcOrd="8" destOrd="0" presId="urn:microsoft.com/office/officeart/2005/8/layout/hList7"/>
    <dgm:cxn modelId="{04AB633A-541F-4358-8054-4FDD80BEFE13}" type="presParOf" srcId="{49BDF8DF-B257-4059-9F80-ED2DB90846C4}" destId="{55A29285-B3D5-4098-98A0-3A3A8F56E1E9}" srcOrd="0" destOrd="0" presId="urn:microsoft.com/office/officeart/2005/8/layout/hList7"/>
    <dgm:cxn modelId="{20EA1F7C-215A-4C3F-A4A6-8D9E095F2B63}" type="presParOf" srcId="{49BDF8DF-B257-4059-9F80-ED2DB90846C4}" destId="{F90EF696-A9A7-48FC-AF09-2D839A57688A}" srcOrd="1" destOrd="0" presId="urn:microsoft.com/office/officeart/2005/8/layout/hList7"/>
    <dgm:cxn modelId="{F8F7D6A1-AAA8-4FEC-A123-00EB0F1917C8}" type="presParOf" srcId="{49BDF8DF-B257-4059-9F80-ED2DB90846C4}" destId="{54808CCE-084A-4DAC-96B2-8D0882C64DFB}" srcOrd="2" destOrd="0" presId="urn:microsoft.com/office/officeart/2005/8/layout/hList7"/>
    <dgm:cxn modelId="{EA12CA01-D39B-4E77-B22B-472F527FAE2B}" type="presParOf" srcId="{49BDF8DF-B257-4059-9F80-ED2DB90846C4}" destId="{A7A68BEF-B840-4E22-A232-C0A18B8937A5}" srcOrd="3" destOrd="0" presId="urn:microsoft.com/office/officeart/2005/8/layout/hList7"/>
    <dgm:cxn modelId="{BD78E9C7-D0BB-4C11-A9E5-1D64F2972D3C}" type="presParOf" srcId="{CEF68AC3-F801-482D-8940-1455676BE179}" destId="{27D8D17D-9040-44EB-88C5-EF03E6DDA857}" srcOrd="9" destOrd="0" presId="urn:microsoft.com/office/officeart/2005/8/layout/hList7"/>
    <dgm:cxn modelId="{2E96CB28-07B2-412B-8A08-34B5BC25BCC7}" type="presParOf" srcId="{CEF68AC3-F801-482D-8940-1455676BE179}" destId="{4119E03D-DA07-476F-8571-62EF83DC666F}" srcOrd="10" destOrd="0" presId="urn:microsoft.com/office/officeart/2005/8/layout/hList7"/>
    <dgm:cxn modelId="{6C94BBF6-3895-4C78-80E9-AEE9F2D72DB1}" type="presParOf" srcId="{4119E03D-DA07-476F-8571-62EF83DC666F}" destId="{783AB55B-16C4-424F-8CA7-3CD23CCEFE66}" srcOrd="0" destOrd="0" presId="urn:microsoft.com/office/officeart/2005/8/layout/hList7"/>
    <dgm:cxn modelId="{C52E3703-0F75-467A-86E5-3DA62EA7BEA7}" type="presParOf" srcId="{4119E03D-DA07-476F-8571-62EF83DC666F}" destId="{0A03A9B6-C30B-4D40-B661-5A779D70B79C}" srcOrd="1" destOrd="0" presId="urn:microsoft.com/office/officeart/2005/8/layout/hList7"/>
    <dgm:cxn modelId="{D3986CD4-5AD4-4805-85BF-290D4C369752}" type="presParOf" srcId="{4119E03D-DA07-476F-8571-62EF83DC666F}" destId="{4E88C3F9-7AB4-44B1-860C-2106CCDD7B57}" srcOrd="2" destOrd="0" presId="urn:microsoft.com/office/officeart/2005/8/layout/hList7"/>
    <dgm:cxn modelId="{4634CB55-4B82-4731-B297-BD09352E2622}" type="presParOf" srcId="{4119E03D-DA07-476F-8571-62EF83DC666F}" destId="{A586D7FD-61CC-4F34-AD4A-7BCAD32662B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IN" dirty="0"/>
            <a:t>APIs can be modified</a:t>
          </a:r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69415DFF-86E1-4A4F-945C-D059B3D0C71E}">
      <dgm:prSet/>
      <dgm:spPr/>
      <dgm:t>
        <a:bodyPr/>
        <a:lstStyle/>
        <a:p>
          <a:r>
            <a:rPr lang="en-IN" dirty="0"/>
            <a:t>Lineage and Fault Tolerance</a:t>
          </a:r>
        </a:p>
      </dgm:t>
    </dgm:pt>
    <dgm:pt modelId="{7E6F7A00-DE64-4547-97E2-2CEBEA712AFD}" type="parTrans" cxnId="{8B523FFD-2D9B-4311-907F-B0851F3040B4}">
      <dgm:prSet/>
      <dgm:spPr/>
      <dgm:t>
        <a:bodyPr/>
        <a:lstStyle/>
        <a:p>
          <a:endParaRPr lang="en-IN"/>
        </a:p>
      </dgm:t>
    </dgm:pt>
    <dgm:pt modelId="{CC12CD32-370B-4B08-AB07-FD5BBD9D2738}" type="sibTrans" cxnId="{8B523FFD-2D9B-4311-907F-B0851F3040B4}">
      <dgm:prSet/>
      <dgm:spPr/>
      <dgm:t>
        <a:bodyPr/>
        <a:lstStyle/>
        <a:p>
          <a:endParaRPr lang="en-IN"/>
        </a:p>
      </dgm:t>
    </dgm:pt>
    <dgm:pt modelId="{BB4A1ED4-6E4C-4280-B8A2-B3A6D41D968C}">
      <dgm:prSet/>
      <dgm:spPr/>
      <dgm:t>
        <a:bodyPr/>
        <a:lstStyle/>
        <a:p>
          <a:r>
            <a:rPr lang="en-IN" dirty="0"/>
            <a:t>Performance Optimization</a:t>
          </a:r>
        </a:p>
      </dgm:t>
    </dgm:pt>
    <dgm:pt modelId="{AD9CF981-70F8-4313-A551-C48988B995B0}" type="parTrans" cxnId="{EAE6D565-2FCC-4DBB-B253-BD09A4C741A4}">
      <dgm:prSet/>
      <dgm:spPr/>
      <dgm:t>
        <a:bodyPr/>
        <a:lstStyle/>
        <a:p>
          <a:endParaRPr lang="en-IN"/>
        </a:p>
      </dgm:t>
    </dgm:pt>
    <dgm:pt modelId="{DBB20226-186A-4BCE-8324-0F8C67CB828C}" type="sibTrans" cxnId="{EAE6D565-2FCC-4DBB-B253-BD09A4C741A4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3"/>
      <dgm:spPr/>
    </dgm:pt>
    <dgm:pt modelId="{B82586BF-ABB5-4174-A236-B033779D46BE}" type="pres">
      <dgm:prSet presAssocID="{29617534-7988-4BF6-8B2F-38A1B3C72C37}" presName="nodeTx" presStyleLbl="node1" presStyleIdx="0" presStyleCnt="3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3"/>
      <dgm:spPr/>
    </dgm:pt>
    <dgm:pt modelId="{A81001B1-859D-47CA-B8C3-4BC9A2EE0BD4}" type="pres">
      <dgm:prSet presAssocID="{29617534-7988-4BF6-8B2F-38A1B3C72C37}" presName="imagNode" presStyleLbl="fgImgPlace1" presStyleIdx="0" presStyleCnt="3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B414A5B7-440F-4B91-B4AD-ECD4859F1654}" type="pres">
      <dgm:prSet presAssocID="{69415DFF-86E1-4A4F-945C-D059B3D0C71E}" presName="compNode" presStyleCnt="0"/>
      <dgm:spPr/>
    </dgm:pt>
    <dgm:pt modelId="{FAB2AA05-C3AE-4053-8E61-686F033AEDCA}" type="pres">
      <dgm:prSet presAssocID="{69415DFF-86E1-4A4F-945C-D059B3D0C71E}" presName="bkgdShape" presStyleLbl="node1" presStyleIdx="1" presStyleCnt="3"/>
      <dgm:spPr/>
    </dgm:pt>
    <dgm:pt modelId="{E2C32A51-B820-4F1A-BC21-0192C6EBE238}" type="pres">
      <dgm:prSet presAssocID="{69415DFF-86E1-4A4F-945C-D059B3D0C71E}" presName="nodeTx" presStyleLbl="node1" presStyleIdx="1" presStyleCnt="3">
        <dgm:presLayoutVars>
          <dgm:bulletEnabled val="1"/>
        </dgm:presLayoutVars>
      </dgm:prSet>
      <dgm:spPr/>
    </dgm:pt>
    <dgm:pt modelId="{A98C6DA8-1860-45BE-BAE9-9F6F6041B027}" type="pres">
      <dgm:prSet presAssocID="{69415DFF-86E1-4A4F-945C-D059B3D0C71E}" presName="invisiNode" presStyleLbl="node1" presStyleIdx="1" presStyleCnt="3"/>
      <dgm:spPr/>
    </dgm:pt>
    <dgm:pt modelId="{C6E1C8FA-B55B-4F60-B989-2C59BCE4E966}" type="pres">
      <dgm:prSet presAssocID="{69415DFF-86E1-4A4F-945C-D059B3D0C71E}" presName="imagNode" presStyleLbl="fgImgPlace1" presStyleIdx="1" presStyleCnt="3"/>
      <dgm:spPr/>
    </dgm:pt>
    <dgm:pt modelId="{3126B499-AD30-41D0-8100-B4CCA540D0B6}" type="pres">
      <dgm:prSet presAssocID="{CC12CD32-370B-4B08-AB07-FD5BBD9D2738}" presName="sibTrans" presStyleLbl="sibTrans2D1" presStyleIdx="0" presStyleCnt="0"/>
      <dgm:spPr/>
    </dgm:pt>
    <dgm:pt modelId="{6944A6FB-8EA9-4AE0-A561-3BA7E55296E0}" type="pres">
      <dgm:prSet presAssocID="{BB4A1ED4-6E4C-4280-B8A2-B3A6D41D968C}" presName="compNode" presStyleCnt="0"/>
      <dgm:spPr/>
    </dgm:pt>
    <dgm:pt modelId="{BC515F2F-20DF-4F55-94D8-2FEB1B4E4F0E}" type="pres">
      <dgm:prSet presAssocID="{BB4A1ED4-6E4C-4280-B8A2-B3A6D41D968C}" presName="bkgdShape" presStyleLbl="node1" presStyleIdx="2" presStyleCnt="3"/>
      <dgm:spPr/>
    </dgm:pt>
    <dgm:pt modelId="{280CA12B-AC4D-4786-89D6-B9DE10543F52}" type="pres">
      <dgm:prSet presAssocID="{BB4A1ED4-6E4C-4280-B8A2-B3A6D41D968C}" presName="nodeTx" presStyleLbl="node1" presStyleIdx="2" presStyleCnt="3">
        <dgm:presLayoutVars>
          <dgm:bulletEnabled val="1"/>
        </dgm:presLayoutVars>
      </dgm:prSet>
      <dgm:spPr/>
    </dgm:pt>
    <dgm:pt modelId="{57FECAF7-99C1-4F7A-8E2F-6BDF2305E0A2}" type="pres">
      <dgm:prSet presAssocID="{BB4A1ED4-6E4C-4280-B8A2-B3A6D41D968C}" presName="invisiNode" presStyleLbl="node1" presStyleIdx="2" presStyleCnt="3"/>
      <dgm:spPr/>
    </dgm:pt>
    <dgm:pt modelId="{7F0A3622-327D-43DB-A2EB-BB762489185A}" type="pres">
      <dgm:prSet presAssocID="{BB4A1ED4-6E4C-4280-B8A2-B3A6D41D968C}" presName="imagNode" presStyleLbl="fgImgPlace1" presStyleIdx="2" presStyleCnt="3"/>
      <dgm:spPr/>
    </dgm:pt>
  </dgm:ptLst>
  <dgm:cxnLst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FFD82315-0DF4-4E17-ADB0-EA0AB58F54CC}" type="presOf" srcId="{CC12CD32-370B-4B08-AB07-FD5BBD9D2738}" destId="{3126B499-AD30-41D0-8100-B4CCA540D0B6}" srcOrd="0" destOrd="0" presId="urn:microsoft.com/office/officeart/2005/8/layout/hList7"/>
    <dgm:cxn modelId="{395F5B5F-0F29-42FE-A32A-05913EA5DC95}" type="presOf" srcId="{69415DFF-86E1-4A4F-945C-D059B3D0C71E}" destId="{FAB2AA05-C3AE-4053-8E61-686F033AEDCA}" srcOrd="0" destOrd="0" presId="urn:microsoft.com/office/officeart/2005/8/layout/hList7"/>
    <dgm:cxn modelId="{B4F7645F-3EA8-45A0-9768-243F4FFFBB09}" type="presOf" srcId="{BB4A1ED4-6E4C-4280-B8A2-B3A6D41D968C}" destId="{280CA12B-AC4D-4786-89D6-B9DE10543F52}" srcOrd="1" destOrd="0" presId="urn:microsoft.com/office/officeart/2005/8/layout/hList7"/>
    <dgm:cxn modelId="{EAE6D565-2FCC-4DBB-B253-BD09A4C741A4}" srcId="{954E84B1-CEFF-46F5-8E51-EECD2DC22ED9}" destId="{BB4A1ED4-6E4C-4280-B8A2-B3A6D41D968C}" srcOrd="2" destOrd="0" parTransId="{AD9CF981-70F8-4313-A551-C48988B995B0}" sibTransId="{DBB20226-186A-4BCE-8324-0F8C67CB828C}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A9B38550-A697-40B5-B20F-8C1579AE0B8E}" type="presOf" srcId="{69415DFF-86E1-4A4F-945C-D059B3D0C71E}" destId="{E2C32A51-B820-4F1A-BC21-0192C6EBE238}" srcOrd="1" destOrd="0" presId="urn:microsoft.com/office/officeart/2005/8/layout/hList7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CE316DC9-43F8-473D-975B-A872DE7F14FD}" type="presOf" srcId="{BB4A1ED4-6E4C-4280-B8A2-B3A6D41D968C}" destId="{BC515F2F-20DF-4F55-94D8-2FEB1B4E4F0E}" srcOrd="0" destOrd="0" presId="urn:microsoft.com/office/officeart/2005/8/layout/hList7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8B523FFD-2D9B-4311-907F-B0851F3040B4}" srcId="{954E84B1-CEFF-46F5-8E51-EECD2DC22ED9}" destId="{69415DFF-86E1-4A4F-945C-D059B3D0C71E}" srcOrd="1" destOrd="0" parTransId="{7E6F7A00-DE64-4547-97E2-2CEBEA712AFD}" sibTransId="{CC12CD32-370B-4B08-AB07-FD5BBD9D2738}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1E30286F-2E9B-4FF4-8698-02444D04A397}" type="presParOf" srcId="{CEF68AC3-F801-482D-8940-1455676BE179}" destId="{B414A5B7-440F-4B91-B4AD-ECD4859F1654}" srcOrd="2" destOrd="0" presId="urn:microsoft.com/office/officeart/2005/8/layout/hList7"/>
    <dgm:cxn modelId="{0E15B782-BB20-44F7-AEE7-09FED31A4A61}" type="presParOf" srcId="{B414A5B7-440F-4B91-B4AD-ECD4859F1654}" destId="{FAB2AA05-C3AE-4053-8E61-686F033AEDCA}" srcOrd="0" destOrd="0" presId="urn:microsoft.com/office/officeart/2005/8/layout/hList7"/>
    <dgm:cxn modelId="{E416A8D1-9B6A-4418-9901-E73A011D1C9F}" type="presParOf" srcId="{B414A5B7-440F-4B91-B4AD-ECD4859F1654}" destId="{E2C32A51-B820-4F1A-BC21-0192C6EBE238}" srcOrd="1" destOrd="0" presId="urn:microsoft.com/office/officeart/2005/8/layout/hList7"/>
    <dgm:cxn modelId="{75368212-3F6C-4936-BAFD-A9AF7922EA99}" type="presParOf" srcId="{B414A5B7-440F-4B91-B4AD-ECD4859F1654}" destId="{A98C6DA8-1860-45BE-BAE9-9F6F6041B027}" srcOrd="2" destOrd="0" presId="urn:microsoft.com/office/officeart/2005/8/layout/hList7"/>
    <dgm:cxn modelId="{119A1BF2-2696-4BA3-9A00-768665CB4765}" type="presParOf" srcId="{B414A5B7-440F-4B91-B4AD-ECD4859F1654}" destId="{C6E1C8FA-B55B-4F60-B989-2C59BCE4E966}" srcOrd="3" destOrd="0" presId="urn:microsoft.com/office/officeart/2005/8/layout/hList7"/>
    <dgm:cxn modelId="{AD98F1EB-1CDD-4148-AE04-76E698AA9BB0}" type="presParOf" srcId="{CEF68AC3-F801-482D-8940-1455676BE179}" destId="{3126B499-AD30-41D0-8100-B4CCA540D0B6}" srcOrd="3" destOrd="0" presId="urn:microsoft.com/office/officeart/2005/8/layout/hList7"/>
    <dgm:cxn modelId="{5F56BC61-BEF5-4482-A27C-190584FEE26E}" type="presParOf" srcId="{CEF68AC3-F801-482D-8940-1455676BE179}" destId="{6944A6FB-8EA9-4AE0-A561-3BA7E55296E0}" srcOrd="4" destOrd="0" presId="urn:microsoft.com/office/officeart/2005/8/layout/hList7"/>
    <dgm:cxn modelId="{63837B47-5851-4F8E-8D0B-C9D918FA59B8}" type="presParOf" srcId="{6944A6FB-8EA9-4AE0-A561-3BA7E55296E0}" destId="{BC515F2F-20DF-4F55-94D8-2FEB1B4E4F0E}" srcOrd="0" destOrd="0" presId="urn:microsoft.com/office/officeart/2005/8/layout/hList7"/>
    <dgm:cxn modelId="{BCF853B6-3954-4B02-9BCB-A9199BD8E297}" type="presParOf" srcId="{6944A6FB-8EA9-4AE0-A561-3BA7E55296E0}" destId="{280CA12B-AC4D-4786-89D6-B9DE10543F52}" srcOrd="1" destOrd="0" presId="urn:microsoft.com/office/officeart/2005/8/layout/hList7"/>
    <dgm:cxn modelId="{9685FDB7-7F53-4319-ADF4-3D6A974320BF}" type="presParOf" srcId="{6944A6FB-8EA9-4AE0-A561-3BA7E55296E0}" destId="{57FECAF7-99C1-4F7A-8E2F-6BDF2305E0A2}" srcOrd="2" destOrd="0" presId="urn:microsoft.com/office/officeart/2005/8/layout/hList7"/>
    <dgm:cxn modelId="{744596CE-3325-4B0F-B673-CEBF2F7DAD5B}" type="presParOf" srcId="{6944A6FB-8EA9-4AE0-A561-3BA7E55296E0}" destId="{7F0A3622-327D-43DB-A2EB-BB762489185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IN" dirty="0"/>
            <a:t>Massively Parallel Processing</a:t>
          </a:r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625A2DBF-A88D-408B-AB62-54EA7BB96051}">
      <dgm:prSet/>
      <dgm:spPr/>
      <dgm:t>
        <a:bodyPr/>
        <a:lstStyle/>
        <a:p>
          <a:r>
            <a:rPr lang="en-IN" dirty="0"/>
            <a:t>Big data Computing Architecture</a:t>
          </a:r>
        </a:p>
      </dgm:t>
    </dgm:pt>
    <dgm:pt modelId="{DBC1F697-A39B-4DEA-93A5-B2BCE18ED6A2}" type="parTrans" cxnId="{D159D08B-2DAE-4702-9ADF-D2AAB8887F0F}">
      <dgm:prSet/>
      <dgm:spPr/>
      <dgm:t>
        <a:bodyPr/>
        <a:lstStyle/>
        <a:p>
          <a:endParaRPr lang="en-IN"/>
        </a:p>
      </dgm:t>
    </dgm:pt>
    <dgm:pt modelId="{C22D46F9-5EBB-4359-BDBB-EE5EB686AD1D}" type="sibTrans" cxnId="{D159D08B-2DAE-4702-9ADF-D2AAB8887F0F}">
      <dgm:prSet/>
      <dgm:spPr/>
      <dgm:t>
        <a:bodyPr/>
        <a:lstStyle/>
        <a:p>
          <a:endParaRPr lang="en-IN"/>
        </a:p>
      </dgm:t>
    </dgm:pt>
    <dgm:pt modelId="{0EAD2CBD-D052-406D-B3EA-00EB639A16F2}">
      <dgm:prSet/>
      <dgm:spPr/>
      <dgm:t>
        <a:bodyPr/>
        <a:lstStyle/>
        <a:p>
          <a:r>
            <a:rPr lang="en-GB" dirty="0"/>
            <a:t>Splitting data into partitions and </a:t>
          </a:r>
          <a:r>
            <a:rPr lang="en-IN" dirty="0"/>
            <a:t>processing in parallel</a:t>
          </a:r>
        </a:p>
      </dgm:t>
    </dgm:pt>
    <dgm:pt modelId="{AD95873F-0472-46A8-96B6-7609B77FA028}" type="parTrans" cxnId="{AC02C400-D77A-4213-8D5A-7B590894DE1A}">
      <dgm:prSet/>
      <dgm:spPr/>
      <dgm:t>
        <a:bodyPr/>
        <a:lstStyle/>
        <a:p>
          <a:endParaRPr lang="en-IN"/>
        </a:p>
      </dgm:t>
    </dgm:pt>
    <dgm:pt modelId="{E626C8AD-8DA9-491D-AD39-D187E18F9B11}" type="sibTrans" cxnId="{AC02C400-D77A-4213-8D5A-7B590894DE1A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3"/>
      <dgm:spPr/>
    </dgm:pt>
    <dgm:pt modelId="{B82586BF-ABB5-4174-A236-B033779D46BE}" type="pres">
      <dgm:prSet presAssocID="{29617534-7988-4BF6-8B2F-38A1B3C72C37}" presName="nodeTx" presStyleLbl="node1" presStyleIdx="0" presStyleCnt="3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3"/>
      <dgm:spPr/>
    </dgm:pt>
    <dgm:pt modelId="{A81001B1-859D-47CA-B8C3-4BC9A2EE0BD4}" type="pres">
      <dgm:prSet presAssocID="{29617534-7988-4BF6-8B2F-38A1B3C72C37}" presName="imagNode" presStyleLbl="fgImgPlace1" presStyleIdx="0" presStyleCnt="3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22329BE1-BA7A-4A9C-A4E8-EE8E01BA6AC6}" type="pres">
      <dgm:prSet presAssocID="{625A2DBF-A88D-408B-AB62-54EA7BB96051}" presName="compNode" presStyleCnt="0"/>
      <dgm:spPr/>
    </dgm:pt>
    <dgm:pt modelId="{9E91874A-B39A-4F4E-A592-113807D726CA}" type="pres">
      <dgm:prSet presAssocID="{625A2DBF-A88D-408B-AB62-54EA7BB96051}" presName="bkgdShape" presStyleLbl="node1" presStyleIdx="1" presStyleCnt="3"/>
      <dgm:spPr/>
    </dgm:pt>
    <dgm:pt modelId="{3EF1DABC-A3CC-420A-A23F-954A0CC8CD9F}" type="pres">
      <dgm:prSet presAssocID="{625A2DBF-A88D-408B-AB62-54EA7BB96051}" presName="nodeTx" presStyleLbl="node1" presStyleIdx="1" presStyleCnt="3">
        <dgm:presLayoutVars>
          <dgm:bulletEnabled val="1"/>
        </dgm:presLayoutVars>
      </dgm:prSet>
      <dgm:spPr/>
    </dgm:pt>
    <dgm:pt modelId="{791AE262-B804-4622-8468-AB9B4E72E751}" type="pres">
      <dgm:prSet presAssocID="{625A2DBF-A88D-408B-AB62-54EA7BB96051}" presName="invisiNode" presStyleLbl="node1" presStyleIdx="1" presStyleCnt="3"/>
      <dgm:spPr/>
    </dgm:pt>
    <dgm:pt modelId="{50336397-6791-45C0-90E2-13C6EDC17767}" type="pres">
      <dgm:prSet presAssocID="{625A2DBF-A88D-408B-AB62-54EA7BB96051}" presName="imagNode" presStyleLbl="fgImgPlace1" presStyleIdx="1" presStyleCnt="3"/>
      <dgm:spPr/>
    </dgm:pt>
    <dgm:pt modelId="{58C52139-9B07-4323-9176-7FB3C3FC8B89}" type="pres">
      <dgm:prSet presAssocID="{C22D46F9-5EBB-4359-BDBB-EE5EB686AD1D}" presName="sibTrans" presStyleLbl="sibTrans2D1" presStyleIdx="0" presStyleCnt="0"/>
      <dgm:spPr/>
    </dgm:pt>
    <dgm:pt modelId="{53332958-7F34-4817-A77E-18BA8551D0F2}" type="pres">
      <dgm:prSet presAssocID="{0EAD2CBD-D052-406D-B3EA-00EB639A16F2}" presName="compNode" presStyleCnt="0"/>
      <dgm:spPr/>
    </dgm:pt>
    <dgm:pt modelId="{CAE6C686-1F4B-4867-9C2B-A5C1732C0AD9}" type="pres">
      <dgm:prSet presAssocID="{0EAD2CBD-D052-406D-B3EA-00EB639A16F2}" presName="bkgdShape" presStyleLbl="node1" presStyleIdx="2" presStyleCnt="3"/>
      <dgm:spPr/>
    </dgm:pt>
    <dgm:pt modelId="{53F60468-E07B-43AD-9DDE-5D0550D0F840}" type="pres">
      <dgm:prSet presAssocID="{0EAD2CBD-D052-406D-B3EA-00EB639A16F2}" presName="nodeTx" presStyleLbl="node1" presStyleIdx="2" presStyleCnt="3">
        <dgm:presLayoutVars>
          <dgm:bulletEnabled val="1"/>
        </dgm:presLayoutVars>
      </dgm:prSet>
      <dgm:spPr/>
    </dgm:pt>
    <dgm:pt modelId="{79AA4CB6-F9D2-447E-BC30-5F98DC01E151}" type="pres">
      <dgm:prSet presAssocID="{0EAD2CBD-D052-406D-B3EA-00EB639A16F2}" presName="invisiNode" presStyleLbl="node1" presStyleIdx="2" presStyleCnt="3"/>
      <dgm:spPr/>
    </dgm:pt>
    <dgm:pt modelId="{C0A15C88-63BC-4057-B862-474E19CE901F}" type="pres">
      <dgm:prSet presAssocID="{0EAD2CBD-D052-406D-B3EA-00EB639A16F2}" presName="imagNode" presStyleLbl="fgImgPlace1" presStyleIdx="2" presStyleCnt="3"/>
      <dgm:spPr/>
    </dgm:pt>
  </dgm:ptLst>
  <dgm:cxnLst>
    <dgm:cxn modelId="{AC02C400-D77A-4213-8D5A-7B590894DE1A}" srcId="{954E84B1-CEFF-46F5-8E51-EECD2DC22ED9}" destId="{0EAD2CBD-D052-406D-B3EA-00EB639A16F2}" srcOrd="2" destOrd="0" parTransId="{AD95873F-0472-46A8-96B6-7609B77FA028}" sibTransId="{E626C8AD-8DA9-491D-AD39-D187E18F9B11}"/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C5EA124E-B8D2-409D-A23F-0EA85C70BD85}" type="presOf" srcId="{625A2DBF-A88D-408B-AB62-54EA7BB96051}" destId="{9E91874A-B39A-4F4E-A592-113807D726CA}" srcOrd="0" destOrd="0" presId="urn:microsoft.com/office/officeart/2005/8/layout/hList7"/>
    <dgm:cxn modelId="{E86F1C55-1F71-40B7-829D-CB5375EF7F2F}" type="presOf" srcId="{625A2DBF-A88D-408B-AB62-54EA7BB96051}" destId="{3EF1DABC-A3CC-420A-A23F-954A0CC8CD9F}" srcOrd="1" destOrd="0" presId="urn:microsoft.com/office/officeart/2005/8/layout/hList7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EC31048B-FD69-48A5-830C-1CF28D9B95A8}" type="presOf" srcId="{0EAD2CBD-D052-406D-B3EA-00EB639A16F2}" destId="{CAE6C686-1F4B-4867-9C2B-A5C1732C0AD9}" srcOrd="0" destOrd="0" presId="urn:microsoft.com/office/officeart/2005/8/layout/hList7"/>
    <dgm:cxn modelId="{D159D08B-2DAE-4702-9ADF-D2AAB8887F0F}" srcId="{954E84B1-CEFF-46F5-8E51-EECD2DC22ED9}" destId="{625A2DBF-A88D-408B-AB62-54EA7BB96051}" srcOrd="1" destOrd="0" parTransId="{DBC1F697-A39B-4DEA-93A5-B2BCE18ED6A2}" sibTransId="{C22D46F9-5EBB-4359-BDBB-EE5EB686AD1D}"/>
    <dgm:cxn modelId="{76677EA0-9023-4142-BDE1-36F0BD9FD9E0}" type="presOf" srcId="{0EAD2CBD-D052-406D-B3EA-00EB639A16F2}" destId="{53F60468-E07B-43AD-9DDE-5D0550D0F840}" srcOrd="1" destOrd="0" presId="urn:microsoft.com/office/officeart/2005/8/layout/hList7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2EA886B1-4E20-44B4-8A05-8A1918BE6766}" type="presOf" srcId="{C22D46F9-5EBB-4359-BDBB-EE5EB686AD1D}" destId="{58C52139-9B07-4323-9176-7FB3C3FC8B89}" srcOrd="0" destOrd="0" presId="urn:microsoft.com/office/officeart/2005/8/layout/hList7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340E0C13-C2C3-4221-96EE-3264D36A9CA1}" type="presParOf" srcId="{CEF68AC3-F801-482D-8940-1455676BE179}" destId="{22329BE1-BA7A-4A9C-A4E8-EE8E01BA6AC6}" srcOrd="2" destOrd="0" presId="urn:microsoft.com/office/officeart/2005/8/layout/hList7"/>
    <dgm:cxn modelId="{98907D35-314E-4988-B0D4-AF7A5CDCE98B}" type="presParOf" srcId="{22329BE1-BA7A-4A9C-A4E8-EE8E01BA6AC6}" destId="{9E91874A-B39A-4F4E-A592-113807D726CA}" srcOrd="0" destOrd="0" presId="urn:microsoft.com/office/officeart/2005/8/layout/hList7"/>
    <dgm:cxn modelId="{13E16104-27E8-47F0-9D4C-F932627C3EBD}" type="presParOf" srcId="{22329BE1-BA7A-4A9C-A4E8-EE8E01BA6AC6}" destId="{3EF1DABC-A3CC-420A-A23F-954A0CC8CD9F}" srcOrd="1" destOrd="0" presId="urn:microsoft.com/office/officeart/2005/8/layout/hList7"/>
    <dgm:cxn modelId="{DCB2ED3B-9223-464F-8195-FFAD3599E0A2}" type="presParOf" srcId="{22329BE1-BA7A-4A9C-A4E8-EE8E01BA6AC6}" destId="{791AE262-B804-4622-8468-AB9B4E72E751}" srcOrd="2" destOrd="0" presId="urn:microsoft.com/office/officeart/2005/8/layout/hList7"/>
    <dgm:cxn modelId="{EC254FF7-6320-4F7F-A235-7147716C553A}" type="presParOf" srcId="{22329BE1-BA7A-4A9C-A4E8-EE8E01BA6AC6}" destId="{50336397-6791-45C0-90E2-13C6EDC17767}" srcOrd="3" destOrd="0" presId="urn:microsoft.com/office/officeart/2005/8/layout/hList7"/>
    <dgm:cxn modelId="{DB816BCF-C8CA-4A9B-8C17-79D9EA568FF2}" type="presParOf" srcId="{CEF68AC3-F801-482D-8940-1455676BE179}" destId="{58C52139-9B07-4323-9176-7FB3C3FC8B89}" srcOrd="3" destOrd="0" presId="urn:microsoft.com/office/officeart/2005/8/layout/hList7"/>
    <dgm:cxn modelId="{3B2726B3-4042-4174-A6AD-3AD56A745A62}" type="presParOf" srcId="{CEF68AC3-F801-482D-8940-1455676BE179}" destId="{53332958-7F34-4817-A77E-18BA8551D0F2}" srcOrd="4" destOrd="0" presId="urn:microsoft.com/office/officeart/2005/8/layout/hList7"/>
    <dgm:cxn modelId="{C3570996-C9A3-44DC-82CE-AB237D0009F6}" type="presParOf" srcId="{53332958-7F34-4817-A77E-18BA8551D0F2}" destId="{CAE6C686-1F4B-4867-9C2B-A5C1732C0AD9}" srcOrd="0" destOrd="0" presId="urn:microsoft.com/office/officeart/2005/8/layout/hList7"/>
    <dgm:cxn modelId="{250230AB-EA47-48D4-8BAA-D64F4AC495A7}" type="presParOf" srcId="{53332958-7F34-4817-A77E-18BA8551D0F2}" destId="{53F60468-E07B-43AD-9DDE-5D0550D0F840}" srcOrd="1" destOrd="0" presId="urn:microsoft.com/office/officeart/2005/8/layout/hList7"/>
    <dgm:cxn modelId="{31D0E4FC-4845-40AE-93BC-2B931EA0952F}" type="presParOf" srcId="{53332958-7F34-4817-A77E-18BA8551D0F2}" destId="{79AA4CB6-F9D2-447E-BC30-5F98DC01E151}" srcOrd="2" destOrd="0" presId="urn:microsoft.com/office/officeart/2005/8/layout/hList7"/>
    <dgm:cxn modelId="{D1BE58EC-2F02-4ACB-936A-49946DF3F291}" type="presParOf" srcId="{53332958-7F34-4817-A77E-18BA8551D0F2}" destId="{C0A15C88-63BC-4057-B862-474E19CE901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IN" dirty="0"/>
            <a:t>Driver, Worker, Executor</a:t>
          </a:r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699B8DC7-4C9C-4E2C-B259-FF74558F38A8}">
      <dgm:prSet/>
      <dgm:spPr/>
      <dgm:t>
        <a:bodyPr/>
        <a:lstStyle/>
        <a:p>
          <a:r>
            <a:rPr lang="en-IN" dirty="0"/>
            <a:t>Memory Management</a:t>
          </a:r>
        </a:p>
      </dgm:t>
    </dgm:pt>
    <dgm:pt modelId="{EDDE0172-7666-46A5-A6A9-B802BF32903F}" type="parTrans" cxnId="{AC4DB270-5223-4D99-929C-BEFA773DE502}">
      <dgm:prSet/>
      <dgm:spPr/>
      <dgm:t>
        <a:bodyPr/>
        <a:lstStyle/>
        <a:p>
          <a:endParaRPr lang="en-IN"/>
        </a:p>
      </dgm:t>
    </dgm:pt>
    <dgm:pt modelId="{A9C36929-D3B5-4A36-AE17-24C9C55C8E1B}" type="sibTrans" cxnId="{AC4DB270-5223-4D99-929C-BEFA773DE502}">
      <dgm:prSet/>
      <dgm:spPr/>
      <dgm:t>
        <a:bodyPr/>
        <a:lstStyle/>
        <a:p>
          <a:endParaRPr lang="en-IN"/>
        </a:p>
      </dgm:t>
    </dgm:pt>
    <dgm:pt modelId="{AE3499A5-6215-45CA-94CB-F008AFE92882}">
      <dgm:prSet/>
      <dgm:spPr/>
      <dgm:t>
        <a:bodyPr/>
        <a:lstStyle/>
        <a:p>
          <a:r>
            <a:rPr lang="en-IN" dirty="0"/>
            <a:t>Spark Session</a:t>
          </a:r>
        </a:p>
      </dgm:t>
    </dgm:pt>
    <dgm:pt modelId="{DC1913F6-F7EB-4508-8679-12ABE53F85BB}" type="parTrans" cxnId="{6A034FC0-7EE7-4E8F-951A-BEEA35B48AC0}">
      <dgm:prSet/>
      <dgm:spPr/>
      <dgm:t>
        <a:bodyPr/>
        <a:lstStyle/>
        <a:p>
          <a:endParaRPr lang="en-IN"/>
        </a:p>
      </dgm:t>
    </dgm:pt>
    <dgm:pt modelId="{659979CE-3B20-4D43-AC41-ECA644CAF6BE}" type="sibTrans" cxnId="{6A034FC0-7EE7-4E8F-951A-BEEA35B48AC0}">
      <dgm:prSet/>
      <dgm:spPr/>
      <dgm:t>
        <a:bodyPr/>
        <a:lstStyle/>
        <a:p>
          <a:endParaRPr lang="en-IN"/>
        </a:p>
      </dgm:t>
    </dgm:pt>
    <dgm:pt modelId="{0B0E7279-AF37-4632-96A1-BCD98CDC3707}">
      <dgm:prSet/>
      <dgm:spPr/>
      <dgm:t>
        <a:bodyPr/>
        <a:lstStyle/>
        <a:p>
          <a:r>
            <a:rPr lang="en-IN" dirty="0"/>
            <a:t>Lazy Evaluation/ DAG</a:t>
          </a:r>
        </a:p>
      </dgm:t>
    </dgm:pt>
    <dgm:pt modelId="{927E1A9E-4888-4804-994B-2B42B278A043}" type="parTrans" cxnId="{3CB08C9F-0A01-4FF5-AED1-964BC316ABD3}">
      <dgm:prSet/>
      <dgm:spPr/>
      <dgm:t>
        <a:bodyPr/>
        <a:lstStyle/>
        <a:p>
          <a:endParaRPr lang="en-IN"/>
        </a:p>
      </dgm:t>
    </dgm:pt>
    <dgm:pt modelId="{E2D91788-DA66-4307-B93C-5EC5BBA77FD3}" type="sibTrans" cxnId="{3CB08C9F-0A01-4FF5-AED1-964BC316ABD3}">
      <dgm:prSet/>
      <dgm:spPr/>
      <dgm:t>
        <a:bodyPr/>
        <a:lstStyle/>
        <a:p>
          <a:endParaRPr lang="en-IN"/>
        </a:p>
      </dgm:t>
    </dgm:pt>
    <dgm:pt modelId="{9B8F9A82-10EE-4774-8B16-1502740E82B6}">
      <dgm:prSet/>
      <dgm:spPr/>
      <dgm:t>
        <a:bodyPr/>
        <a:lstStyle/>
        <a:p>
          <a:r>
            <a:rPr lang="en-IN" dirty="0"/>
            <a:t>Partition, Shuffling</a:t>
          </a:r>
        </a:p>
      </dgm:t>
    </dgm:pt>
    <dgm:pt modelId="{AD3BA9FD-6246-4EC8-910A-A467D7BE2A1D}" type="parTrans" cxnId="{92D173CA-243A-439C-BAC1-703F8219E24B}">
      <dgm:prSet/>
      <dgm:spPr/>
      <dgm:t>
        <a:bodyPr/>
        <a:lstStyle/>
        <a:p>
          <a:endParaRPr lang="en-IN"/>
        </a:p>
      </dgm:t>
    </dgm:pt>
    <dgm:pt modelId="{899ABFCA-D5D7-49DE-B115-82F224F31729}" type="sibTrans" cxnId="{92D173CA-243A-439C-BAC1-703F8219E24B}">
      <dgm:prSet/>
      <dgm:spPr/>
      <dgm:t>
        <a:bodyPr/>
        <a:lstStyle/>
        <a:p>
          <a:endParaRPr lang="en-IN"/>
        </a:p>
      </dgm:t>
    </dgm:pt>
    <dgm:pt modelId="{3DDC3B68-3782-413E-8528-F835338DB9BF}">
      <dgm:prSet/>
      <dgm:spPr/>
      <dgm:t>
        <a:bodyPr/>
        <a:lstStyle/>
        <a:p>
          <a:r>
            <a:rPr lang="en-IN" dirty="0"/>
            <a:t>Jobs, Stages, Tasks</a:t>
          </a:r>
        </a:p>
      </dgm:t>
    </dgm:pt>
    <dgm:pt modelId="{3F47BC78-1E95-4F53-8594-ABC6878FECDF}" type="parTrans" cxnId="{F2F4D997-5F7E-4866-B9B5-D6FF7DA220DB}">
      <dgm:prSet/>
      <dgm:spPr/>
      <dgm:t>
        <a:bodyPr/>
        <a:lstStyle/>
        <a:p>
          <a:endParaRPr lang="en-IN"/>
        </a:p>
      </dgm:t>
    </dgm:pt>
    <dgm:pt modelId="{89BF76BB-6E6F-409F-9A8A-E7D6EF8AEB7A}" type="sibTrans" cxnId="{F2F4D997-5F7E-4866-B9B5-D6FF7DA220DB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6"/>
      <dgm:spPr/>
    </dgm:pt>
    <dgm:pt modelId="{B82586BF-ABB5-4174-A236-B033779D46BE}" type="pres">
      <dgm:prSet presAssocID="{29617534-7988-4BF6-8B2F-38A1B3C72C37}" presName="nodeTx" presStyleLbl="node1" presStyleIdx="0" presStyleCnt="6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6"/>
      <dgm:spPr/>
    </dgm:pt>
    <dgm:pt modelId="{A81001B1-859D-47CA-B8C3-4BC9A2EE0BD4}" type="pres">
      <dgm:prSet presAssocID="{29617534-7988-4BF6-8B2F-38A1B3C72C37}" presName="imagNode" presStyleLbl="fgImgPlace1" presStyleIdx="0" presStyleCnt="6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6588AE77-5F78-4D36-BD51-59F303938AED}" type="pres">
      <dgm:prSet presAssocID="{699B8DC7-4C9C-4E2C-B259-FF74558F38A8}" presName="compNode" presStyleCnt="0"/>
      <dgm:spPr/>
    </dgm:pt>
    <dgm:pt modelId="{FCE542F8-7E8F-4FC8-BC9D-54DF4F67C057}" type="pres">
      <dgm:prSet presAssocID="{699B8DC7-4C9C-4E2C-B259-FF74558F38A8}" presName="bkgdShape" presStyleLbl="node1" presStyleIdx="1" presStyleCnt="6"/>
      <dgm:spPr/>
    </dgm:pt>
    <dgm:pt modelId="{AA5F73DF-556F-4877-88C1-F275E64808F8}" type="pres">
      <dgm:prSet presAssocID="{699B8DC7-4C9C-4E2C-B259-FF74558F38A8}" presName="nodeTx" presStyleLbl="node1" presStyleIdx="1" presStyleCnt="6">
        <dgm:presLayoutVars>
          <dgm:bulletEnabled val="1"/>
        </dgm:presLayoutVars>
      </dgm:prSet>
      <dgm:spPr/>
    </dgm:pt>
    <dgm:pt modelId="{76D10864-7D04-4F3A-B34C-EDEEAEFC875A}" type="pres">
      <dgm:prSet presAssocID="{699B8DC7-4C9C-4E2C-B259-FF74558F38A8}" presName="invisiNode" presStyleLbl="node1" presStyleIdx="1" presStyleCnt="6"/>
      <dgm:spPr/>
    </dgm:pt>
    <dgm:pt modelId="{88DEDD0F-B6CA-4EB3-A929-35CBDB3EF144}" type="pres">
      <dgm:prSet presAssocID="{699B8DC7-4C9C-4E2C-B259-FF74558F38A8}" presName="imagNode" presStyleLbl="fgImgPlace1" presStyleIdx="1" presStyleCnt="6"/>
      <dgm:spPr/>
    </dgm:pt>
    <dgm:pt modelId="{D5C8C36F-D2AE-4004-BFF1-7694D9E56A67}" type="pres">
      <dgm:prSet presAssocID="{A9C36929-D3B5-4A36-AE17-24C9C55C8E1B}" presName="sibTrans" presStyleLbl="sibTrans2D1" presStyleIdx="0" presStyleCnt="0"/>
      <dgm:spPr/>
    </dgm:pt>
    <dgm:pt modelId="{8786C4C6-33BA-44A4-93E9-33BF642ED9CB}" type="pres">
      <dgm:prSet presAssocID="{AE3499A5-6215-45CA-94CB-F008AFE92882}" presName="compNode" presStyleCnt="0"/>
      <dgm:spPr/>
    </dgm:pt>
    <dgm:pt modelId="{5427E3D0-A272-467F-8F51-6169092191FB}" type="pres">
      <dgm:prSet presAssocID="{AE3499A5-6215-45CA-94CB-F008AFE92882}" presName="bkgdShape" presStyleLbl="node1" presStyleIdx="2" presStyleCnt="6"/>
      <dgm:spPr/>
    </dgm:pt>
    <dgm:pt modelId="{21E5BCA1-89DE-4DBE-9BF1-0E93FD5B9102}" type="pres">
      <dgm:prSet presAssocID="{AE3499A5-6215-45CA-94CB-F008AFE92882}" presName="nodeTx" presStyleLbl="node1" presStyleIdx="2" presStyleCnt="6">
        <dgm:presLayoutVars>
          <dgm:bulletEnabled val="1"/>
        </dgm:presLayoutVars>
      </dgm:prSet>
      <dgm:spPr/>
    </dgm:pt>
    <dgm:pt modelId="{BA002A1A-94D8-4CC2-9A7E-8805953F03E6}" type="pres">
      <dgm:prSet presAssocID="{AE3499A5-6215-45CA-94CB-F008AFE92882}" presName="invisiNode" presStyleLbl="node1" presStyleIdx="2" presStyleCnt="6"/>
      <dgm:spPr/>
    </dgm:pt>
    <dgm:pt modelId="{FEC8755A-2E90-4E1E-9693-5CC570198AD5}" type="pres">
      <dgm:prSet presAssocID="{AE3499A5-6215-45CA-94CB-F008AFE92882}" presName="imagNode" presStyleLbl="fgImgPlace1" presStyleIdx="2" presStyleCnt="6"/>
      <dgm:spPr/>
    </dgm:pt>
    <dgm:pt modelId="{B172B337-A1D3-46D8-BB75-E7CF8C8E9FFA}" type="pres">
      <dgm:prSet presAssocID="{659979CE-3B20-4D43-AC41-ECA644CAF6BE}" presName="sibTrans" presStyleLbl="sibTrans2D1" presStyleIdx="0" presStyleCnt="0"/>
      <dgm:spPr/>
    </dgm:pt>
    <dgm:pt modelId="{1F33DC86-3112-4871-AE4A-2111A424E1F1}" type="pres">
      <dgm:prSet presAssocID="{0B0E7279-AF37-4632-96A1-BCD98CDC3707}" presName="compNode" presStyleCnt="0"/>
      <dgm:spPr/>
    </dgm:pt>
    <dgm:pt modelId="{6BD156D2-F9A9-4942-9CC5-A1F3B7AB1396}" type="pres">
      <dgm:prSet presAssocID="{0B0E7279-AF37-4632-96A1-BCD98CDC3707}" presName="bkgdShape" presStyleLbl="node1" presStyleIdx="3" presStyleCnt="6"/>
      <dgm:spPr/>
    </dgm:pt>
    <dgm:pt modelId="{AD23784E-05A5-43BF-9B78-56E7C2ADE1E8}" type="pres">
      <dgm:prSet presAssocID="{0B0E7279-AF37-4632-96A1-BCD98CDC3707}" presName="nodeTx" presStyleLbl="node1" presStyleIdx="3" presStyleCnt="6">
        <dgm:presLayoutVars>
          <dgm:bulletEnabled val="1"/>
        </dgm:presLayoutVars>
      </dgm:prSet>
      <dgm:spPr/>
    </dgm:pt>
    <dgm:pt modelId="{92BA8691-7027-4AA7-ABC3-25685BE24F2D}" type="pres">
      <dgm:prSet presAssocID="{0B0E7279-AF37-4632-96A1-BCD98CDC3707}" presName="invisiNode" presStyleLbl="node1" presStyleIdx="3" presStyleCnt="6"/>
      <dgm:spPr/>
    </dgm:pt>
    <dgm:pt modelId="{8B536AAB-5FA8-447F-A17D-C11115D467C8}" type="pres">
      <dgm:prSet presAssocID="{0B0E7279-AF37-4632-96A1-BCD98CDC3707}" presName="imagNode" presStyleLbl="fgImgPlace1" presStyleIdx="3" presStyleCnt="6"/>
      <dgm:spPr/>
    </dgm:pt>
    <dgm:pt modelId="{13098636-B3CE-4B81-984B-A0A90D912385}" type="pres">
      <dgm:prSet presAssocID="{E2D91788-DA66-4307-B93C-5EC5BBA77FD3}" presName="sibTrans" presStyleLbl="sibTrans2D1" presStyleIdx="0" presStyleCnt="0"/>
      <dgm:spPr/>
    </dgm:pt>
    <dgm:pt modelId="{E3CAA3D7-2FCF-4171-87E3-0F7B99692D95}" type="pres">
      <dgm:prSet presAssocID="{9B8F9A82-10EE-4774-8B16-1502740E82B6}" presName="compNode" presStyleCnt="0"/>
      <dgm:spPr/>
    </dgm:pt>
    <dgm:pt modelId="{90E8E92E-B85B-4CA4-B7F4-4ABE0DCEB6A0}" type="pres">
      <dgm:prSet presAssocID="{9B8F9A82-10EE-4774-8B16-1502740E82B6}" presName="bkgdShape" presStyleLbl="node1" presStyleIdx="4" presStyleCnt="6"/>
      <dgm:spPr/>
    </dgm:pt>
    <dgm:pt modelId="{651A882A-E83F-46B3-84A7-0B64ABC513F0}" type="pres">
      <dgm:prSet presAssocID="{9B8F9A82-10EE-4774-8B16-1502740E82B6}" presName="nodeTx" presStyleLbl="node1" presStyleIdx="4" presStyleCnt="6">
        <dgm:presLayoutVars>
          <dgm:bulletEnabled val="1"/>
        </dgm:presLayoutVars>
      </dgm:prSet>
      <dgm:spPr/>
    </dgm:pt>
    <dgm:pt modelId="{FF2915B5-3591-4CA2-BC7B-BEDDED02B746}" type="pres">
      <dgm:prSet presAssocID="{9B8F9A82-10EE-4774-8B16-1502740E82B6}" presName="invisiNode" presStyleLbl="node1" presStyleIdx="4" presStyleCnt="6"/>
      <dgm:spPr/>
    </dgm:pt>
    <dgm:pt modelId="{E189930C-89DF-4743-A17F-99236093CA3C}" type="pres">
      <dgm:prSet presAssocID="{9B8F9A82-10EE-4774-8B16-1502740E82B6}" presName="imagNode" presStyleLbl="fgImgPlace1" presStyleIdx="4" presStyleCnt="6"/>
      <dgm:spPr/>
    </dgm:pt>
    <dgm:pt modelId="{7FEBECB5-EBE0-4D46-B62D-7C63D9FB6D5A}" type="pres">
      <dgm:prSet presAssocID="{899ABFCA-D5D7-49DE-B115-82F224F31729}" presName="sibTrans" presStyleLbl="sibTrans2D1" presStyleIdx="0" presStyleCnt="0"/>
      <dgm:spPr/>
    </dgm:pt>
    <dgm:pt modelId="{B1DD77FD-7559-464C-B2AD-9431CF20FDCA}" type="pres">
      <dgm:prSet presAssocID="{3DDC3B68-3782-413E-8528-F835338DB9BF}" presName="compNode" presStyleCnt="0"/>
      <dgm:spPr/>
    </dgm:pt>
    <dgm:pt modelId="{E111E182-644E-477B-A483-D6CC92DEAB3A}" type="pres">
      <dgm:prSet presAssocID="{3DDC3B68-3782-413E-8528-F835338DB9BF}" presName="bkgdShape" presStyleLbl="node1" presStyleIdx="5" presStyleCnt="6"/>
      <dgm:spPr/>
    </dgm:pt>
    <dgm:pt modelId="{85A7940B-C1C4-4262-924D-A87CABAFE5C2}" type="pres">
      <dgm:prSet presAssocID="{3DDC3B68-3782-413E-8528-F835338DB9BF}" presName="nodeTx" presStyleLbl="node1" presStyleIdx="5" presStyleCnt="6">
        <dgm:presLayoutVars>
          <dgm:bulletEnabled val="1"/>
        </dgm:presLayoutVars>
      </dgm:prSet>
      <dgm:spPr/>
    </dgm:pt>
    <dgm:pt modelId="{9D0D114D-BC62-4821-AD39-7D29FA1CCEB8}" type="pres">
      <dgm:prSet presAssocID="{3DDC3B68-3782-413E-8528-F835338DB9BF}" presName="invisiNode" presStyleLbl="node1" presStyleIdx="5" presStyleCnt="6"/>
      <dgm:spPr/>
    </dgm:pt>
    <dgm:pt modelId="{AD12C7F4-8D82-4048-B961-FD1BC2918596}" type="pres">
      <dgm:prSet presAssocID="{3DDC3B68-3782-413E-8528-F835338DB9BF}" presName="imagNode" presStyleLbl="fgImgPlace1" presStyleIdx="5" presStyleCnt="6"/>
      <dgm:spPr/>
    </dgm:pt>
  </dgm:ptLst>
  <dgm:cxnLst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745BCE33-C043-45F3-88C3-CBDF3475BDE7}" type="presOf" srcId="{9B8F9A82-10EE-4774-8B16-1502740E82B6}" destId="{651A882A-E83F-46B3-84A7-0B64ABC513F0}" srcOrd="1" destOrd="0" presId="urn:microsoft.com/office/officeart/2005/8/layout/hList7"/>
    <dgm:cxn modelId="{006AD560-B99F-4712-8231-94C5E4D661AB}" type="presOf" srcId="{AE3499A5-6215-45CA-94CB-F008AFE92882}" destId="{5427E3D0-A272-467F-8F51-6169092191FB}" srcOrd="0" destOrd="0" presId="urn:microsoft.com/office/officeart/2005/8/layout/hList7"/>
    <dgm:cxn modelId="{347B2D49-E852-4A8F-B059-E6D4267FB04E}" type="presOf" srcId="{0B0E7279-AF37-4632-96A1-BCD98CDC3707}" destId="{6BD156D2-F9A9-4942-9CC5-A1F3B7AB1396}" srcOrd="0" destOrd="0" presId="urn:microsoft.com/office/officeart/2005/8/layout/hList7"/>
    <dgm:cxn modelId="{A50E454B-0F09-4D11-B01C-312BB2FFB223}" type="presOf" srcId="{0B0E7279-AF37-4632-96A1-BCD98CDC3707}" destId="{AD23784E-05A5-43BF-9B78-56E7C2ADE1E8}" srcOrd="1" destOrd="0" presId="urn:microsoft.com/office/officeart/2005/8/layout/hList7"/>
    <dgm:cxn modelId="{2396726B-D0C5-414F-A04C-0DB98128CB4A}" type="presOf" srcId="{A9C36929-D3B5-4A36-AE17-24C9C55C8E1B}" destId="{D5C8C36F-D2AE-4004-BFF1-7694D9E56A67}" srcOrd="0" destOrd="0" presId="urn:microsoft.com/office/officeart/2005/8/layout/hList7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5FB56F6F-AE06-4130-B5EA-841355B1884C}" type="presOf" srcId="{3DDC3B68-3782-413E-8528-F835338DB9BF}" destId="{85A7940B-C1C4-4262-924D-A87CABAFE5C2}" srcOrd="1" destOrd="0" presId="urn:microsoft.com/office/officeart/2005/8/layout/hList7"/>
    <dgm:cxn modelId="{AC4DB270-5223-4D99-929C-BEFA773DE502}" srcId="{954E84B1-CEFF-46F5-8E51-EECD2DC22ED9}" destId="{699B8DC7-4C9C-4E2C-B259-FF74558F38A8}" srcOrd="1" destOrd="0" parTransId="{EDDE0172-7666-46A5-A6A9-B802BF32903F}" sibTransId="{A9C36929-D3B5-4A36-AE17-24C9C55C8E1B}"/>
    <dgm:cxn modelId="{738A2A77-4226-424F-9BB0-9958E03C667D}" type="presOf" srcId="{AE3499A5-6215-45CA-94CB-F008AFE92882}" destId="{21E5BCA1-89DE-4DBE-9BF1-0E93FD5B9102}" srcOrd="1" destOrd="0" presId="urn:microsoft.com/office/officeart/2005/8/layout/hList7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F0A8275A-56B1-4869-850A-1375F6C72F2A}" type="presOf" srcId="{699B8DC7-4C9C-4E2C-B259-FF74558F38A8}" destId="{AA5F73DF-556F-4877-88C1-F275E64808F8}" srcOrd="1" destOrd="0" presId="urn:microsoft.com/office/officeart/2005/8/layout/hList7"/>
    <dgm:cxn modelId="{D35A3885-D8EC-478E-902D-9D59366B6C24}" type="presOf" srcId="{E2D91788-DA66-4307-B93C-5EC5BBA77FD3}" destId="{13098636-B3CE-4B81-984B-A0A90D912385}" srcOrd="0" destOrd="0" presId="urn:microsoft.com/office/officeart/2005/8/layout/hList7"/>
    <dgm:cxn modelId="{D81DA592-4B9D-4F40-B20B-8C06B3691D69}" type="presOf" srcId="{9B8F9A82-10EE-4774-8B16-1502740E82B6}" destId="{90E8E92E-B85B-4CA4-B7F4-4ABE0DCEB6A0}" srcOrd="0" destOrd="0" presId="urn:microsoft.com/office/officeart/2005/8/layout/hList7"/>
    <dgm:cxn modelId="{F2F4D997-5F7E-4866-B9B5-D6FF7DA220DB}" srcId="{954E84B1-CEFF-46F5-8E51-EECD2DC22ED9}" destId="{3DDC3B68-3782-413E-8528-F835338DB9BF}" srcOrd="5" destOrd="0" parTransId="{3F47BC78-1E95-4F53-8594-ABC6878FECDF}" sibTransId="{89BF76BB-6E6F-409F-9A8A-E7D6EF8AEB7A}"/>
    <dgm:cxn modelId="{895F0599-C483-4E48-B4DD-75BF9919ED56}" type="presOf" srcId="{3DDC3B68-3782-413E-8528-F835338DB9BF}" destId="{E111E182-644E-477B-A483-D6CC92DEAB3A}" srcOrd="0" destOrd="0" presId="urn:microsoft.com/office/officeart/2005/8/layout/hList7"/>
    <dgm:cxn modelId="{3CB08C9F-0A01-4FF5-AED1-964BC316ABD3}" srcId="{954E84B1-CEFF-46F5-8E51-EECD2DC22ED9}" destId="{0B0E7279-AF37-4632-96A1-BCD98CDC3707}" srcOrd="3" destOrd="0" parTransId="{927E1A9E-4888-4804-994B-2B42B278A043}" sibTransId="{E2D91788-DA66-4307-B93C-5EC5BBA77FD3}"/>
    <dgm:cxn modelId="{A5F7AFA5-47EE-47EB-9213-54276C933C00}" type="presOf" srcId="{659979CE-3B20-4D43-AC41-ECA644CAF6BE}" destId="{B172B337-A1D3-46D8-BB75-E7CF8C8E9FFA}" srcOrd="0" destOrd="0" presId="urn:microsoft.com/office/officeart/2005/8/layout/hList7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6A034FC0-7EE7-4E8F-951A-BEEA35B48AC0}" srcId="{954E84B1-CEFF-46F5-8E51-EECD2DC22ED9}" destId="{AE3499A5-6215-45CA-94CB-F008AFE92882}" srcOrd="2" destOrd="0" parTransId="{DC1913F6-F7EB-4508-8679-12ABE53F85BB}" sibTransId="{659979CE-3B20-4D43-AC41-ECA644CAF6BE}"/>
    <dgm:cxn modelId="{92D173CA-243A-439C-BAC1-703F8219E24B}" srcId="{954E84B1-CEFF-46F5-8E51-EECD2DC22ED9}" destId="{9B8F9A82-10EE-4774-8B16-1502740E82B6}" srcOrd="4" destOrd="0" parTransId="{AD3BA9FD-6246-4EC8-910A-A467D7BE2A1D}" sibTransId="{899ABFCA-D5D7-49DE-B115-82F224F31729}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D1A81ED7-9020-4686-A979-45D9FB1D376D}" type="presOf" srcId="{699B8DC7-4C9C-4E2C-B259-FF74558F38A8}" destId="{FCE542F8-7E8F-4FC8-BC9D-54DF4F67C057}" srcOrd="0" destOrd="0" presId="urn:microsoft.com/office/officeart/2005/8/layout/hList7"/>
    <dgm:cxn modelId="{AC6377F0-4853-450D-B422-11562F5DB568}" type="presOf" srcId="{899ABFCA-D5D7-49DE-B115-82F224F31729}" destId="{7FEBECB5-EBE0-4D46-B62D-7C63D9FB6D5A}" srcOrd="0" destOrd="0" presId="urn:microsoft.com/office/officeart/2005/8/layout/hList7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DB7EFF40-C91F-42C5-8D8F-8813B6E5B8FF}" type="presParOf" srcId="{CEF68AC3-F801-482D-8940-1455676BE179}" destId="{6588AE77-5F78-4D36-BD51-59F303938AED}" srcOrd="2" destOrd="0" presId="urn:microsoft.com/office/officeart/2005/8/layout/hList7"/>
    <dgm:cxn modelId="{3CD34506-A4B1-4893-BA57-4EF9B9750F2B}" type="presParOf" srcId="{6588AE77-5F78-4D36-BD51-59F303938AED}" destId="{FCE542F8-7E8F-4FC8-BC9D-54DF4F67C057}" srcOrd="0" destOrd="0" presId="urn:microsoft.com/office/officeart/2005/8/layout/hList7"/>
    <dgm:cxn modelId="{BC401218-DD96-44D7-8A4D-B67B6432A036}" type="presParOf" srcId="{6588AE77-5F78-4D36-BD51-59F303938AED}" destId="{AA5F73DF-556F-4877-88C1-F275E64808F8}" srcOrd="1" destOrd="0" presId="urn:microsoft.com/office/officeart/2005/8/layout/hList7"/>
    <dgm:cxn modelId="{0C235759-D80A-4978-BD98-2B59E962D975}" type="presParOf" srcId="{6588AE77-5F78-4D36-BD51-59F303938AED}" destId="{76D10864-7D04-4F3A-B34C-EDEEAEFC875A}" srcOrd="2" destOrd="0" presId="urn:microsoft.com/office/officeart/2005/8/layout/hList7"/>
    <dgm:cxn modelId="{D4B4FCA9-EC2A-4D44-AA1A-D1BB78F446C6}" type="presParOf" srcId="{6588AE77-5F78-4D36-BD51-59F303938AED}" destId="{88DEDD0F-B6CA-4EB3-A929-35CBDB3EF144}" srcOrd="3" destOrd="0" presId="urn:microsoft.com/office/officeart/2005/8/layout/hList7"/>
    <dgm:cxn modelId="{D820AF6B-6659-490E-9342-98ECE3B21F75}" type="presParOf" srcId="{CEF68AC3-F801-482D-8940-1455676BE179}" destId="{D5C8C36F-D2AE-4004-BFF1-7694D9E56A67}" srcOrd="3" destOrd="0" presId="urn:microsoft.com/office/officeart/2005/8/layout/hList7"/>
    <dgm:cxn modelId="{EC6F0973-E15D-473C-AAE2-D70BC168FBC7}" type="presParOf" srcId="{CEF68AC3-F801-482D-8940-1455676BE179}" destId="{8786C4C6-33BA-44A4-93E9-33BF642ED9CB}" srcOrd="4" destOrd="0" presId="urn:microsoft.com/office/officeart/2005/8/layout/hList7"/>
    <dgm:cxn modelId="{1BB2971E-8390-4887-B5D1-47D720924F41}" type="presParOf" srcId="{8786C4C6-33BA-44A4-93E9-33BF642ED9CB}" destId="{5427E3D0-A272-467F-8F51-6169092191FB}" srcOrd="0" destOrd="0" presId="urn:microsoft.com/office/officeart/2005/8/layout/hList7"/>
    <dgm:cxn modelId="{1E07C426-2BD4-48CF-BE06-3C5D117EBB69}" type="presParOf" srcId="{8786C4C6-33BA-44A4-93E9-33BF642ED9CB}" destId="{21E5BCA1-89DE-4DBE-9BF1-0E93FD5B9102}" srcOrd="1" destOrd="0" presId="urn:microsoft.com/office/officeart/2005/8/layout/hList7"/>
    <dgm:cxn modelId="{26F14B37-2810-4E30-A183-40BB7D375A24}" type="presParOf" srcId="{8786C4C6-33BA-44A4-93E9-33BF642ED9CB}" destId="{BA002A1A-94D8-4CC2-9A7E-8805953F03E6}" srcOrd="2" destOrd="0" presId="urn:microsoft.com/office/officeart/2005/8/layout/hList7"/>
    <dgm:cxn modelId="{CB9BFA52-8AB6-4D0C-A81B-FD5A07BEF1F3}" type="presParOf" srcId="{8786C4C6-33BA-44A4-93E9-33BF642ED9CB}" destId="{FEC8755A-2E90-4E1E-9693-5CC570198AD5}" srcOrd="3" destOrd="0" presId="urn:microsoft.com/office/officeart/2005/8/layout/hList7"/>
    <dgm:cxn modelId="{0F999769-61F9-4014-BA3A-D57BE9A0232F}" type="presParOf" srcId="{CEF68AC3-F801-482D-8940-1455676BE179}" destId="{B172B337-A1D3-46D8-BB75-E7CF8C8E9FFA}" srcOrd="5" destOrd="0" presId="urn:microsoft.com/office/officeart/2005/8/layout/hList7"/>
    <dgm:cxn modelId="{68694B08-2FEA-4649-826E-A82096A549C6}" type="presParOf" srcId="{CEF68AC3-F801-482D-8940-1455676BE179}" destId="{1F33DC86-3112-4871-AE4A-2111A424E1F1}" srcOrd="6" destOrd="0" presId="urn:microsoft.com/office/officeart/2005/8/layout/hList7"/>
    <dgm:cxn modelId="{A4159817-7469-4765-A96D-086175FD2382}" type="presParOf" srcId="{1F33DC86-3112-4871-AE4A-2111A424E1F1}" destId="{6BD156D2-F9A9-4942-9CC5-A1F3B7AB1396}" srcOrd="0" destOrd="0" presId="urn:microsoft.com/office/officeart/2005/8/layout/hList7"/>
    <dgm:cxn modelId="{3CD28534-486A-4F73-9950-EF8C703DB479}" type="presParOf" srcId="{1F33DC86-3112-4871-AE4A-2111A424E1F1}" destId="{AD23784E-05A5-43BF-9B78-56E7C2ADE1E8}" srcOrd="1" destOrd="0" presId="urn:microsoft.com/office/officeart/2005/8/layout/hList7"/>
    <dgm:cxn modelId="{6E732CB0-50CE-49B0-AA0F-25502DC6D715}" type="presParOf" srcId="{1F33DC86-3112-4871-AE4A-2111A424E1F1}" destId="{92BA8691-7027-4AA7-ABC3-25685BE24F2D}" srcOrd="2" destOrd="0" presId="urn:microsoft.com/office/officeart/2005/8/layout/hList7"/>
    <dgm:cxn modelId="{81406B45-9D98-4E86-BFAC-04427EF99FD2}" type="presParOf" srcId="{1F33DC86-3112-4871-AE4A-2111A424E1F1}" destId="{8B536AAB-5FA8-447F-A17D-C11115D467C8}" srcOrd="3" destOrd="0" presId="urn:microsoft.com/office/officeart/2005/8/layout/hList7"/>
    <dgm:cxn modelId="{80566C4F-E7A0-45C7-8353-BDD279C86E67}" type="presParOf" srcId="{CEF68AC3-F801-482D-8940-1455676BE179}" destId="{13098636-B3CE-4B81-984B-A0A90D912385}" srcOrd="7" destOrd="0" presId="urn:microsoft.com/office/officeart/2005/8/layout/hList7"/>
    <dgm:cxn modelId="{1694ABD6-851F-4FFE-B6A7-CAC58736DA35}" type="presParOf" srcId="{CEF68AC3-F801-482D-8940-1455676BE179}" destId="{E3CAA3D7-2FCF-4171-87E3-0F7B99692D95}" srcOrd="8" destOrd="0" presId="urn:microsoft.com/office/officeart/2005/8/layout/hList7"/>
    <dgm:cxn modelId="{E980D08F-6A96-4261-9A32-8E3C09DE1D7B}" type="presParOf" srcId="{E3CAA3D7-2FCF-4171-87E3-0F7B99692D95}" destId="{90E8E92E-B85B-4CA4-B7F4-4ABE0DCEB6A0}" srcOrd="0" destOrd="0" presId="urn:microsoft.com/office/officeart/2005/8/layout/hList7"/>
    <dgm:cxn modelId="{7A9CAB30-4FD2-4112-B8D1-BF2C88AD7BFD}" type="presParOf" srcId="{E3CAA3D7-2FCF-4171-87E3-0F7B99692D95}" destId="{651A882A-E83F-46B3-84A7-0B64ABC513F0}" srcOrd="1" destOrd="0" presId="urn:microsoft.com/office/officeart/2005/8/layout/hList7"/>
    <dgm:cxn modelId="{EE33A84E-F49C-4D89-8289-8D0007D967B6}" type="presParOf" srcId="{E3CAA3D7-2FCF-4171-87E3-0F7B99692D95}" destId="{FF2915B5-3591-4CA2-BC7B-BEDDED02B746}" srcOrd="2" destOrd="0" presId="urn:microsoft.com/office/officeart/2005/8/layout/hList7"/>
    <dgm:cxn modelId="{62A641FF-DBD1-485B-9BAE-C31E8F9E2438}" type="presParOf" srcId="{E3CAA3D7-2FCF-4171-87E3-0F7B99692D95}" destId="{E189930C-89DF-4743-A17F-99236093CA3C}" srcOrd="3" destOrd="0" presId="urn:microsoft.com/office/officeart/2005/8/layout/hList7"/>
    <dgm:cxn modelId="{8FFFF852-256E-4CE9-B3C5-CF27E6F71CFC}" type="presParOf" srcId="{CEF68AC3-F801-482D-8940-1455676BE179}" destId="{7FEBECB5-EBE0-4D46-B62D-7C63D9FB6D5A}" srcOrd="9" destOrd="0" presId="urn:microsoft.com/office/officeart/2005/8/layout/hList7"/>
    <dgm:cxn modelId="{1507D5DF-D84B-4F11-996F-573F876B0C45}" type="presParOf" srcId="{CEF68AC3-F801-482D-8940-1455676BE179}" destId="{B1DD77FD-7559-464C-B2AD-9431CF20FDCA}" srcOrd="10" destOrd="0" presId="urn:microsoft.com/office/officeart/2005/8/layout/hList7"/>
    <dgm:cxn modelId="{6EF2E069-055D-4266-A65A-2A4C9B07F98D}" type="presParOf" srcId="{B1DD77FD-7559-464C-B2AD-9431CF20FDCA}" destId="{E111E182-644E-477B-A483-D6CC92DEAB3A}" srcOrd="0" destOrd="0" presId="urn:microsoft.com/office/officeart/2005/8/layout/hList7"/>
    <dgm:cxn modelId="{27FD1CCE-5B5F-445B-8547-85BCE3484CCE}" type="presParOf" srcId="{B1DD77FD-7559-464C-B2AD-9431CF20FDCA}" destId="{85A7940B-C1C4-4262-924D-A87CABAFE5C2}" srcOrd="1" destOrd="0" presId="urn:microsoft.com/office/officeart/2005/8/layout/hList7"/>
    <dgm:cxn modelId="{1D750B1A-1703-4353-B84A-1556A21315F5}" type="presParOf" srcId="{B1DD77FD-7559-464C-B2AD-9431CF20FDCA}" destId="{9D0D114D-BC62-4821-AD39-7D29FA1CCEB8}" srcOrd="2" destOrd="0" presId="urn:microsoft.com/office/officeart/2005/8/layout/hList7"/>
    <dgm:cxn modelId="{20A59F1C-0E95-4E0D-A7F2-DC16D52A046A}" type="presParOf" srcId="{B1DD77FD-7559-464C-B2AD-9431CF20FDCA}" destId="{AD12C7F4-8D82-4048-B961-FD1BC2918596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IN" dirty="0"/>
            <a:t>Master Mind</a:t>
          </a:r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A5F32900-3F38-4161-BB28-BFD62D7500A0}">
      <dgm:prSet/>
      <dgm:spPr/>
      <dgm:t>
        <a:bodyPr/>
        <a:lstStyle/>
        <a:p>
          <a:r>
            <a:rPr lang="en-IN" dirty="0"/>
            <a:t>Logical Division of JVM</a:t>
          </a:r>
        </a:p>
      </dgm:t>
    </dgm:pt>
    <dgm:pt modelId="{A65CA6B7-0B01-4928-A28D-C59F3AFE8EB2}" type="parTrans" cxnId="{BDF7C574-AFE3-41CC-B24B-3E767B7E7E6F}">
      <dgm:prSet/>
      <dgm:spPr/>
      <dgm:t>
        <a:bodyPr/>
        <a:lstStyle/>
        <a:p>
          <a:endParaRPr lang="en-IN"/>
        </a:p>
      </dgm:t>
    </dgm:pt>
    <dgm:pt modelId="{CBD05EEB-2E21-4BBF-B159-0EC0FCAFF24F}" type="sibTrans" cxnId="{BDF7C574-AFE3-41CC-B24B-3E767B7E7E6F}">
      <dgm:prSet/>
      <dgm:spPr/>
      <dgm:t>
        <a:bodyPr/>
        <a:lstStyle/>
        <a:p>
          <a:endParaRPr lang="en-IN"/>
        </a:p>
      </dgm:t>
    </dgm:pt>
    <dgm:pt modelId="{DBD6301A-C73B-4F9F-9F42-D3B65400FD71}">
      <dgm:prSet/>
      <dgm:spPr/>
      <dgm:t>
        <a:bodyPr/>
        <a:lstStyle/>
        <a:p>
          <a:r>
            <a:rPr lang="en-IN" dirty="0"/>
            <a:t>Cluster Manager</a:t>
          </a:r>
        </a:p>
      </dgm:t>
    </dgm:pt>
    <dgm:pt modelId="{5DA32C22-1C4E-4564-B1C7-15E2A721979B}" type="parTrans" cxnId="{2079E3FF-5DAB-4A0D-B93C-B0BDD0DD7641}">
      <dgm:prSet/>
      <dgm:spPr/>
      <dgm:t>
        <a:bodyPr/>
        <a:lstStyle/>
        <a:p>
          <a:endParaRPr lang="en-IN"/>
        </a:p>
      </dgm:t>
    </dgm:pt>
    <dgm:pt modelId="{4A7B9C2F-21AD-437A-80D7-002A546C6E04}" type="sibTrans" cxnId="{2079E3FF-5DAB-4A0D-B93C-B0BDD0DD7641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3"/>
      <dgm:spPr/>
    </dgm:pt>
    <dgm:pt modelId="{B82586BF-ABB5-4174-A236-B033779D46BE}" type="pres">
      <dgm:prSet presAssocID="{29617534-7988-4BF6-8B2F-38A1B3C72C37}" presName="nodeTx" presStyleLbl="node1" presStyleIdx="0" presStyleCnt="3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3"/>
      <dgm:spPr/>
    </dgm:pt>
    <dgm:pt modelId="{A81001B1-859D-47CA-B8C3-4BC9A2EE0BD4}" type="pres">
      <dgm:prSet presAssocID="{29617534-7988-4BF6-8B2F-38A1B3C72C37}" presName="imagNode" presStyleLbl="fgImgPlace1" presStyleIdx="0" presStyleCnt="3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A72E2D5D-AB4A-42ED-A9E0-4B45C648C4FD}" type="pres">
      <dgm:prSet presAssocID="{A5F32900-3F38-4161-BB28-BFD62D7500A0}" presName="compNode" presStyleCnt="0"/>
      <dgm:spPr/>
    </dgm:pt>
    <dgm:pt modelId="{8DF99321-C9AA-447C-A891-55CC63921E3D}" type="pres">
      <dgm:prSet presAssocID="{A5F32900-3F38-4161-BB28-BFD62D7500A0}" presName="bkgdShape" presStyleLbl="node1" presStyleIdx="1" presStyleCnt="3"/>
      <dgm:spPr/>
    </dgm:pt>
    <dgm:pt modelId="{3F536AE5-535C-4D2A-95C0-D5D1C9C60E6E}" type="pres">
      <dgm:prSet presAssocID="{A5F32900-3F38-4161-BB28-BFD62D7500A0}" presName="nodeTx" presStyleLbl="node1" presStyleIdx="1" presStyleCnt="3">
        <dgm:presLayoutVars>
          <dgm:bulletEnabled val="1"/>
        </dgm:presLayoutVars>
      </dgm:prSet>
      <dgm:spPr/>
    </dgm:pt>
    <dgm:pt modelId="{A8497D7E-6BA7-4CF1-A23A-0F381B7DFCC0}" type="pres">
      <dgm:prSet presAssocID="{A5F32900-3F38-4161-BB28-BFD62D7500A0}" presName="invisiNode" presStyleLbl="node1" presStyleIdx="1" presStyleCnt="3"/>
      <dgm:spPr/>
    </dgm:pt>
    <dgm:pt modelId="{07FC678E-7882-4DF4-9F40-91BA2BF71876}" type="pres">
      <dgm:prSet presAssocID="{A5F32900-3F38-4161-BB28-BFD62D7500A0}" presName="imagNode" presStyleLbl="fgImgPlace1" presStyleIdx="1" presStyleCnt="3"/>
      <dgm:spPr/>
    </dgm:pt>
    <dgm:pt modelId="{27455D51-93D4-4845-869E-497AF7BFD463}" type="pres">
      <dgm:prSet presAssocID="{CBD05EEB-2E21-4BBF-B159-0EC0FCAFF24F}" presName="sibTrans" presStyleLbl="sibTrans2D1" presStyleIdx="0" presStyleCnt="0"/>
      <dgm:spPr/>
    </dgm:pt>
    <dgm:pt modelId="{AD72B8CC-55CF-4EED-9F91-AE04C472B9D3}" type="pres">
      <dgm:prSet presAssocID="{DBD6301A-C73B-4F9F-9F42-D3B65400FD71}" presName="compNode" presStyleCnt="0"/>
      <dgm:spPr/>
    </dgm:pt>
    <dgm:pt modelId="{7AFE47E2-AD17-436C-8A31-D241760686EE}" type="pres">
      <dgm:prSet presAssocID="{DBD6301A-C73B-4F9F-9F42-D3B65400FD71}" presName="bkgdShape" presStyleLbl="node1" presStyleIdx="2" presStyleCnt="3"/>
      <dgm:spPr/>
    </dgm:pt>
    <dgm:pt modelId="{3180878C-70DE-494D-AAB0-4703FE1F1C34}" type="pres">
      <dgm:prSet presAssocID="{DBD6301A-C73B-4F9F-9F42-D3B65400FD71}" presName="nodeTx" presStyleLbl="node1" presStyleIdx="2" presStyleCnt="3">
        <dgm:presLayoutVars>
          <dgm:bulletEnabled val="1"/>
        </dgm:presLayoutVars>
      </dgm:prSet>
      <dgm:spPr/>
    </dgm:pt>
    <dgm:pt modelId="{9623C9C8-1183-4F96-B7CC-C50B3FED21C9}" type="pres">
      <dgm:prSet presAssocID="{DBD6301A-C73B-4F9F-9F42-D3B65400FD71}" presName="invisiNode" presStyleLbl="node1" presStyleIdx="2" presStyleCnt="3"/>
      <dgm:spPr/>
    </dgm:pt>
    <dgm:pt modelId="{61903B85-621F-4266-B9C4-E97022221422}" type="pres">
      <dgm:prSet presAssocID="{DBD6301A-C73B-4F9F-9F42-D3B65400FD71}" presName="imagNode" presStyleLbl="fgImgPlace1" presStyleIdx="2" presStyleCnt="3"/>
      <dgm:spPr/>
    </dgm:pt>
  </dgm:ptLst>
  <dgm:cxnLst>
    <dgm:cxn modelId="{35D17E11-322E-4366-B5F7-C337B087E17F}" type="presOf" srcId="{CBD05EEB-2E21-4BBF-B159-0EC0FCAFF24F}" destId="{27455D51-93D4-4845-869E-497AF7BFD463}" srcOrd="0" destOrd="0" presId="urn:microsoft.com/office/officeart/2005/8/layout/hList7"/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2DF4782B-722E-4F8E-8972-A82939B7FE1F}" type="presOf" srcId="{A5F32900-3F38-4161-BB28-BFD62D7500A0}" destId="{8DF99321-C9AA-447C-A891-55CC63921E3D}" srcOrd="0" destOrd="0" presId="urn:microsoft.com/office/officeart/2005/8/layout/hList7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BDF7C574-AFE3-41CC-B24B-3E767B7E7E6F}" srcId="{954E84B1-CEFF-46F5-8E51-EECD2DC22ED9}" destId="{A5F32900-3F38-4161-BB28-BFD62D7500A0}" srcOrd="1" destOrd="0" parTransId="{A65CA6B7-0B01-4928-A28D-C59F3AFE8EB2}" sibTransId="{CBD05EEB-2E21-4BBF-B159-0EC0FCAFF24F}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FCF5CA91-FE09-4D97-9C84-982AAB1494B7}" type="presOf" srcId="{DBD6301A-C73B-4F9F-9F42-D3B65400FD71}" destId="{7AFE47E2-AD17-436C-8A31-D241760686EE}" srcOrd="0" destOrd="0" presId="urn:microsoft.com/office/officeart/2005/8/layout/hList7"/>
    <dgm:cxn modelId="{8D48BFA2-425A-4DEB-B18D-7E226801B63D}" type="presOf" srcId="{A5F32900-3F38-4161-BB28-BFD62D7500A0}" destId="{3F536AE5-535C-4D2A-95C0-D5D1C9C60E6E}" srcOrd="1" destOrd="0" presId="urn:microsoft.com/office/officeart/2005/8/layout/hList7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55E796DA-CDB3-4593-AEEB-35DA6DC7EA7C}" type="presOf" srcId="{DBD6301A-C73B-4F9F-9F42-D3B65400FD71}" destId="{3180878C-70DE-494D-AAB0-4703FE1F1C34}" srcOrd="1" destOrd="0" presId="urn:microsoft.com/office/officeart/2005/8/layout/hList7"/>
    <dgm:cxn modelId="{2079E3FF-5DAB-4A0D-B93C-B0BDD0DD7641}" srcId="{954E84B1-CEFF-46F5-8E51-EECD2DC22ED9}" destId="{DBD6301A-C73B-4F9F-9F42-D3B65400FD71}" srcOrd="2" destOrd="0" parTransId="{5DA32C22-1C4E-4564-B1C7-15E2A721979B}" sibTransId="{4A7B9C2F-21AD-437A-80D7-002A546C6E04}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1A51C0B6-AEFC-474F-A5BA-0FFA467D8DFA}" type="presParOf" srcId="{CEF68AC3-F801-482D-8940-1455676BE179}" destId="{A72E2D5D-AB4A-42ED-A9E0-4B45C648C4FD}" srcOrd="2" destOrd="0" presId="urn:microsoft.com/office/officeart/2005/8/layout/hList7"/>
    <dgm:cxn modelId="{A789CDDE-4680-45B5-9023-C9571F28AC54}" type="presParOf" srcId="{A72E2D5D-AB4A-42ED-A9E0-4B45C648C4FD}" destId="{8DF99321-C9AA-447C-A891-55CC63921E3D}" srcOrd="0" destOrd="0" presId="urn:microsoft.com/office/officeart/2005/8/layout/hList7"/>
    <dgm:cxn modelId="{D9F1AB1A-E51D-4074-9438-E99FF211EE13}" type="presParOf" srcId="{A72E2D5D-AB4A-42ED-A9E0-4B45C648C4FD}" destId="{3F536AE5-535C-4D2A-95C0-D5D1C9C60E6E}" srcOrd="1" destOrd="0" presId="urn:microsoft.com/office/officeart/2005/8/layout/hList7"/>
    <dgm:cxn modelId="{6A8B3E71-7A2D-43BC-943F-AD61A9C5A345}" type="presParOf" srcId="{A72E2D5D-AB4A-42ED-A9E0-4B45C648C4FD}" destId="{A8497D7E-6BA7-4CF1-A23A-0F381B7DFCC0}" srcOrd="2" destOrd="0" presId="urn:microsoft.com/office/officeart/2005/8/layout/hList7"/>
    <dgm:cxn modelId="{02653855-E3C6-45E0-B87D-A447A3FF500D}" type="presParOf" srcId="{A72E2D5D-AB4A-42ED-A9E0-4B45C648C4FD}" destId="{07FC678E-7882-4DF4-9F40-91BA2BF71876}" srcOrd="3" destOrd="0" presId="urn:microsoft.com/office/officeart/2005/8/layout/hList7"/>
    <dgm:cxn modelId="{D646D9B5-BD8F-4B14-9343-22850348BFEB}" type="presParOf" srcId="{CEF68AC3-F801-482D-8940-1455676BE179}" destId="{27455D51-93D4-4845-869E-497AF7BFD463}" srcOrd="3" destOrd="0" presId="urn:microsoft.com/office/officeart/2005/8/layout/hList7"/>
    <dgm:cxn modelId="{700AC5E5-D10C-4FB6-B587-98D4294C2589}" type="presParOf" srcId="{CEF68AC3-F801-482D-8940-1455676BE179}" destId="{AD72B8CC-55CF-4EED-9F91-AE04C472B9D3}" srcOrd="4" destOrd="0" presId="urn:microsoft.com/office/officeart/2005/8/layout/hList7"/>
    <dgm:cxn modelId="{2B75BBED-A7B9-4DD1-AB7F-D8D0860E47E0}" type="presParOf" srcId="{AD72B8CC-55CF-4EED-9F91-AE04C472B9D3}" destId="{7AFE47E2-AD17-436C-8A31-D241760686EE}" srcOrd="0" destOrd="0" presId="urn:microsoft.com/office/officeart/2005/8/layout/hList7"/>
    <dgm:cxn modelId="{647C519F-58A3-47BF-A315-BD1BF271C3E6}" type="presParOf" srcId="{AD72B8CC-55CF-4EED-9F91-AE04C472B9D3}" destId="{3180878C-70DE-494D-AAB0-4703FE1F1C34}" srcOrd="1" destOrd="0" presId="urn:microsoft.com/office/officeart/2005/8/layout/hList7"/>
    <dgm:cxn modelId="{C2F6BD27-1716-4052-906A-F26F26A88C0B}" type="presParOf" srcId="{AD72B8CC-55CF-4EED-9F91-AE04C472B9D3}" destId="{9623C9C8-1183-4F96-B7CC-C50B3FED21C9}" srcOrd="2" destOrd="0" presId="urn:microsoft.com/office/officeart/2005/8/layout/hList7"/>
    <dgm:cxn modelId="{D0F3B0BF-E9CB-4597-9899-CB44AAE32E9D}" type="presParOf" srcId="{AD72B8CC-55CF-4EED-9F91-AE04C472B9D3}" destId="{61903B85-621F-4266-B9C4-E9702222142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IN" dirty="0"/>
            <a:t>Number of </a:t>
          </a:r>
          <a:r>
            <a:rPr lang="en-IN" dirty="0" err="1"/>
            <a:t>Cores+Max</a:t>
          </a:r>
          <a:r>
            <a:rPr lang="en-IN" dirty="0"/>
            <a:t> </a:t>
          </a:r>
          <a:r>
            <a:rPr lang="en-IN" dirty="0" err="1"/>
            <a:t>PartitionBytes+OpenCostlnBytes</a:t>
          </a:r>
          <a:endParaRPr lang="en-IN" dirty="0"/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D6733E86-11DD-439B-983D-1BB9FE0DE767}">
      <dgm:prSet/>
      <dgm:spPr/>
      <dgm:t>
        <a:bodyPr/>
        <a:lstStyle/>
        <a:p>
          <a:r>
            <a:rPr lang="en-IN" dirty="0" err="1"/>
            <a:t>FileInputFormat</a:t>
          </a:r>
          <a:r>
            <a:rPr lang="en-IN" dirty="0"/>
            <a:t> +</a:t>
          </a:r>
          <a:r>
            <a:rPr lang="en-IN" dirty="0" err="1"/>
            <a:t>InputSplit</a:t>
          </a:r>
          <a:r>
            <a:rPr lang="en-IN" dirty="0"/>
            <a:t> +</a:t>
          </a:r>
          <a:r>
            <a:rPr lang="en-IN" dirty="0" err="1"/>
            <a:t>RecordReader</a:t>
          </a:r>
          <a:endParaRPr lang="en-IN" dirty="0"/>
        </a:p>
      </dgm:t>
    </dgm:pt>
    <dgm:pt modelId="{276B8F89-4D9A-4C97-87DE-3AD193E4784C}" type="parTrans" cxnId="{CC726EF3-5728-4B8B-AD05-1A03851ACBE7}">
      <dgm:prSet/>
      <dgm:spPr/>
      <dgm:t>
        <a:bodyPr/>
        <a:lstStyle/>
        <a:p>
          <a:endParaRPr lang="en-IN"/>
        </a:p>
      </dgm:t>
    </dgm:pt>
    <dgm:pt modelId="{497C28EE-2232-472B-B370-9354B013327B}" type="sibTrans" cxnId="{CC726EF3-5728-4B8B-AD05-1A03851ACBE7}">
      <dgm:prSet/>
      <dgm:spPr/>
      <dgm:t>
        <a:bodyPr/>
        <a:lstStyle/>
        <a:p>
          <a:endParaRPr lang="en-IN"/>
        </a:p>
      </dgm:t>
    </dgm:pt>
    <dgm:pt modelId="{015DD512-AF19-456E-A0B7-FEBC5DF2D382}">
      <dgm:prSet/>
      <dgm:spPr/>
      <dgm:t>
        <a:bodyPr/>
        <a:lstStyle/>
        <a:p>
          <a:r>
            <a:rPr lang="en-IN" dirty="0" err="1"/>
            <a:t>BytesPerCore+MaxSplitBytes+PartitionPacking</a:t>
          </a:r>
          <a:endParaRPr lang="en-IN" dirty="0"/>
        </a:p>
      </dgm:t>
    </dgm:pt>
    <dgm:pt modelId="{3F32F35C-CF42-41E5-8E59-5854DBA14218}" type="parTrans" cxnId="{86DEE27C-7276-4F23-9110-C7507F13DB89}">
      <dgm:prSet/>
      <dgm:spPr/>
      <dgm:t>
        <a:bodyPr/>
        <a:lstStyle/>
        <a:p>
          <a:endParaRPr lang="en-IN"/>
        </a:p>
      </dgm:t>
    </dgm:pt>
    <dgm:pt modelId="{FC7CA3FA-0B21-4A8B-9AC1-748C5D5E5CA9}" type="sibTrans" cxnId="{86DEE27C-7276-4F23-9110-C7507F13DB89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3"/>
      <dgm:spPr/>
    </dgm:pt>
    <dgm:pt modelId="{B82586BF-ABB5-4174-A236-B033779D46BE}" type="pres">
      <dgm:prSet presAssocID="{29617534-7988-4BF6-8B2F-38A1B3C72C37}" presName="nodeTx" presStyleLbl="node1" presStyleIdx="0" presStyleCnt="3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3"/>
      <dgm:spPr/>
    </dgm:pt>
    <dgm:pt modelId="{A81001B1-859D-47CA-B8C3-4BC9A2EE0BD4}" type="pres">
      <dgm:prSet presAssocID="{29617534-7988-4BF6-8B2F-38A1B3C72C37}" presName="imagNode" presStyleLbl="fgImgPlace1" presStyleIdx="0" presStyleCnt="3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973D7233-9337-418F-9883-208CD5E501CF}" type="pres">
      <dgm:prSet presAssocID="{D6733E86-11DD-439B-983D-1BB9FE0DE767}" presName="compNode" presStyleCnt="0"/>
      <dgm:spPr/>
    </dgm:pt>
    <dgm:pt modelId="{EB3F74E5-5A09-4275-8F96-F091D42C4D9B}" type="pres">
      <dgm:prSet presAssocID="{D6733E86-11DD-439B-983D-1BB9FE0DE767}" presName="bkgdShape" presStyleLbl="node1" presStyleIdx="1" presStyleCnt="3"/>
      <dgm:spPr/>
    </dgm:pt>
    <dgm:pt modelId="{E93F9F72-48E1-4737-A36C-7DCCADC4C3B8}" type="pres">
      <dgm:prSet presAssocID="{D6733E86-11DD-439B-983D-1BB9FE0DE767}" presName="nodeTx" presStyleLbl="node1" presStyleIdx="1" presStyleCnt="3">
        <dgm:presLayoutVars>
          <dgm:bulletEnabled val="1"/>
        </dgm:presLayoutVars>
      </dgm:prSet>
      <dgm:spPr/>
    </dgm:pt>
    <dgm:pt modelId="{A91DE52B-CB88-4170-BD85-3CCC97DD2EEB}" type="pres">
      <dgm:prSet presAssocID="{D6733E86-11DD-439B-983D-1BB9FE0DE767}" presName="invisiNode" presStyleLbl="node1" presStyleIdx="1" presStyleCnt="3"/>
      <dgm:spPr/>
    </dgm:pt>
    <dgm:pt modelId="{03D4AA69-5A8F-488E-BA9D-6356EB8C1B96}" type="pres">
      <dgm:prSet presAssocID="{D6733E86-11DD-439B-983D-1BB9FE0DE767}" presName="imagNode" presStyleLbl="fgImgPlace1" presStyleIdx="1" presStyleCnt="3"/>
      <dgm:spPr/>
    </dgm:pt>
    <dgm:pt modelId="{08AD013D-1629-453C-8FAC-A3AACC6ADB73}" type="pres">
      <dgm:prSet presAssocID="{497C28EE-2232-472B-B370-9354B013327B}" presName="sibTrans" presStyleLbl="sibTrans2D1" presStyleIdx="0" presStyleCnt="0"/>
      <dgm:spPr/>
    </dgm:pt>
    <dgm:pt modelId="{F833E8C5-3902-4773-9534-6E4AFA8129EF}" type="pres">
      <dgm:prSet presAssocID="{015DD512-AF19-456E-A0B7-FEBC5DF2D382}" presName="compNode" presStyleCnt="0"/>
      <dgm:spPr/>
    </dgm:pt>
    <dgm:pt modelId="{F7F86696-C189-435A-A41A-B4E69F6A6C54}" type="pres">
      <dgm:prSet presAssocID="{015DD512-AF19-456E-A0B7-FEBC5DF2D382}" presName="bkgdShape" presStyleLbl="node1" presStyleIdx="2" presStyleCnt="3"/>
      <dgm:spPr/>
    </dgm:pt>
    <dgm:pt modelId="{A552DCCE-14BA-4BF7-A6CE-6419A2E8303F}" type="pres">
      <dgm:prSet presAssocID="{015DD512-AF19-456E-A0B7-FEBC5DF2D382}" presName="nodeTx" presStyleLbl="node1" presStyleIdx="2" presStyleCnt="3">
        <dgm:presLayoutVars>
          <dgm:bulletEnabled val="1"/>
        </dgm:presLayoutVars>
      </dgm:prSet>
      <dgm:spPr/>
    </dgm:pt>
    <dgm:pt modelId="{B4B34B0D-984D-441C-892A-46ECDAAFA936}" type="pres">
      <dgm:prSet presAssocID="{015DD512-AF19-456E-A0B7-FEBC5DF2D382}" presName="invisiNode" presStyleLbl="node1" presStyleIdx="2" presStyleCnt="3"/>
      <dgm:spPr/>
    </dgm:pt>
    <dgm:pt modelId="{A1DB6E4C-B586-40F5-8F44-523B3C560BD3}" type="pres">
      <dgm:prSet presAssocID="{015DD512-AF19-456E-A0B7-FEBC5DF2D382}" presName="imagNode" presStyleLbl="fgImgPlace1" presStyleIdx="2" presStyleCnt="3"/>
      <dgm:spPr/>
    </dgm:pt>
  </dgm:ptLst>
  <dgm:cxnLst>
    <dgm:cxn modelId="{C1FA4E05-EE36-460B-ABEF-E7025ABDE203}" type="presOf" srcId="{D6733E86-11DD-439B-983D-1BB9FE0DE767}" destId="{E93F9F72-48E1-4737-A36C-7DCCADC4C3B8}" srcOrd="1" destOrd="0" presId="urn:microsoft.com/office/officeart/2005/8/layout/hList7"/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AAB1516B-ECBE-41BE-B08F-A2382F76B905}" type="presOf" srcId="{D6733E86-11DD-439B-983D-1BB9FE0DE767}" destId="{EB3F74E5-5A09-4275-8F96-F091D42C4D9B}" srcOrd="0" destOrd="0" presId="urn:microsoft.com/office/officeart/2005/8/layout/hList7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86DEE27C-7276-4F23-9110-C7507F13DB89}" srcId="{954E84B1-CEFF-46F5-8E51-EECD2DC22ED9}" destId="{015DD512-AF19-456E-A0B7-FEBC5DF2D382}" srcOrd="2" destOrd="0" parTransId="{3F32F35C-CF42-41E5-8E59-5854DBA14218}" sibTransId="{FC7CA3FA-0B21-4A8B-9AC1-748C5D5E5CA9}"/>
    <dgm:cxn modelId="{33C8F493-6B59-411A-A9FB-66E7AEFC41F1}" type="presOf" srcId="{015DD512-AF19-456E-A0B7-FEBC5DF2D382}" destId="{F7F86696-C189-435A-A41A-B4E69F6A6C54}" srcOrd="0" destOrd="0" presId="urn:microsoft.com/office/officeart/2005/8/layout/hList7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20F6B0BC-C4DD-40EA-80E1-5007472A5C95}" type="presOf" srcId="{015DD512-AF19-456E-A0B7-FEBC5DF2D382}" destId="{A552DCCE-14BA-4BF7-A6CE-6419A2E8303F}" srcOrd="1" destOrd="0" presId="urn:microsoft.com/office/officeart/2005/8/layout/hList7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596E72EB-07C0-4545-BCCE-83FA05F8BEE1}" type="presOf" srcId="{497C28EE-2232-472B-B370-9354B013327B}" destId="{08AD013D-1629-453C-8FAC-A3AACC6ADB73}" srcOrd="0" destOrd="0" presId="urn:microsoft.com/office/officeart/2005/8/layout/hList7"/>
    <dgm:cxn modelId="{CC726EF3-5728-4B8B-AD05-1A03851ACBE7}" srcId="{954E84B1-CEFF-46F5-8E51-EECD2DC22ED9}" destId="{D6733E86-11DD-439B-983D-1BB9FE0DE767}" srcOrd="1" destOrd="0" parTransId="{276B8F89-4D9A-4C97-87DE-3AD193E4784C}" sibTransId="{497C28EE-2232-472B-B370-9354B013327B}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9BDA7386-BAFE-4A32-AB63-5170B6B8E278}" type="presParOf" srcId="{CEF68AC3-F801-482D-8940-1455676BE179}" destId="{973D7233-9337-418F-9883-208CD5E501CF}" srcOrd="2" destOrd="0" presId="urn:microsoft.com/office/officeart/2005/8/layout/hList7"/>
    <dgm:cxn modelId="{FF195A23-0D33-45F0-BE38-F8C573EC62D6}" type="presParOf" srcId="{973D7233-9337-418F-9883-208CD5E501CF}" destId="{EB3F74E5-5A09-4275-8F96-F091D42C4D9B}" srcOrd="0" destOrd="0" presId="urn:microsoft.com/office/officeart/2005/8/layout/hList7"/>
    <dgm:cxn modelId="{AC15DF38-6F69-4E23-BDE1-47B217A9447A}" type="presParOf" srcId="{973D7233-9337-418F-9883-208CD5E501CF}" destId="{E93F9F72-48E1-4737-A36C-7DCCADC4C3B8}" srcOrd="1" destOrd="0" presId="urn:microsoft.com/office/officeart/2005/8/layout/hList7"/>
    <dgm:cxn modelId="{027E688E-7225-4967-BA2B-AB75F6475406}" type="presParOf" srcId="{973D7233-9337-418F-9883-208CD5E501CF}" destId="{A91DE52B-CB88-4170-BD85-3CCC97DD2EEB}" srcOrd="2" destOrd="0" presId="urn:microsoft.com/office/officeart/2005/8/layout/hList7"/>
    <dgm:cxn modelId="{55CE23E9-019F-4081-B668-8F1BAB52CE1E}" type="presParOf" srcId="{973D7233-9337-418F-9883-208CD5E501CF}" destId="{03D4AA69-5A8F-488E-BA9D-6356EB8C1B96}" srcOrd="3" destOrd="0" presId="urn:microsoft.com/office/officeart/2005/8/layout/hList7"/>
    <dgm:cxn modelId="{AFD76714-48A7-4D13-B121-4E4659EB88B1}" type="presParOf" srcId="{CEF68AC3-F801-482D-8940-1455676BE179}" destId="{08AD013D-1629-453C-8FAC-A3AACC6ADB73}" srcOrd="3" destOrd="0" presId="urn:microsoft.com/office/officeart/2005/8/layout/hList7"/>
    <dgm:cxn modelId="{485DA7D4-8498-4684-8CDA-7F6BAB96C57F}" type="presParOf" srcId="{CEF68AC3-F801-482D-8940-1455676BE179}" destId="{F833E8C5-3902-4773-9534-6E4AFA8129EF}" srcOrd="4" destOrd="0" presId="urn:microsoft.com/office/officeart/2005/8/layout/hList7"/>
    <dgm:cxn modelId="{8EEA5665-CBFC-402A-ADFE-9FAC80D2C668}" type="presParOf" srcId="{F833E8C5-3902-4773-9534-6E4AFA8129EF}" destId="{F7F86696-C189-435A-A41A-B4E69F6A6C54}" srcOrd="0" destOrd="0" presId="urn:microsoft.com/office/officeart/2005/8/layout/hList7"/>
    <dgm:cxn modelId="{742FE2D4-659A-4DF6-8E93-4A66B19B8D3A}" type="presParOf" srcId="{F833E8C5-3902-4773-9534-6E4AFA8129EF}" destId="{A552DCCE-14BA-4BF7-A6CE-6419A2E8303F}" srcOrd="1" destOrd="0" presId="urn:microsoft.com/office/officeart/2005/8/layout/hList7"/>
    <dgm:cxn modelId="{2ADD438D-D966-404A-99A9-059236C79878}" type="presParOf" srcId="{F833E8C5-3902-4773-9534-6E4AFA8129EF}" destId="{B4B34B0D-984D-441C-892A-46ECDAAFA936}" srcOrd="2" destOrd="0" presId="urn:microsoft.com/office/officeart/2005/8/layout/hList7"/>
    <dgm:cxn modelId="{D3737E6F-9AA9-4122-8683-14259794A6C2}" type="presParOf" srcId="{F833E8C5-3902-4773-9534-6E4AFA8129EF}" destId="{A1DB6E4C-B586-40F5-8F44-523B3C560BD3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IN" dirty="0"/>
            <a:t>park Fundamental Operation of </a:t>
          </a:r>
          <a:r>
            <a:rPr lang="en-IN" dirty="0" err="1"/>
            <a:t>of</a:t>
          </a:r>
          <a:r>
            <a:rPr lang="en-IN" dirty="0"/>
            <a:t> partitions</a:t>
          </a:r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5F44DD73-4A5C-4E67-AE30-41DF7B693D13}">
      <dgm:prSet/>
      <dgm:spPr/>
      <dgm:t>
        <a:bodyPr/>
        <a:lstStyle/>
        <a:p>
          <a:r>
            <a:rPr lang="en-IN" dirty="0"/>
            <a:t>Wide Transformation and New Stage</a:t>
          </a:r>
        </a:p>
      </dgm:t>
    </dgm:pt>
    <dgm:pt modelId="{97CCE979-B4DF-440E-9641-BAFA117A2DFA}" type="parTrans" cxnId="{4947918D-D8DB-4B9C-A498-EDD6FBCAAC16}">
      <dgm:prSet/>
      <dgm:spPr/>
      <dgm:t>
        <a:bodyPr/>
        <a:lstStyle/>
        <a:p>
          <a:endParaRPr lang="en-IN"/>
        </a:p>
      </dgm:t>
    </dgm:pt>
    <dgm:pt modelId="{4C70ED40-C89C-4B5A-80A2-BE7C25815AB8}" type="sibTrans" cxnId="{4947918D-D8DB-4B9C-A498-EDD6FBCAAC16}">
      <dgm:prSet/>
      <dgm:spPr/>
      <dgm:t>
        <a:bodyPr/>
        <a:lstStyle/>
        <a:p>
          <a:endParaRPr lang="en-IN"/>
        </a:p>
      </dgm:t>
    </dgm:pt>
    <dgm:pt modelId="{56E6CBA2-1971-400E-8881-22DF7C2DDC2C}">
      <dgm:prSet/>
      <dgm:spPr/>
      <dgm:t>
        <a:bodyPr/>
        <a:lstStyle/>
        <a:p>
          <a:r>
            <a:rPr lang="en-IN" dirty="0"/>
            <a:t>Aggregations</a:t>
          </a:r>
        </a:p>
      </dgm:t>
    </dgm:pt>
    <dgm:pt modelId="{A900C46E-1146-4CC9-A10A-B4A245319521}" type="parTrans" cxnId="{21A3D0E6-605E-4405-90DE-24804A0FC8C4}">
      <dgm:prSet/>
      <dgm:spPr/>
      <dgm:t>
        <a:bodyPr/>
        <a:lstStyle/>
        <a:p>
          <a:endParaRPr lang="en-IN"/>
        </a:p>
      </dgm:t>
    </dgm:pt>
    <dgm:pt modelId="{5991172C-6312-4FD3-A111-148E481FAD75}" type="sibTrans" cxnId="{21A3D0E6-605E-4405-90DE-24804A0FC8C4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3"/>
      <dgm:spPr/>
    </dgm:pt>
    <dgm:pt modelId="{B82586BF-ABB5-4174-A236-B033779D46BE}" type="pres">
      <dgm:prSet presAssocID="{29617534-7988-4BF6-8B2F-38A1B3C72C37}" presName="nodeTx" presStyleLbl="node1" presStyleIdx="0" presStyleCnt="3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3"/>
      <dgm:spPr/>
    </dgm:pt>
    <dgm:pt modelId="{A81001B1-859D-47CA-B8C3-4BC9A2EE0BD4}" type="pres">
      <dgm:prSet presAssocID="{29617534-7988-4BF6-8B2F-38A1B3C72C37}" presName="imagNode" presStyleLbl="fgImgPlace1" presStyleIdx="0" presStyleCnt="3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074E941C-5A3B-40E3-BE0C-91BC2868DFC8}" type="pres">
      <dgm:prSet presAssocID="{5F44DD73-4A5C-4E67-AE30-41DF7B693D13}" presName="compNode" presStyleCnt="0"/>
      <dgm:spPr/>
    </dgm:pt>
    <dgm:pt modelId="{AD83597A-AA74-481D-925E-B8B02F7AD53E}" type="pres">
      <dgm:prSet presAssocID="{5F44DD73-4A5C-4E67-AE30-41DF7B693D13}" presName="bkgdShape" presStyleLbl="node1" presStyleIdx="1" presStyleCnt="3"/>
      <dgm:spPr/>
    </dgm:pt>
    <dgm:pt modelId="{B35FA670-D04E-469E-951D-99D411645F85}" type="pres">
      <dgm:prSet presAssocID="{5F44DD73-4A5C-4E67-AE30-41DF7B693D13}" presName="nodeTx" presStyleLbl="node1" presStyleIdx="1" presStyleCnt="3">
        <dgm:presLayoutVars>
          <dgm:bulletEnabled val="1"/>
        </dgm:presLayoutVars>
      </dgm:prSet>
      <dgm:spPr/>
    </dgm:pt>
    <dgm:pt modelId="{1C075485-9E1F-4281-A1B8-367FBEBC8979}" type="pres">
      <dgm:prSet presAssocID="{5F44DD73-4A5C-4E67-AE30-41DF7B693D13}" presName="invisiNode" presStyleLbl="node1" presStyleIdx="1" presStyleCnt="3"/>
      <dgm:spPr/>
    </dgm:pt>
    <dgm:pt modelId="{2CD44C81-9284-404D-86EA-85188B64368F}" type="pres">
      <dgm:prSet presAssocID="{5F44DD73-4A5C-4E67-AE30-41DF7B693D13}" presName="imagNode" presStyleLbl="fgImgPlace1" presStyleIdx="1" presStyleCnt="3"/>
      <dgm:spPr/>
    </dgm:pt>
    <dgm:pt modelId="{C06EBCE9-2830-4E20-B979-6A4A455D98E2}" type="pres">
      <dgm:prSet presAssocID="{4C70ED40-C89C-4B5A-80A2-BE7C25815AB8}" presName="sibTrans" presStyleLbl="sibTrans2D1" presStyleIdx="0" presStyleCnt="0"/>
      <dgm:spPr/>
    </dgm:pt>
    <dgm:pt modelId="{64E4C6C1-1331-4F52-A352-758241CDCACE}" type="pres">
      <dgm:prSet presAssocID="{56E6CBA2-1971-400E-8881-22DF7C2DDC2C}" presName="compNode" presStyleCnt="0"/>
      <dgm:spPr/>
    </dgm:pt>
    <dgm:pt modelId="{89F35D84-53B2-4E82-9E38-653D2C8B4664}" type="pres">
      <dgm:prSet presAssocID="{56E6CBA2-1971-400E-8881-22DF7C2DDC2C}" presName="bkgdShape" presStyleLbl="node1" presStyleIdx="2" presStyleCnt="3"/>
      <dgm:spPr/>
    </dgm:pt>
    <dgm:pt modelId="{235CF546-5B30-44F7-9A77-B7FCB48DCB5B}" type="pres">
      <dgm:prSet presAssocID="{56E6CBA2-1971-400E-8881-22DF7C2DDC2C}" presName="nodeTx" presStyleLbl="node1" presStyleIdx="2" presStyleCnt="3">
        <dgm:presLayoutVars>
          <dgm:bulletEnabled val="1"/>
        </dgm:presLayoutVars>
      </dgm:prSet>
      <dgm:spPr/>
    </dgm:pt>
    <dgm:pt modelId="{16A4556E-32EF-4B54-BAFA-A4D5DA2E436D}" type="pres">
      <dgm:prSet presAssocID="{56E6CBA2-1971-400E-8881-22DF7C2DDC2C}" presName="invisiNode" presStyleLbl="node1" presStyleIdx="2" presStyleCnt="3"/>
      <dgm:spPr/>
    </dgm:pt>
    <dgm:pt modelId="{B8E0E592-AE64-470D-A149-EA3128C0EF15}" type="pres">
      <dgm:prSet presAssocID="{56E6CBA2-1971-400E-8881-22DF7C2DDC2C}" presName="imagNode" presStyleLbl="fgImgPlace1" presStyleIdx="2" presStyleCnt="3"/>
      <dgm:spPr/>
    </dgm:pt>
  </dgm:ptLst>
  <dgm:cxnLst>
    <dgm:cxn modelId="{83BC5700-3912-433C-A1C7-287F31C26530}" type="presOf" srcId="{5F44DD73-4A5C-4E67-AE30-41DF7B693D13}" destId="{AD83597A-AA74-481D-925E-B8B02F7AD53E}" srcOrd="0" destOrd="0" presId="urn:microsoft.com/office/officeart/2005/8/layout/hList7"/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DF60D92C-3A55-430A-B699-332E75B9B636}" type="presOf" srcId="{5F44DD73-4A5C-4E67-AE30-41DF7B693D13}" destId="{B35FA670-D04E-469E-951D-99D411645F85}" srcOrd="1" destOrd="0" presId="urn:microsoft.com/office/officeart/2005/8/layout/hList7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8D78DA55-CC09-4087-8C0E-DB4A184524EF}" type="presOf" srcId="{4C70ED40-C89C-4B5A-80A2-BE7C25815AB8}" destId="{C06EBCE9-2830-4E20-B979-6A4A455D98E2}" srcOrd="0" destOrd="0" presId="urn:microsoft.com/office/officeart/2005/8/layout/hList7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4947918D-D8DB-4B9C-A498-EDD6FBCAAC16}" srcId="{954E84B1-CEFF-46F5-8E51-EECD2DC22ED9}" destId="{5F44DD73-4A5C-4E67-AE30-41DF7B693D13}" srcOrd="1" destOrd="0" parTransId="{97CCE979-B4DF-440E-9641-BAFA117A2DFA}" sibTransId="{4C70ED40-C89C-4B5A-80A2-BE7C25815AB8}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E94C4EB7-62E1-4AA6-9CD4-427A884E56A8}" type="presOf" srcId="{56E6CBA2-1971-400E-8881-22DF7C2DDC2C}" destId="{235CF546-5B30-44F7-9A77-B7FCB48DCB5B}" srcOrd="1" destOrd="0" presId="urn:microsoft.com/office/officeart/2005/8/layout/hList7"/>
    <dgm:cxn modelId="{F9A61CCF-93E2-461E-A0AE-2C59396BDFEE}" type="presOf" srcId="{56E6CBA2-1971-400E-8881-22DF7C2DDC2C}" destId="{89F35D84-53B2-4E82-9E38-653D2C8B4664}" srcOrd="0" destOrd="0" presId="urn:microsoft.com/office/officeart/2005/8/layout/hList7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21A3D0E6-605E-4405-90DE-24804A0FC8C4}" srcId="{954E84B1-CEFF-46F5-8E51-EECD2DC22ED9}" destId="{56E6CBA2-1971-400E-8881-22DF7C2DDC2C}" srcOrd="2" destOrd="0" parTransId="{A900C46E-1146-4CC9-A10A-B4A245319521}" sibTransId="{5991172C-6312-4FD3-A111-148E481FAD75}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53C33861-48A8-4CB0-8044-6407BE084ADE}" type="presParOf" srcId="{CEF68AC3-F801-482D-8940-1455676BE179}" destId="{074E941C-5A3B-40E3-BE0C-91BC2868DFC8}" srcOrd="2" destOrd="0" presId="urn:microsoft.com/office/officeart/2005/8/layout/hList7"/>
    <dgm:cxn modelId="{9E699054-420E-4DEC-8835-96252E7595F6}" type="presParOf" srcId="{074E941C-5A3B-40E3-BE0C-91BC2868DFC8}" destId="{AD83597A-AA74-481D-925E-B8B02F7AD53E}" srcOrd="0" destOrd="0" presId="urn:microsoft.com/office/officeart/2005/8/layout/hList7"/>
    <dgm:cxn modelId="{8B7109F8-DC70-48A2-8CEE-03462406D229}" type="presParOf" srcId="{074E941C-5A3B-40E3-BE0C-91BC2868DFC8}" destId="{B35FA670-D04E-469E-951D-99D411645F85}" srcOrd="1" destOrd="0" presId="urn:microsoft.com/office/officeart/2005/8/layout/hList7"/>
    <dgm:cxn modelId="{BF9BE7F4-1F89-436E-8037-8C2D201B3FF4}" type="presParOf" srcId="{074E941C-5A3B-40E3-BE0C-91BC2868DFC8}" destId="{1C075485-9E1F-4281-A1B8-367FBEBC8979}" srcOrd="2" destOrd="0" presId="urn:microsoft.com/office/officeart/2005/8/layout/hList7"/>
    <dgm:cxn modelId="{E25E1F29-4FD7-4A5D-8E64-D669960D7E02}" type="presParOf" srcId="{074E941C-5A3B-40E3-BE0C-91BC2868DFC8}" destId="{2CD44C81-9284-404D-86EA-85188B64368F}" srcOrd="3" destOrd="0" presId="urn:microsoft.com/office/officeart/2005/8/layout/hList7"/>
    <dgm:cxn modelId="{E11701A5-4EFD-4DC7-BAAE-591CFC433255}" type="presParOf" srcId="{CEF68AC3-F801-482D-8940-1455676BE179}" destId="{C06EBCE9-2830-4E20-B979-6A4A455D98E2}" srcOrd="3" destOrd="0" presId="urn:microsoft.com/office/officeart/2005/8/layout/hList7"/>
    <dgm:cxn modelId="{DB2D714C-0535-4ECC-B373-C0DB8E54E747}" type="presParOf" srcId="{CEF68AC3-F801-482D-8940-1455676BE179}" destId="{64E4C6C1-1331-4F52-A352-758241CDCACE}" srcOrd="4" destOrd="0" presId="urn:microsoft.com/office/officeart/2005/8/layout/hList7"/>
    <dgm:cxn modelId="{1321C3EF-41A3-40AB-B00D-2B470F966FA6}" type="presParOf" srcId="{64E4C6C1-1331-4F52-A352-758241CDCACE}" destId="{89F35D84-53B2-4E82-9E38-653D2C8B4664}" srcOrd="0" destOrd="0" presId="urn:microsoft.com/office/officeart/2005/8/layout/hList7"/>
    <dgm:cxn modelId="{5220A1FD-5522-431B-8ED2-F98FE08BFFA6}" type="presParOf" srcId="{64E4C6C1-1331-4F52-A352-758241CDCACE}" destId="{235CF546-5B30-44F7-9A77-B7FCB48DCB5B}" srcOrd="1" destOrd="0" presId="urn:microsoft.com/office/officeart/2005/8/layout/hList7"/>
    <dgm:cxn modelId="{50F74220-4210-4FB3-806C-7FE0194677C8}" type="presParOf" srcId="{64E4C6C1-1331-4F52-A352-758241CDCACE}" destId="{16A4556E-32EF-4B54-BAFA-A4D5DA2E436D}" srcOrd="2" destOrd="0" presId="urn:microsoft.com/office/officeart/2005/8/layout/hList7"/>
    <dgm:cxn modelId="{B5235E2D-D205-4811-8546-F87482FD7E1E}" type="presParOf" srcId="{64E4C6C1-1331-4F52-A352-758241CDCACE}" destId="{B8E0E592-AE64-470D-A149-EA3128C0EF15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IN" dirty="0"/>
            <a:t>Transformation creating new DF/RDD</a:t>
          </a:r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405E009B-2566-4512-8597-D032E58B2543}">
      <dgm:prSet/>
      <dgm:spPr/>
      <dgm:t>
        <a:bodyPr/>
        <a:lstStyle/>
        <a:p>
          <a:r>
            <a:rPr lang="en-IN" dirty="0"/>
            <a:t>No Shuffle Transformation — efficient + within each partition</a:t>
          </a:r>
        </a:p>
      </dgm:t>
    </dgm:pt>
    <dgm:pt modelId="{23AF7342-12DA-4CB9-B382-64F6DC8A4B39}" type="parTrans" cxnId="{9F6691E9-0775-4E68-A258-FC1FAAE6CB0B}">
      <dgm:prSet/>
      <dgm:spPr/>
      <dgm:t>
        <a:bodyPr/>
        <a:lstStyle/>
        <a:p>
          <a:endParaRPr lang="en-IN"/>
        </a:p>
      </dgm:t>
    </dgm:pt>
    <dgm:pt modelId="{613FE03F-70CB-4C13-B0A5-DD93F018B8B7}" type="sibTrans" cxnId="{9F6691E9-0775-4E68-A258-FC1FAAE6CB0B}">
      <dgm:prSet/>
      <dgm:spPr/>
      <dgm:t>
        <a:bodyPr/>
        <a:lstStyle/>
        <a:p>
          <a:endParaRPr lang="en-IN"/>
        </a:p>
      </dgm:t>
    </dgm:pt>
    <dgm:pt modelId="{EA598357-3CB2-4A95-B47E-500F5C171B33}">
      <dgm:prSet/>
      <dgm:spPr/>
      <dgm:t>
        <a:bodyPr/>
        <a:lstStyle/>
        <a:p>
          <a:r>
            <a:rPr lang="en-IN" dirty="0"/>
            <a:t>Filter, Union etc</a:t>
          </a:r>
        </a:p>
      </dgm:t>
    </dgm:pt>
    <dgm:pt modelId="{FF869700-0D33-4D7A-A4C5-E381877DF09E}" type="parTrans" cxnId="{83CE15DE-5CDE-444E-83D1-A12F078EB6C9}">
      <dgm:prSet/>
      <dgm:spPr/>
      <dgm:t>
        <a:bodyPr/>
        <a:lstStyle/>
        <a:p>
          <a:endParaRPr lang="en-IN"/>
        </a:p>
      </dgm:t>
    </dgm:pt>
    <dgm:pt modelId="{6A846684-65AA-4288-AB1E-4F8A0E02A3A5}" type="sibTrans" cxnId="{83CE15DE-5CDE-444E-83D1-A12F078EB6C9}">
      <dgm:prSet/>
      <dgm:spPr/>
      <dgm:t>
        <a:bodyPr/>
        <a:lstStyle/>
        <a:p>
          <a:endParaRPr lang="en-IN"/>
        </a:p>
      </dgm:t>
    </dgm:pt>
    <dgm:pt modelId="{9AD72A9A-7359-4F78-B44F-7CFFD037EF9C}">
      <dgm:prSet/>
      <dgm:spPr/>
      <dgm:t>
        <a:bodyPr/>
        <a:lstStyle/>
        <a:p>
          <a:r>
            <a:rPr lang="en-IN" dirty="0"/>
            <a:t>Shuffle Transformation — logic depending on multiple partitions</a:t>
          </a:r>
        </a:p>
      </dgm:t>
    </dgm:pt>
    <dgm:pt modelId="{E6957F3E-C51F-40A2-97DB-EC53A0E2C4F4}" type="parTrans" cxnId="{D46BE4CF-CF31-440D-A7AF-BF92203605BC}">
      <dgm:prSet/>
      <dgm:spPr/>
      <dgm:t>
        <a:bodyPr/>
        <a:lstStyle/>
        <a:p>
          <a:endParaRPr lang="en-IN"/>
        </a:p>
      </dgm:t>
    </dgm:pt>
    <dgm:pt modelId="{AC8ACA18-21C4-4A5D-BE49-D52CF474DC0A}" type="sibTrans" cxnId="{D46BE4CF-CF31-440D-A7AF-BF92203605BC}">
      <dgm:prSet/>
      <dgm:spPr/>
      <dgm:t>
        <a:bodyPr/>
        <a:lstStyle/>
        <a:p>
          <a:endParaRPr lang="en-IN"/>
        </a:p>
      </dgm:t>
    </dgm:pt>
    <dgm:pt modelId="{C3F99674-0926-4B0B-ADAE-076B173DF918}">
      <dgm:prSet/>
      <dgm:spPr/>
      <dgm:t>
        <a:bodyPr/>
        <a:lstStyle/>
        <a:p>
          <a:r>
            <a:rPr lang="en-IN" dirty="0"/>
            <a:t>Join, GroupBy, Sorting etc</a:t>
          </a:r>
        </a:p>
      </dgm:t>
    </dgm:pt>
    <dgm:pt modelId="{0FD9E669-7D69-4F6D-95E5-29DAE4E75150}" type="parTrans" cxnId="{FFA9C0CA-E560-4F46-B4A8-F2DE6CB9A2D7}">
      <dgm:prSet/>
      <dgm:spPr/>
      <dgm:t>
        <a:bodyPr/>
        <a:lstStyle/>
        <a:p>
          <a:endParaRPr lang="en-IN"/>
        </a:p>
      </dgm:t>
    </dgm:pt>
    <dgm:pt modelId="{580730A9-BBB0-4776-91C8-8BA335F34615}" type="sibTrans" cxnId="{FFA9C0CA-E560-4F46-B4A8-F2DE6CB9A2D7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5"/>
      <dgm:spPr/>
    </dgm:pt>
    <dgm:pt modelId="{B82586BF-ABB5-4174-A236-B033779D46BE}" type="pres">
      <dgm:prSet presAssocID="{29617534-7988-4BF6-8B2F-38A1B3C72C37}" presName="nodeTx" presStyleLbl="node1" presStyleIdx="0" presStyleCnt="5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5"/>
      <dgm:spPr/>
    </dgm:pt>
    <dgm:pt modelId="{A81001B1-859D-47CA-B8C3-4BC9A2EE0BD4}" type="pres">
      <dgm:prSet presAssocID="{29617534-7988-4BF6-8B2F-38A1B3C72C37}" presName="imagNode" presStyleLbl="fgImgPlace1" presStyleIdx="0" presStyleCnt="5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273D5D60-6FC9-44B7-9186-23CA8925A9C4}" type="pres">
      <dgm:prSet presAssocID="{405E009B-2566-4512-8597-D032E58B2543}" presName="compNode" presStyleCnt="0"/>
      <dgm:spPr/>
    </dgm:pt>
    <dgm:pt modelId="{9F19AE90-981A-4618-B991-DEC9AC8B5890}" type="pres">
      <dgm:prSet presAssocID="{405E009B-2566-4512-8597-D032E58B2543}" presName="bkgdShape" presStyleLbl="node1" presStyleIdx="1" presStyleCnt="5"/>
      <dgm:spPr/>
    </dgm:pt>
    <dgm:pt modelId="{64EC7F0F-2971-49F7-91D0-133273712E9A}" type="pres">
      <dgm:prSet presAssocID="{405E009B-2566-4512-8597-D032E58B2543}" presName="nodeTx" presStyleLbl="node1" presStyleIdx="1" presStyleCnt="5">
        <dgm:presLayoutVars>
          <dgm:bulletEnabled val="1"/>
        </dgm:presLayoutVars>
      </dgm:prSet>
      <dgm:spPr/>
    </dgm:pt>
    <dgm:pt modelId="{9229510A-44AD-4012-A1B8-926EDAED2C36}" type="pres">
      <dgm:prSet presAssocID="{405E009B-2566-4512-8597-D032E58B2543}" presName="invisiNode" presStyleLbl="node1" presStyleIdx="1" presStyleCnt="5"/>
      <dgm:spPr/>
    </dgm:pt>
    <dgm:pt modelId="{AEE7BC92-2A16-48E4-93FC-168EBDE07606}" type="pres">
      <dgm:prSet presAssocID="{405E009B-2566-4512-8597-D032E58B2543}" presName="imagNode" presStyleLbl="fgImgPlace1" presStyleIdx="1" presStyleCnt="5"/>
      <dgm:spPr/>
    </dgm:pt>
    <dgm:pt modelId="{24D47777-792F-4C60-8DB4-A6BF51FBE320}" type="pres">
      <dgm:prSet presAssocID="{613FE03F-70CB-4C13-B0A5-DD93F018B8B7}" presName="sibTrans" presStyleLbl="sibTrans2D1" presStyleIdx="0" presStyleCnt="0"/>
      <dgm:spPr/>
    </dgm:pt>
    <dgm:pt modelId="{EE3C3715-D15D-4880-B02A-6825A66CC54F}" type="pres">
      <dgm:prSet presAssocID="{EA598357-3CB2-4A95-B47E-500F5C171B33}" presName="compNode" presStyleCnt="0"/>
      <dgm:spPr/>
    </dgm:pt>
    <dgm:pt modelId="{C9FC067D-861D-4217-ADFC-88F951F1E40B}" type="pres">
      <dgm:prSet presAssocID="{EA598357-3CB2-4A95-B47E-500F5C171B33}" presName="bkgdShape" presStyleLbl="node1" presStyleIdx="2" presStyleCnt="5"/>
      <dgm:spPr/>
    </dgm:pt>
    <dgm:pt modelId="{F634EAC8-85C9-42A9-B5B7-458B70C469FC}" type="pres">
      <dgm:prSet presAssocID="{EA598357-3CB2-4A95-B47E-500F5C171B33}" presName="nodeTx" presStyleLbl="node1" presStyleIdx="2" presStyleCnt="5">
        <dgm:presLayoutVars>
          <dgm:bulletEnabled val="1"/>
        </dgm:presLayoutVars>
      </dgm:prSet>
      <dgm:spPr/>
    </dgm:pt>
    <dgm:pt modelId="{BC36BF74-6140-4C6E-98B1-40EAB3E1E5BE}" type="pres">
      <dgm:prSet presAssocID="{EA598357-3CB2-4A95-B47E-500F5C171B33}" presName="invisiNode" presStyleLbl="node1" presStyleIdx="2" presStyleCnt="5"/>
      <dgm:spPr/>
    </dgm:pt>
    <dgm:pt modelId="{27E5B5E0-31EE-4379-BBE3-A3EBAEE6D80F}" type="pres">
      <dgm:prSet presAssocID="{EA598357-3CB2-4A95-B47E-500F5C171B33}" presName="imagNode" presStyleLbl="fgImgPlace1" presStyleIdx="2" presStyleCnt="5"/>
      <dgm:spPr/>
    </dgm:pt>
    <dgm:pt modelId="{1F3420EF-6817-4A5D-81A3-71EC8107B950}" type="pres">
      <dgm:prSet presAssocID="{6A846684-65AA-4288-AB1E-4F8A0E02A3A5}" presName="sibTrans" presStyleLbl="sibTrans2D1" presStyleIdx="0" presStyleCnt="0"/>
      <dgm:spPr/>
    </dgm:pt>
    <dgm:pt modelId="{36E35BC1-8D3A-42D3-9242-A0141CFF92AE}" type="pres">
      <dgm:prSet presAssocID="{9AD72A9A-7359-4F78-B44F-7CFFD037EF9C}" presName="compNode" presStyleCnt="0"/>
      <dgm:spPr/>
    </dgm:pt>
    <dgm:pt modelId="{529FCEEC-9B11-402B-824C-41116FB904AA}" type="pres">
      <dgm:prSet presAssocID="{9AD72A9A-7359-4F78-B44F-7CFFD037EF9C}" presName="bkgdShape" presStyleLbl="node1" presStyleIdx="3" presStyleCnt="5"/>
      <dgm:spPr/>
    </dgm:pt>
    <dgm:pt modelId="{123BCFEC-D367-4E17-B7C6-1CD9C375EF1D}" type="pres">
      <dgm:prSet presAssocID="{9AD72A9A-7359-4F78-B44F-7CFFD037EF9C}" presName="nodeTx" presStyleLbl="node1" presStyleIdx="3" presStyleCnt="5">
        <dgm:presLayoutVars>
          <dgm:bulletEnabled val="1"/>
        </dgm:presLayoutVars>
      </dgm:prSet>
      <dgm:spPr/>
    </dgm:pt>
    <dgm:pt modelId="{DB845F40-A13D-467B-AC23-AEB729BA649D}" type="pres">
      <dgm:prSet presAssocID="{9AD72A9A-7359-4F78-B44F-7CFFD037EF9C}" presName="invisiNode" presStyleLbl="node1" presStyleIdx="3" presStyleCnt="5"/>
      <dgm:spPr/>
    </dgm:pt>
    <dgm:pt modelId="{1DFEF706-5B11-4C6F-8D5C-6673C11DE9E4}" type="pres">
      <dgm:prSet presAssocID="{9AD72A9A-7359-4F78-B44F-7CFFD037EF9C}" presName="imagNode" presStyleLbl="fgImgPlace1" presStyleIdx="3" presStyleCnt="5"/>
      <dgm:spPr/>
    </dgm:pt>
    <dgm:pt modelId="{38307590-6108-46A8-BC66-A1477D8C27AE}" type="pres">
      <dgm:prSet presAssocID="{AC8ACA18-21C4-4A5D-BE49-D52CF474DC0A}" presName="sibTrans" presStyleLbl="sibTrans2D1" presStyleIdx="0" presStyleCnt="0"/>
      <dgm:spPr/>
    </dgm:pt>
    <dgm:pt modelId="{E3B8476E-E54B-4163-8ADA-D7030A08A351}" type="pres">
      <dgm:prSet presAssocID="{C3F99674-0926-4B0B-ADAE-076B173DF918}" presName="compNode" presStyleCnt="0"/>
      <dgm:spPr/>
    </dgm:pt>
    <dgm:pt modelId="{94D3B8D1-756D-486E-9994-AFE2D8F8BFA5}" type="pres">
      <dgm:prSet presAssocID="{C3F99674-0926-4B0B-ADAE-076B173DF918}" presName="bkgdShape" presStyleLbl="node1" presStyleIdx="4" presStyleCnt="5"/>
      <dgm:spPr/>
    </dgm:pt>
    <dgm:pt modelId="{DBC673CD-8678-440C-81E7-5B7D0855F289}" type="pres">
      <dgm:prSet presAssocID="{C3F99674-0926-4B0B-ADAE-076B173DF918}" presName="nodeTx" presStyleLbl="node1" presStyleIdx="4" presStyleCnt="5">
        <dgm:presLayoutVars>
          <dgm:bulletEnabled val="1"/>
        </dgm:presLayoutVars>
      </dgm:prSet>
      <dgm:spPr/>
    </dgm:pt>
    <dgm:pt modelId="{D483F6C5-94A1-419A-89D2-6259E5D483D4}" type="pres">
      <dgm:prSet presAssocID="{C3F99674-0926-4B0B-ADAE-076B173DF918}" presName="invisiNode" presStyleLbl="node1" presStyleIdx="4" presStyleCnt="5"/>
      <dgm:spPr/>
    </dgm:pt>
    <dgm:pt modelId="{C2B37260-D4EA-4953-924E-CDFB6F761A0A}" type="pres">
      <dgm:prSet presAssocID="{C3F99674-0926-4B0B-ADAE-076B173DF918}" presName="imagNode" presStyleLbl="fgImgPlace1" presStyleIdx="4" presStyleCnt="5"/>
      <dgm:spPr/>
    </dgm:pt>
  </dgm:ptLst>
  <dgm:cxnLst>
    <dgm:cxn modelId="{009D4E03-3784-4CCC-8CED-F27475DF5B5A}" type="presOf" srcId="{613FE03F-70CB-4C13-B0A5-DD93F018B8B7}" destId="{24D47777-792F-4C60-8DB4-A6BF51FBE320}" srcOrd="0" destOrd="0" presId="urn:microsoft.com/office/officeart/2005/8/layout/hList7"/>
    <dgm:cxn modelId="{ADE0FB05-11F2-4D5C-8B9E-6D79C13FE8ED}" type="presOf" srcId="{AC8ACA18-21C4-4A5D-BE49-D52CF474DC0A}" destId="{38307590-6108-46A8-BC66-A1477D8C27AE}" srcOrd="0" destOrd="0" presId="urn:microsoft.com/office/officeart/2005/8/layout/hList7"/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56E37E27-03A2-45EC-A6FD-D04B8B4B1250}" type="presOf" srcId="{6A846684-65AA-4288-AB1E-4F8A0E02A3A5}" destId="{1F3420EF-6817-4A5D-81A3-71EC8107B950}" srcOrd="0" destOrd="0" presId="urn:microsoft.com/office/officeart/2005/8/layout/hList7"/>
    <dgm:cxn modelId="{B0933868-A377-4D9F-855B-6D4A8FFE7CA6}" type="presOf" srcId="{C3F99674-0926-4B0B-ADAE-076B173DF918}" destId="{DBC673CD-8678-440C-81E7-5B7D0855F289}" srcOrd="1" destOrd="0" presId="urn:microsoft.com/office/officeart/2005/8/layout/hList7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653C8388-EAF1-4305-A7E2-2B6A33D4A6EF}" type="presOf" srcId="{405E009B-2566-4512-8597-D032E58B2543}" destId="{64EC7F0F-2971-49F7-91D0-133273712E9A}" srcOrd="1" destOrd="0" presId="urn:microsoft.com/office/officeart/2005/8/layout/hList7"/>
    <dgm:cxn modelId="{5C1A9891-77E9-48FF-88DC-DCC6DD19D385}" type="presOf" srcId="{9AD72A9A-7359-4F78-B44F-7CFFD037EF9C}" destId="{529FCEEC-9B11-402B-824C-41116FB904AA}" srcOrd="0" destOrd="0" presId="urn:microsoft.com/office/officeart/2005/8/layout/hList7"/>
    <dgm:cxn modelId="{2C4127AF-6B47-46AA-B5B4-79142B84A8F4}" type="presOf" srcId="{EA598357-3CB2-4A95-B47E-500F5C171B33}" destId="{C9FC067D-861D-4217-ADFC-88F951F1E40B}" srcOrd="0" destOrd="0" presId="urn:microsoft.com/office/officeart/2005/8/layout/hList7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90B22CBF-CE03-474D-9F14-8C4D81BC597D}" type="presOf" srcId="{9AD72A9A-7359-4F78-B44F-7CFFD037EF9C}" destId="{123BCFEC-D367-4E17-B7C6-1CD9C375EF1D}" srcOrd="1" destOrd="0" presId="urn:microsoft.com/office/officeart/2005/8/layout/hList7"/>
    <dgm:cxn modelId="{FFA9C0CA-E560-4F46-B4A8-F2DE6CB9A2D7}" srcId="{954E84B1-CEFF-46F5-8E51-EECD2DC22ED9}" destId="{C3F99674-0926-4B0B-ADAE-076B173DF918}" srcOrd="4" destOrd="0" parTransId="{0FD9E669-7D69-4F6D-95E5-29DAE4E75150}" sibTransId="{580730A9-BBB0-4776-91C8-8BA335F34615}"/>
    <dgm:cxn modelId="{D46BE4CF-CF31-440D-A7AF-BF92203605BC}" srcId="{954E84B1-CEFF-46F5-8E51-EECD2DC22ED9}" destId="{9AD72A9A-7359-4F78-B44F-7CFFD037EF9C}" srcOrd="3" destOrd="0" parTransId="{E6957F3E-C51F-40A2-97DB-EC53A0E2C4F4}" sibTransId="{AC8ACA18-21C4-4A5D-BE49-D52CF474DC0A}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767E9EDC-758D-4EC1-8A0E-2D904CFE2299}" type="presOf" srcId="{EA598357-3CB2-4A95-B47E-500F5C171B33}" destId="{F634EAC8-85C9-42A9-B5B7-458B70C469FC}" srcOrd="1" destOrd="0" presId="urn:microsoft.com/office/officeart/2005/8/layout/hList7"/>
    <dgm:cxn modelId="{83CE15DE-5CDE-444E-83D1-A12F078EB6C9}" srcId="{954E84B1-CEFF-46F5-8E51-EECD2DC22ED9}" destId="{EA598357-3CB2-4A95-B47E-500F5C171B33}" srcOrd="2" destOrd="0" parTransId="{FF869700-0D33-4D7A-A4C5-E381877DF09E}" sibTransId="{6A846684-65AA-4288-AB1E-4F8A0E02A3A5}"/>
    <dgm:cxn modelId="{9F6691E9-0775-4E68-A258-FC1FAAE6CB0B}" srcId="{954E84B1-CEFF-46F5-8E51-EECD2DC22ED9}" destId="{405E009B-2566-4512-8597-D032E58B2543}" srcOrd="1" destOrd="0" parTransId="{23AF7342-12DA-4CB9-B382-64F6DC8A4B39}" sibTransId="{613FE03F-70CB-4C13-B0A5-DD93F018B8B7}"/>
    <dgm:cxn modelId="{53705AEB-337E-4EB3-9345-AE8138CC9C10}" type="presOf" srcId="{C3F99674-0926-4B0B-ADAE-076B173DF918}" destId="{94D3B8D1-756D-486E-9994-AFE2D8F8BFA5}" srcOrd="0" destOrd="0" presId="urn:microsoft.com/office/officeart/2005/8/layout/hList7"/>
    <dgm:cxn modelId="{21FF8AF0-C403-41B9-A0E3-27AE9B300711}" type="presOf" srcId="{405E009B-2566-4512-8597-D032E58B2543}" destId="{9F19AE90-981A-4618-B991-DEC9AC8B5890}" srcOrd="0" destOrd="0" presId="urn:microsoft.com/office/officeart/2005/8/layout/hList7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DFD2CC5E-ED4E-475A-8C30-9FD77662A114}" type="presParOf" srcId="{CEF68AC3-F801-482D-8940-1455676BE179}" destId="{273D5D60-6FC9-44B7-9186-23CA8925A9C4}" srcOrd="2" destOrd="0" presId="urn:microsoft.com/office/officeart/2005/8/layout/hList7"/>
    <dgm:cxn modelId="{DEFCF1C4-8773-4E70-BC64-3CD0C9DBB7E8}" type="presParOf" srcId="{273D5D60-6FC9-44B7-9186-23CA8925A9C4}" destId="{9F19AE90-981A-4618-B991-DEC9AC8B5890}" srcOrd="0" destOrd="0" presId="urn:microsoft.com/office/officeart/2005/8/layout/hList7"/>
    <dgm:cxn modelId="{D580C189-AA20-428B-8F1A-DB359EB8E7B4}" type="presParOf" srcId="{273D5D60-6FC9-44B7-9186-23CA8925A9C4}" destId="{64EC7F0F-2971-49F7-91D0-133273712E9A}" srcOrd="1" destOrd="0" presId="urn:microsoft.com/office/officeart/2005/8/layout/hList7"/>
    <dgm:cxn modelId="{7DBFD863-144C-4EEA-9ED9-EA0980B70E2D}" type="presParOf" srcId="{273D5D60-6FC9-44B7-9186-23CA8925A9C4}" destId="{9229510A-44AD-4012-A1B8-926EDAED2C36}" srcOrd="2" destOrd="0" presId="urn:microsoft.com/office/officeart/2005/8/layout/hList7"/>
    <dgm:cxn modelId="{117BCB2D-F3C7-4A78-88D1-5CD086EA3C61}" type="presParOf" srcId="{273D5D60-6FC9-44B7-9186-23CA8925A9C4}" destId="{AEE7BC92-2A16-48E4-93FC-168EBDE07606}" srcOrd="3" destOrd="0" presId="urn:microsoft.com/office/officeart/2005/8/layout/hList7"/>
    <dgm:cxn modelId="{61DE2854-CE04-4517-A02D-FD188D76F6DB}" type="presParOf" srcId="{CEF68AC3-F801-482D-8940-1455676BE179}" destId="{24D47777-792F-4C60-8DB4-A6BF51FBE320}" srcOrd="3" destOrd="0" presId="urn:microsoft.com/office/officeart/2005/8/layout/hList7"/>
    <dgm:cxn modelId="{678FC647-F3D3-4770-B1BD-EAF60F5D1670}" type="presParOf" srcId="{CEF68AC3-F801-482D-8940-1455676BE179}" destId="{EE3C3715-D15D-4880-B02A-6825A66CC54F}" srcOrd="4" destOrd="0" presId="urn:microsoft.com/office/officeart/2005/8/layout/hList7"/>
    <dgm:cxn modelId="{5726F217-94E7-4115-B076-0D6807C6875A}" type="presParOf" srcId="{EE3C3715-D15D-4880-B02A-6825A66CC54F}" destId="{C9FC067D-861D-4217-ADFC-88F951F1E40B}" srcOrd="0" destOrd="0" presId="urn:microsoft.com/office/officeart/2005/8/layout/hList7"/>
    <dgm:cxn modelId="{4B43CE65-0A9A-4C12-9AFB-7444ABAD5737}" type="presParOf" srcId="{EE3C3715-D15D-4880-B02A-6825A66CC54F}" destId="{F634EAC8-85C9-42A9-B5B7-458B70C469FC}" srcOrd="1" destOrd="0" presId="urn:microsoft.com/office/officeart/2005/8/layout/hList7"/>
    <dgm:cxn modelId="{00762D53-DA30-44F5-8A5B-EE7D7D17153E}" type="presParOf" srcId="{EE3C3715-D15D-4880-B02A-6825A66CC54F}" destId="{BC36BF74-6140-4C6E-98B1-40EAB3E1E5BE}" srcOrd="2" destOrd="0" presId="urn:microsoft.com/office/officeart/2005/8/layout/hList7"/>
    <dgm:cxn modelId="{375EC0D2-5257-4003-A8FE-EC8EFC65A2AF}" type="presParOf" srcId="{EE3C3715-D15D-4880-B02A-6825A66CC54F}" destId="{27E5B5E0-31EE-4379-BBE3-A3EBAEE6D80F}" srcOrd="3" destOrd="0" presId="urn:microsoft.com/office/officeart/2005/8/layout/hList7"/>
    <dgm:cxn modelId="{488A19F1-D7E6-4A50-B302-112E11FCE6C0}" type="presParOf" srcId="{CEF68AC3-F801-482D-8940-1455676BE179}" destId="{1F3420EF-6817-4A5D-81A3-71EC8107B950}" srcOrd="5" destOrd="0" presId="urn:microsoft.com/office/officeart/2005/8/layout/hList7"/>
    <dgm:cxn modelId="{C4679571-08D6-4CCD-BC4D-AF30B6F90F4F}" type="presParOf" srcId="{CEF68AC3-F801-482D-8940-1455676BE179}" destId="{36E35BC1-8D3A-42D3-9242-A0141CFF92AE}" srcOrd="6" destOrd="0" presId="urn:microsoft.com/office/officeart/2005/8/layout/hList7"/>
    <dgm:cxn modelId="{718D6A9B-4DB3-433B-B676-58D5F315B783}" type="presParOf" srcId="{36E35BC1-8D3A-42D3-9242-A0141CFF92AE}" destId="{529FCEEC-9B11-402B-824C-41116FB904AA}" srcOrd="0" destOrd="0" presId="urn:microsoft.com/office/officeart/2005/8/layout/hList7"/>
    <dgm:cxn modelId="{E5EAC28B-F214-4E37-931D-10D0FFB97572}" type="presParOf" srcId="{36E35BC1-8D3A-42D3-9242-A0141CFF92AE}" destId="{123BCFEC-D367-4E17-B7C6-1CD9C375EF1D}" srcOrd="1" destOrd="0" presId="urn:microsoft.com/office/officeart/2005/8/layout/hList7"/>
    <dgm:cxn modelId="{CBAF7405-59C3-4A86-A54D-1B7314997266}" type="presParOf" srcId="{36E35BC1-8D3A-42D3-9242-A0141CFF92AE}" destId="{DB845F40-A13D-467B-AC23-AEB729BA649D}" srcOrd="2" destOrd="0" presId="urn:microsoft.com/office/officeart/2005/8/layout/hList7"/>
    <dgm:cxn modelId="{42551362-DABC-4F2C-BF12-5B106BC39CAD}" type="presParOf" srcId="{36E35BC1-8D3A-42D3-9242-A0141CFF92AE}" destId="{1DFEF706-5B11-4C6F-8D5C-6673C11DE9E4}" srcOrd="3" destOrd="0" presId="urn:microsoft.com/office/officeart/2005/8/layout/hList7"/>
    <dgm:cxn modelId="{6F4B8CFF-757C-4BB6-B4FD-267741CF788C}" type="presParOf" srcId="{CEF68AC3-F801-482D-8940-1455676BE179}" destId="{38307590-6108-46A8-BC66-A1477D8C27AE}" srcOrd="7" destOrd="0" presId="urn:microsoft.com/office/officeart/2005/8/layout/hList7"/>
    <dgm:cxn modelId="{9E805648-45E4-446C-A865-B3144189F4D6}" type="presParOf" srcId="{CEF68AC3-F801-482D-8940-1455676BE179}" destId="{E3B8476E-E54B-4163-8ADA-D7030A08A351}" srcOrd="8" destOrd="0" presId="urn:microsoft.com/office/officeart/2005/8/layout/hList7"/>
    <dgm:cxn modelId="{78C71D37-DD4E-41E9-8BCB-5087F906936D}" type="presParOf" srcId="{E3B8476E-E54B-4163-8ADA-D7030A08A351}" destId="{94D3B8D1-756D-486E-9994-AFE2D8F8BFA5}" srcOrd="0" destOrd="0" presId="urn:microsoft.com/office/officeart/2005/8/layout/hList7"/>
    <dgm:cxn modelId="{BD71161F-0D80-40CA-B9CA-81455F900CAF}" type="presParOf" srcId="{E3B8476E-E54B-4163-8ADA-D7030A08A351}" destId="{DBC673CD-8678-440C-81E7-5B7D0855F289}" srcOrd="1" destOrd="0" presId="urn:microsoft.com/office/officeart/2005/8/layout/hList7"/>
    <dgm:cxn modelId="{6BFEB734-3AAF-4A4A-9FDA-27D515049D4E}" type="presParOf" srcId="{E3B8476E-E54B-4163-8ADA-D7030A08A351}" destId="{D483F6C5-94A1-419A-89D2-6259E5D483D4}" srcOrd="2" destOrd="0" presId="urn:microsoft.com/office/officeart/2005/8/layout/hList7"/>
    <dgm:cxn modelId="{298FE189-22EE-4DE5-9370-5D6B980DE0DC}" type="presParOf" srcId="{E3B8476E-E54B-4163-8ADA-D7030A08A351}" destId="{C2B37260-D4EA-4953-924E-CDFB6F761A0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IN" dirty="0"/>
            <a:t>Spark Application Execution Hierarchy</a:t>
          </a:r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5EA979A6-F417-4089-BE41-33A72E7F49BD}">
      <dgm:prSet/>
      <dgm:spPr/>
      <dgm:t>
        <a:bodyPr/>
        <a:lstStyle/>
        <a:p>
          <a:r>
            <a:rPr lang="en-IN" dirty="0"/>
            <a:t>Action triggers execution by packaging previous transformations</a:t>
          </a:r>
        </a:p>
      </dgm:t>
    </dgm:pt>
    <dgm:pt modelId="{DCA58AF2-74C2-4D8B-ABC8-D010CCF19D3C}" type="parTrans" cxnId="{83C3DD66-53B4-41F3-BEED-AC5CF583EF78}">
      <dgm:prSet/>
      <dgm:spPr/>
      <dgm:t>
        <a:bodyPr/>
        <a:lstStyle/>
        <a:p>
          <a:endParaRPr lang="en-IN"/>
        </a:p>
      </dgm:t>
    </dgm:pt>
    <dgm:pt modelId="{80CCC222-C823-4E49-A044-3E167BAE9CAB}" type="sibTrans" cxnId="{83C3DD66-53B4-41F3-BEED-AC5CF583EF78}">
      <dgm:prSet/>
      <dgm:spPr/>
      <dgm:t>
        <a:bodyPr/>
        <a:lstStyle/>
        <a:p>
          <a:endParaRPr lang="en-IN"/>
        </a:p>
      </dgm:t>
    </dgm:pt>
    <dgm:pt modelId="{CFB16B5A-BF39-4FB8-9DAF-692084586469}">
      <dgm:prSet/>
      <dgm:spPr/>
      <dgm:t>
        <a:bodyPr/>
        <a:lstStyle/>
        <a:p>
          <a:r>
            <a:rPr lang="en-GB" dirty="0"/>
            <a:t>Jobs — when spark engine reads </a:t>
          </a:r>
          <a:r>
            <a:rPr lang="en-IN" dirty="0"/>
            <a:t>data physically</a:t>
          </a:r>
        </a:p>
      </dgm:t>
    </dgm:pt>
    <dgm:pt modelId="{EFE31844-B616-42C3-A697-CAA4C3A7266B}" type="parTrans" cxnId="{A8D95D7B-44BD-4736-A12B-E5DFBC9EDD45}">
      <dgm:prSet/>
      <dgm:spPr/>
      <dgm:t>
        <a:bodyPr/>
        <a:lstStyle/>
        <a:p>
          <a:endParaRPr lang="en-IN"/>
        </a:p>
      </dgm:t>
    </dgm:pt>
    <dgm:pt modelId="{EE839372-79FB-471A-88F5-8B09262CEF91}" type="sibTrans" cxnId="{A8D95D7B-44BD-4736-A12B-E5DFBC9EDD45}">
      <dgm:prSet/>
      <dgm:spPr/>
      <dgm:t>
        <a:bodyPr/>
        <a:lstStyle/>
        <a:p>
          <a:endParaRPr lang="en-IN"/>
        </a:p>
      </dgm:t>
    </dgm:pt>
    <dgm:pt modelId="{F132BBCD-D43D-4DB3-A851-421FC5D38E26}">
      <dgm:prSet/>
      <dgm:spPr/>
      <dgm:t>
        <a:bodyPr/>
        <a:lstStyle/>
        <a:p>
          <a:r>
            <a:rPr lang="en-GB" dirty="0"/>
            <a:t>Stages: when there is shuffling </a:t>
          </a:r>
          <a:r>
            <a:rPr lang="en-IN" dirty="0"/>
            <a:t>operation</a:t>
          </a:r>
        </a:p>
      </dgm:t>
    </dgm:pt>
    <dgm:pt modelId="{02874ED1-17C4-415E-B139-34A3084DB6B4}" type="parTrans" cxnId="{957D1C6D-01BF-4F97-8B77-61E83F164CC6}">
      <dgm:prSet/>
      <dgm:spPr/>
      <dgm:t>
        <a:bodyPr/>
        <a:lstStyle/>
        <a:p>
          <a:endParaRPr lang="en-IN"/>
        </a:p>
      </dgm:t>
    </dgm:pt>
    <dgm:pt modelId="{BA05A98B-D009-483A-ADF0-FFC9E1CB693F}" type="sibTrans" cxnId="{957D1C6D-01BF-4F97-8B77-61E83F164CC6}">
      <dgm:prSet/>
      <dgm:spPr/>
      <dgm:t>
        <a:bodyPr/>
        <a:lstStyle/>
        <a:p>
          <a:endParaRPr lang="en-IN"/>
        </a:p>
      </dgm:t>
    </dgm:pt>
    <dgm:pt modelId="{13B380B1-7BE7-4FFB-AE5C-765FE17D0467}">
      <dgm:prSet/>
      <dgm:spPr/>
      <dgm:t>
        <a:bodyPr/>
        <a:lstStyle/>
        <a:p>
          <a:r>
            <a:rPr lang="en-GB" dirty="0"/>
            <a:t>Tasks — Atomic unit of work done</a:t>
          </a:r>
          <a:endParaRPr lang="en-IN" dirty="0"/>
        </a:p>
      </dgm:t>
    </dgm:pt>
    <dgm:pt modelId="{087FD102-38AB-4652-8FAE-E49F704FB5DF}" type="parTrans" cxnId="{8256AD70-7EF0-4B4C-AD72-66EBA2D4CF0D}">
      <dgm:prSet/>
      <dgm:spPr/>
      <dgm:t>
        <a:bodyPr/>
        <a:lstStyle/>
        <a:p>
          <a:endParaRPr lang="en-IN"/>
        </a:p>
      </dgm:t>
    </dgm:pt>
    <dgm:pt modelId="{DAE7623F-4406-4E3F-A13C-183D606185CA}" type="sibTrans" cxnId="{8256AD70-7EF0-4B4C-AD72-66EBA2D4CF0D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5"/>
      <dgm:spPr/>
    </dgm:pt>
    <dgm:pt modelId="{B82586BF-ABB5-4174-A236-B033779D46BE}" type="pres">
      <dgm:prSet presAssocID="{29617534-7988-4BF6-8B2F-38A1B3C72C37}" presName="nodeTx" presStyleLbl="node1" presStyleIdx="0" presStyleCnt="5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5"/>
      <dgm:spPr/>
    </dgm:pt>
    <dgm:pt modelId="{A81001B1-859D-47CA-B8C3-4BC9A2EE0BD4}" type="pres">
      <dgm:prSet presAssocID="{29617534-7988-4BF6-8B2F-38A1B3C72C37}" presName="imagNode" presStyleLbl="fgImgPlace1" presStyleIdx="0" presStyleCnt="5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C0979AEF-65B4-45BB-818B-8A71D5918377}" type="pres">
      <dgm:prSet presAssocID="{5EA979A6-F417-4089-BE41-33A72E7F49BD}" presName="compNode" presStyleCnt="0"/>
      <dgm:spPr/>
    </dgm:pt>
    <dgm:pt modelId="{9F5D2CD9-7DF5-42D7-AD36-7CD017A75AB2}" type="pres">
      <dgm:prSet presAssocID="{5EA979A6-F417-4089-BE41-33A72E7F49BD}" presName="bkgdShape" presStyleLbl="node1" presStyleIdx="1" presStyleCnt="5"/>
      <dgm:spPr/>
    </dgm:pt>
    <dgm:pt modelId="{5414171C-9A69-40B4-BB2F-DE16CBB745EB}" type="pres">
      <dgm:prSet presAssocID="{5EA979A6-F417-4089-BE41-33A72E7F49BD}" presName="nodeTx" presStyleLbl="node1" presStyleIdx="1" presStyleCnt="5">
        <dgm:presLayoutVars>
          <dgm:bulletEnabled val="1"/>
        </dgm:presLayoutVars>
      </dgm:prSet>
      <dgm:spPr/>
    </dgm:pt>
    <dgm:pt modelId="{BACE5E40-D69D-478B-BD67-C13764DE502F}" type="pres">
      <dgm:prSet presAssocID="{5EA979A6-F417-4089-BE41-33A72E7F49BD}" presName="invisiNode" presStyleLbl="node1" presStyleIdx="1" presStyleCnt="5"/>
      <dgm:spPr/>
    </dgm:pt>
    <dgm:pt modelId="{968EBB8C-600B-40EC-8CE9-58779A3A96DA}" type="pres">
      <dgm:prSet presAssocID="{5EA979A6-F417-4089-BE41-33A72E7F49BD}" presName="imagNode" presStyleLbl="fgImgPlace1" presStyleIdx="1" presStyleCnt="5"/>
      <dgm:spPr/>
    </dgm:pt>
    <dgm:pt modelId="{2A87068E-FB71-4EC3-AE6D-F1F60A7F3405}" type="pres">
      <dgm:prSet presAssocID="{80CCC222-C823-4E49-A044-3E167BAE9CAB}" presName="sibTrans" presStyleLbl="sibTrans2D1" presStyleIdx="0" presStyleCnt="0"/>
      <dgm:spPr/>
    </dgm:pt>
    <dgm:pt modelId="{D4B6E733-F3FB-4AAA-B377-5256F441AE1B}" type="pres">
      <dgm:prSet presAssocID="{CFB16B5A-BF39-4FB8-9DAF-692084586469}" presName="compNode" presStyleCnt="0"/>
      <dgm:spPr/>
    </dgm:pt>
    <dgm:pt modelId="{90E67E45-C10E-477F-AB84-A40CFCB1AED8}" type="pres">
      <dgm:prSet presAssocID="{CFB16B5A-BF39-4FB8-9DAF-692084586469}" presName="bkgdShape" presStyleLbl="node1" presStyleIdx="2" presStyleCnt="5"/>
      <dgm:spPr/>
    </dgm:pt>
    <dgm:pt modelId="{25F5F317-50D1-4E06-B976-6C7EB256C4E8}" type="pres">
      <dgm:prSet presAssocID="{CFB16B5A-BF39-4FB8-9DAF-692084586469}" presName="nodeTx" presStyleLbl="node1" presStyleIdx="2" presStyleCnt="5">
        <dgm:presLayoutVars>
          <dgm:bulletEnabled val="1"/>
        </dgm:presLayoutVars>
      </dgm:prSet>
      <dgm:spPr/>
    </dgm:pt>
    <dgm:pt modelId="{CDA96880-9EF6-4429-B31D-E86FDEC0343C}" type="pres">
      <dgm:prSet presAssocID="{CFB16B5A-BF39-4FB8-9DAF-692084586469}" presName="invisiNode" presStyleLbl="node1" presStyleIdx="2" presStyleCnt="5"/>
      <dgm:spPr/>
    </dgm:pt>
    <dgm:pt modelId="{D991C09D-6457-4F9A-BF40-D683899FCD96}" type="pres">
      <dgm:prSet presAssocID="{CFB16B5A-BF39-4FB8-9DAF-692084586469}" presName="imagNode" presStyleLbl="fgImgPlace1" presStyleIdx="2" presStyleCnt="5"/>
      <dgm:spPr/>
    </dgm:pt>
    <dgm:pt modelId="{68230993-1F23-406A-BB88-C0A277E53CF8}" type="pres">
      <dgm:prSet presAssocID="{EE839372-79FB-471A-88F5-8B09262CEF91}" presName="sibTrans" presStyleLbl="sibTrans2D1" presStyleIdx="0" presStyleCnt="0"/>
      <dgm:spPr/>
    </dgm:pt>
    <dgm:pt modelId="{D11B0C06-21C6-4D59-BFC3-440D272CC658}" type="pres">
      <dgm:prSet presAssocID="{F132BBCD-D43D-4DB3-A851-421FC5D38E26}" presName="compNode" presStyleCnt="0"/>
      <dgm:spPr/>
    </dgm:pt>
    <dgm:pt modelId="{DBBE4BAA-A7D9-43DB-8481-DE1915F61720}" type="pres">
      <dgm:prSet presAssocID="{F132BBCD-D43D-4DB3-A851-421FC5D38E26}" presName="bkgdShape" presStyleLbl="node1" presStyleIdx="3" presStyleCnt="5"/>
      <dgm:spPr/>
    </dgm:pt>
    <dgm:pt modelId="{2FEDC721-520A-4E72-BE85-4425C34FFD41}" type="pres">
      <dgm:prSet presAssocID="{F132BBCD-D43D-4DB3-A851-421FC5D38E26}" presName="nodeTx" presStyleLbl="node1" presStyleIdx="3" presStyleCnt="5">
        <dgm:presLayoutVars>
          <dgm:bulletEnabled val="1"/>
        </dgm:presLayoutVars>
      </dgm:prSet>
      <dgm:spPr/>
    </dgm:pt>
    <dgm:pt modelId="{239C9677-6C0A-499A-8D8D-3042D8B90659}" type="pres">
      <dgm:prSet presAssocID="{F132BBCD-D43D-4DB3-A851-421FC5D38E26}" presName="invisiNode" presStyleLbl="node1" presStyleIdx="3" presStyleCnt="5"/>
      <dgm:spPr/>
    </dgm:pt>
    <dgm:pt modelId="{4E870E96-77AA-4841-B382-EFD04D31995B}" type="pres">
      <dgm:prSet presAssocID="{F132BBCD-D43D-4DB3-A851-421FC5D38E26}" presName="imagNode" presStyleLbl="fgImgPlace1" presStyleIdx="3" presStyleCnt="5"/>
      <dgm:spPr/>
    </dgm:pt>
    <dgm:pt modelId="{8D83F4DD-FB53-4859-9B60-E548575CF7B3}" type="pres">
      <dgm:prSet presAssocID="{BA05A98B-D009-483A-ADF0-FFC9E1CB693F}" presName="sibTrans" presStyleLbl="sibTrans2D1" presStyleIdx="0" presStyleCnt="0"/>
      <dgm:spPr/>
    </dgm:pt>
    <dgm:pt modelId="{5689D9B9-3965-4C16-82E9-3CC79060E084}" type="pres">
      <dgm:prSet presAssocID="{13B380B1-7BE7-4FFB-AE5C-765FE17D0467}" presName="compNode" presStyleCnt="0"/>
      <dgm:spPr/>
    </dgm:pt>
    <dgm:pt modelId="{4DFDFE4B-1B82-49D9-9887-6E4AEF12ADD9}" type="pres">
      <dgm:prSet presAssocID="{13B380B1-7BE7-4FFB-AE5C-765FE17D0467}" presName="bkgdShape" presStyleLbl="node1" presStyleIdx="4" presStyleCnt="5"/>
      <dgm:spPr/>
    </dgm:pt>
    <dgm:pt modelId="{20D251F5-354A-4B2D-9F38-BE570ADDE0CE}" type="pres">
      <dgm:prSet presAssocID="{13B380B1-7BE7-4FFB-AE5C-765FE17D0467}" presName="nodeTx" presStyleLbl="node1" presStyleIdx="4" presStyleCnt="5">
        <dgm:presLayoutVars>
          <dgm:bulletEnabled val="1"/>
        </dgm:presLayoutVars>
      </dgm:prSet>
      <dgm:spPr/>
    </dgm:pt>
    <dgm:pt modelId="{962DCA4C-4292-45F3-A0D3-322595F1E8C3}" type="pres">
      <dgm:prSet presAssocID="{13B380B1-7BE7-4FFB-AE5C-765FE17D0467}" presName="invisiNode" presStyleLbl="node1" presStyleIdx="4" presStyleCnt="5"/>
      <dgm:spPr/>
    </dgm:pt>
    <dgm:pt modelId="{859EB75A-CE14-4AD3-9B93-5C17BCA79FE1}" type="pres">
      <dgm:prSet presAssocID="{13B380B1-7BE7-4FFB-AE5C-765FE17D0467}" presName="imagNode" presStyleLbl="fgImgPlace1" presStyleIdx="4" presStyleCnt="5"/>
      <dgm:spPr/>
    </dgm:pt>
  </dgm:ptLst>
  <dgm:cxnLst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1FDC5D61-A422-414A-97BF-718584C44C77}" type="presOf" srcId="{BA05A98B-D009-483A-ADF0-FFC9E1CB693F}" destId="{8D83F4DD-FB53-4859-9B60-E548575CF7B3}" srcOrd="0" destOrd="0" presId="urn:microsoft.com/office/officeart/2005/8/layout/hList7"/>
    <dgm:cxn modelId="{C9E14544-B312-4BE0-AE16-7298AD175D53}" type="presOf" srcId="{80CCC222-C823-4E49-A044-3E167BAE9CAB}" destId="{2A87068E-FB71-4EC3-AE6D-F1F60A7F3405}" srcOrd="0" destOrd="0" presId="urn:microsoft.com/office/officeart/2005/8/layout/hList7"/>
    <dgm:cxn modelId="{83C3DD66-53B4-41F3-BEED-AC5CF583EF78}" srcId="{954E84B1-CEFF-46F5-8E51-EECD2DC22ED9}" destId="{5EA979A6-F417-4089-BE41-33A72E7F49BD}" srcOrd="1" destOrd="0" parTransId="{DCA58AF2-74C2-4D8B-ABC8-D010CCF19D3C}" sibTransId="{80CCC222-C823-4E49-A044-3E167BAE9CAB}"/>
    <dgm:cxn modelId="{957D1C6D-01BF-4F97-8B77-61E83F164CC6}" srcId="{954E84B1-CEFF-46F5-8E51-EECD2DC22ED9}" destId="{F132BBCD-D43D-4DB3-A851-421FC5D38E26}" srcOrd="3" destOrd="0" parTransId="{02874ED1-17C4-415E-B139-34A3084DB6B4}" sibTransId="{BA05A98B-D009-483A-ADF0-FFC9E1CB693F}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8256AD70-7EF0-4B4C-AD72-66EBA2D4CF0D}" srcId="{954E84B1-CEFF-46F5-8E51-EECD2DC22ED9}" destId="{13B380B1-7BE7-4FFB-AE5C-765FE17D0467}" srcOrd="4" destOrd="0" parTransId="{087FD102-38AB-4652-8FAE-E49F704FB5DF}" sibTransId="{DAE7623F-4406-4E3F-A13C-183D606185CA}"/>
    <dgm:cxn modelId="{BE971A71-D995-4252-B458-96BCD0034412}" type="presOf" srcId="{13B380B1-7BE7-4FFB-AE5C-765FE17D0467}" destId="{20D251F5-354A-4B2D-9F38-BE570ADDE0CE}" srcOrd="1" destOrd="0" presId="urn:microsoft.com/office/officeart/2005/8/layout/hList7"/>
    <dgm:cxn modelId="{128D8871-E6CF-4C0F-AB8A-88185B23E1EE}" type="presOf" srcId="{CFB16B5A-BF39-4FB8-9DAF-692084586469}" destId="{25F5F317-50D1-4E06-B976-6C7EB256C4E8}" srcOrd="1" destOrd="0" presId="urn:microsoft.com/office/officeart/2005/8/layout/hList7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3510C25A-DB1F-412A-85BA-AD42FB8B237F}" type="presOf" srcId="{F132BBCD-D43D-4DB3-A851-421FC5D38E26}" destId="{2FEDC721-520A-4E72-BE85-4425C34FFD41}" srcOrd="1" destOrd="0" presId="urn:microsoft.com/office/officeart/2005/8/layout/hList7"/>
    <dgm:cxn modelId="{A8D95D7B-44BD-4736-A12B-E5DFBC9EDD45}" srcId="{954E84B1-CEFF-46F5-8E51-EECD2DC22ED9}" destId="{CFB16B5A-BF39-4FB8-9DAF-692084586469}" srcOrd="2" destOrd="0" parTransId="{EFE31844-B616-42C3-A697-CAA4C3A7266B}" sibTransId="{EE839372-79FB-471A-88F5-8B09262CEF91}"/>
    <dgm:cxn modelId="{9342A480-BEB8-4C24-A7D6-5B93553D9490}" type="presOf" srcId="{EE839372-79FB-471A-88F5-8B09262CEF91}" destId="{68230993-1F23-406A-BB88-C0A277E53CF8}" srcOrd="0" destOrd="0" presId="urn:microsoft.com/office/officeart/2005/8/layout/hList7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B6ABA5B1-AA2E-493E-B7C5-642E68505523}" type="presOf" srcId="{5EA979A6-F417-4089-BE41-33A72E7F49BD}" destId="{5414171C-9A69-40B4-BB2F-DE16CBB745EB}" srcOrd="1" destOrd="0" presId="urn:microsoft.com/office/officeart/2005/8/layout/hList7"/>
    <dgm:cxn modelId="{2AABCEB8-355C-4B04-A3F5-734BE5104FB9}" type="presOf" srcId="{5EA979A6-F417-4089-BE41-33A72E7F49BD}" destId="{9F5D2CD9-7DF5-42D7-AD36-7CD017A75AB2}" srcOrd="0" destOrd="0" presId="urn:microsoft.com/office/officeart/2005/8/layout/hList7"/>
    <dgm:cxn modelId="{FE286CCB-B0AC-4E8E-8474-1FB907E64DB0}" type="presOf" srcId="{13B380B1-7BE7-4FFB-AE5C-765FE17D0467}" destId="{4DFDFE4B-1B82-49D9-9887-6E4AEF12ADD9}" srcOrd="0" destOrd="0" presId="urn:microsoft.com/office/officeart/2005/8/layout/hList7"/>
    <dgm:cxn modelId="{7AC9C1CB-B9D2-4831-A452-C3E8AC511A43}" type="presOf" srcId="{F132BBCD-D43D-4DB3-A851-421FC5D38E26}" destId="{DBBE4BAA-A7D9-43DB-8481-DE1915F61720}" srcOrd="0" destOrd="0" presId="urn:microsoft.com/office/officeart/2005/8/layout/hList7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9F996ED8-CC2B-498B-9C01-F49BE405C1F2}" type="presOf" srcId="{CFB16B5A-BF39-4FB8-9DAF-692084586469}" destId="{90E67E45-C10E-477F-AB84-A40CFCB1AED8}" srcOrd="0" destOrd="0" presId="urn:microsoft.com/office/officeart/2005/8/layout/hList7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ED024C17-6072-4D80-BB2C-586DBBFBFE1E}" type="presParOf" srcId="{CEF68AC3-F801-482D-8940-1455676BE179}" destId="{C0979AEF-65B4-45BB-818B-8A71D5918377}" srcOrd="2" destOrd="0" presId="urn:microsoft.com/office/officeart/2005/8/layout/hList7"/>
    <dgm:cxn modelId="{7070BF1D-F677-49B6-9B5D-C52B16E7C14E}" type="presParOf" srcId="{C0979AEF-65B4-45BB-818B-8A71D5918377}" destId="{9F5D2CD9-7DF5-42D7-AD36-7CD017A75AB2}" srcOrd="0" destOrd="0" presId="urn:microsoft.com/office/officeart/2005/8/layout/hList7"/>
    <dgm:cxn modelId="{28F5FCDB-2599-49CE-81A2-65CBA4AF5561}" type="presParOf" srcId="{C0979AEF-65B4-45BB-818B-8A71D5918377}" destId="{5414171C-9A69-40B4-BB2F-DE16CBB745EB}" srcOrd="1" destOrd="0" presId="urn:microsoft.com/office/officeart/2005/8/layout/hList7"/>
    <dgm:cxn modelId="{EAD35082-91BA-4415-BB92-4FBB3B69A25E}" type="presParOf" srcId="{C0979AEF-65B4-45BB-818B-8A71D5918377}" destId="{BACE5E40-D69D-478B-BD67-C13764DE502F}" srcOrd="2" destOrd="0" presId="urn:microsoft.com/office/officeart/2005/8/layout/hList7"/>
    <dgm:cxn modelId="{286CA475-B04F-4ED9-8500-B6975372A1F8}" type="presParOf" srcId="{C0979AEF-65B4-45BB-818B-8A71D5918377}" destId="{968EBB8C-600B-40EC-8CE9-58779A3A96DA}" srcOrd="3" destOrd="0" presId="urn:microsoft.com/office/officeart/2005/8/layout/hList7"/>
    <dgm:cxn modelId="{AA8D950F-6BBE-4FBE-A8C2-FC38BECC512D}" type="presParOf" srcId="{CEF68AC3-F801-482D-8940-1455676BE179}" destId="{2A87068E-FB71-4EC3-AE6D-F1F60A7F3405}" srcOrd="3" destOrd="0" presId="urn:microsoft.com/office/officeart/2005/8/layout/hList7"/>
    <dgm:cxn modelId="{A6704BB5-A1C6-45DB-ABB1-D0DBF1AF17B3}" type="presParOf" srcId="{CEF68AC3-F801-482D-8940-1455676BE179}" destId="{D4B6E733-F3FB-4AAA-B377-5256F441AE1B}" srcOrd="4" destOrd="0" presId="urn:microsoft.com/office/officeart/2005/8/layout/hList7"/>
    <dgm:cxn modelId="{4C5D3317-31CB-4974-B4AF-9B62BEBA83C5}" type="presParOf" srcId="{D4B6E733-F3FB-4AAA-B377-5256F441AE1B}" destId="{90E67E45-C10E-477F-AB84-A40CFCB1AED8}" srcOrd="0" destOrd="0" presId="urn:microsoft.com/office/officeart/2005/8/layout/hList7"/>
    <dgm:cxn modelId="{57E7FC73-E0D2-4149-8F1B-33FF06426EEF}" type="presParOf" srcId="{D4B6E733-F3FB-4AAA-B377-5256F441AE1B}" destId="{25F5F317-50D1-4E06-B976-6C7EB256C4E8}" srcOrd="1" destOrd="0" presId="urn:microsoft.com/office/officeart/2005/8/layout/hList7"/>
    <dgm:cxn modelId="{E5337B80-5CA9-4EE6-B86F-D1BD326C6D95}" type="presParOf" srcId="{D4B6E733-F3FB-4AAA-B377-5256F441AE1B}" destId="{CDA96880-9EF6-4429-B31D-E86FDEC0343C}" srcOrd="2" destOrd="0" presId="urn:microsoft.com/office/officeart/2005/8/layout/hList7"/>
    <dgm:cxn modelId="{6A811E4B-2202-47D7-8911-4F1C573F6402}" type="presParOf" srcId="{D4B6E733-F3FB-4AAA-B377-5256F441AE1B}" destId="{D991C09D-6457-4F9A-BF40-D683899FCD96}" srcOrd="3" destOrd="0" presId="urn:microsoft.com/office/officeart/2005/8/layout/hList7"/>
    <dgm:cxn modelId="{FF9D9C86-7F0F-4F13-97B7-07FC1E4F81F9}" type="presParOf" srcId="{CEF68AC3-F801-482D-8940-1455676BE179}" destId="{68230993-1F23-406A-BB88-C0A277E53CF8}" srcOrd="5" destOrd="0" presId="urn:microsoft.com/office/officeart/2005/8/layout/hList7"/>
    <dgm:cxn modelId="{0B8458BB-3732-4C3B-AAA6-1C77CDE0E871}" type="presParOf" srcId="{CEF68AC3-F801-482D-8940-1455676BE179}" destId="{D11B0C06-21C6-4D59-BFC3-440D272CC658}" srcOrd="6" destOrd="0" presId="urn:microsoft.com/office/officeart/2005/8/layout/hList7"/>
    <dgm:cxn modelId="{AEA17299-2C6E-46B4-9E82-8F14E3396AC1}" type="presParOf" srcId="{D11B0C06-21C6-4D59-BFC3-440D272CC658}" destId="{DBBE4BAA-A7D9-43DB-8481-DE1915F61720}" srcOrd="0" destOrd="0" presId="urn:microsoft.com/office/officeart/2005/8/layout/hList7"/>
    <dgm:cxn modelId="{841076F5-E200-49F5-9672-FEFBAFA0FAB2}" type="presParOf" srcId="{D11B0C06-21C6-4D59-BFC3-440D272CC658}" destId="{2FEDC721-520A-4E72-BE85-4425C34FFD41}" srcOrd="1" destOrd="0" presId="urn:microsoft.com/office/officeart/2005/8/layout/hList7"/>
    <dgm:cxn modelId="{5C86DCC0-BFBB-4060-98F8-5167E00C6582}" type="presParOf" srcId="{D11B0C06-21C6-4D59-BFC3-440D272CC658}" destId="{239C9677-6C0A-499A-8D8D-3042D8B90659}" srcOrd="2" destOrd="0" presId="urn:microsoft.com/office/officeart/2005/8/layout/hList7"/>
    <dgm:cxn modelId="{DA1FDBAF-4892-43F8-B89D-0ABA0E406E4C}" type="presParOf" srcId="{D11B0C06-21C6-4D59-BFC3-440D272CC658}" destId="{4E870E96-77AA-4841-B382-EFD04D31995B}" srcOrd="3" destOrd="0" presId="urn:microsoft.com/office/officeart/2005/8/layout/hList7"/>
    <dgm:cxn modelId="{308070E8-998E-4678-B3EE-D085C0CEC3EB}" type="presParOf" srcId="{CEF68AC3-F801-482D-8940-1455676BE179}" destId="{8D83F4DD-FB53-4859-9B60-E548575CF7B3}" srcOrd="7" destOrd="0" presId="urn:microsoft.com/office/officeart/2005/8/layout/hList7"/>
    <dgm:cxn modelId="{D3C39E0A-6F12-4463-843B-6DB3D2E7464F}" type="presParOf" srcId="{CEF68AC3-F801-482D-8940-1455676BE179}" destId="{5689D9B9-3965-4C16-82E9-3CC79060E084}" srcOrd="8" destOrd="0" presId="urn:microsoft.com/office/officeart/2005/8/layout/hList7"/>
    <dgm:cxn modelId="{B5F99CF2-CCE0-478C-B6D4-4318EB43A31D}" type="presParOf" srcId="{5689D9B9-3965-4C16-82E9-3CC79060E084}" destId="{4DFDFE4B-1B82-49D9-9887-6E4AEF12ADD9}" srcOrd="0" destOrd="0" presId="urn:microsoft.com/office/officeart/2005/8/layout/hList7"/>
    <dgm:cxn modelId="{B0AAE5C9-2CEE-4BD3-871C-DC0392B7BC58}" type="presParOf" srcId="{5689D9B9-3965-4C16-82E9-3CC79060E084}" destId="{20D251F5-354A-4B2D-9F38-BE570ADDE0CE}" srcOrd="1" destOrd="0" presId="urn:microsoft.com/office/officeart/2005/8/layout/hList7"/>
    <dgm:cxn modelId="{B8B663DD-1445-4081-91AB-57549D8CB51B}" type="presParOf" srcId="{5689D9B9-3965-4C16-82E9-3CC79060E084}" destId="{962DCA4C-4292-45F3-A0D3-322595F1E8C3}" srcOrd="2" destOrd="0" presId="urn:microsoft.com/office/officeart/2005/8/layout/hList7"/>
    <dgm:cxn modelId="{853DD847-17E0-4628-875E-0225F171B6FA}" type="presParOf" srcId="{5689D9B9-3965-4C16-82E9-3CC79060E084}" destId="{859EB75A-CE14-4AD3-9B93-5C17BCA79FE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IN" dirty="0"/>
            <a:t>Parquet</a:t>
          </a:r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733BB53C-ECD1-4192-9D2C-650DEE8E0F4B}">
      <dgm:prSet/>
      <dgm:spPr/>
      <dgm:t>
        <a:bodyPr/>
        <a:lstStyle/>
        <a:p>
          <a:r>
            <a:rPr lang="en-IN" dirty="0"/>
            <a:t>Avro</a:t>
          </a:r>
        </a:p>
      </dgm:t>
    </dgm:pt>
    <dgm:pt modelId="{177C70A5-71AE-4784-ADEA-D4A76CEEE3D6}" type="parTrans" cxnId="{8CD1FCDC-9511-4516-BFAF-06696EFEF0DF}">
      <dgm:prSet/>
      <dgm:spPr/>
      <dgm:t>
        <a:bodyPr/>
        <a:lstStyle/>
        <a:p>
          <a:endParaRPr lang="en-IN"/>
        </a:p>
      </dgm:t>
    </dgm:pt>
    <dgm:pt modelId="{ABACCC7F-C89E-4378-BBFD-DEB4E2F3DF56}" type="sibTrans" cxnId="{8CD1FCDC-9511-4516-BFAF-06696EFEF0DF}">
      <dgm:prSet/>
      <dgm:spPr/>
      <dgm:t>
        <a:bodyPr/>
        <a:lstStyle/>
        <a:p>
          <a:endParaRPr lang="en-IN"/>
        </a:p>
      </dgm:t>
    </dgm:pt>
    <dgm:pt modelId="{8979375F-6440-4E0E-85EC-C1139B003DFA}">
      <dgm:prSet/>
      <dgm:spPr/>
      <dgm:t>
        <a:bodyPr/>
        <a:lstStyle/>
        <a:p>
          <a:r>
            <a:rPr lang="en-IN" dirty="0"/>
            <a:t>csv</a:t>
          </a:r>
        </a:p>
      </dgm:t>
    </dgm:pt>
    <dgm:pt modelId="{5EE15413-F473-4526-8F82-A9DF4C53BDE7}" type="parTrans" cxnId="{F89C7B04-6204-4F59-8956-50254948CA9F}">
      <dgm:prSet/>
      <dgm:spPr/>
      <dgm:t>
        <a:bodyPr/>
        <a:lstStyle/>
        <a:p>
          <a:endParaRPr lang="en-IN"/>
        </a:p>
      </dgm:t>
    </dgm:pt>
    <dgm:pt modelId="{58FB1BC1-D724-46CC-87FF-B6A1C642DCBB}" type="sibTrans" cxnId="{F89C7B04-6204-4F59-8956-50254948CA9F}">
      <dgm:prSet/>
      <dgm:spPr/>
      <dgm:t>
        <a:bodyPr/>
        <a:lstStyle/>
        <a:p>
          <a:endParaRPr lang="en-IN"/>
        </a:p>
      </dgm:t>
    </dgm:pt>
    <dgm:pt modelId="{83C185F5-D2E0-4A99-B95C-0C09A52DA329}">
      <dgm:prSet/>
      <dgm:spPr/>
      <dgm:t>
        <a:bodyPr/>
        <a:lstStyle/>
        <a:p>
          <a:r>
            <a:rPr lang="en-IN" dirty="0"/>
            <a:t>ORC</a:t>
          </a:r>
        </a:p>
      </dgm:t>
    </dgm:pt>
    <dgm:pt modelId="{876DDBC3-4E28-466F-9192-76D642D3A71C}" type="parTrans" cxnId="{7061768D-EB67-4998-BF71-93E9A3D2109A}">
      <dgm:prSet/>
      <dgm:spPr/>
      <dgm:t>
        <a:bodyPr/>
        <a:lstStyle/>
        <a:p>
          <a:endParaRPr lang="en-IN"/>
        </a:p>
      </dgm:t>
    </dgm:pt>
    <dgm:pt modelId="{DD08C650-A729-45CC-A5E6-3C6824985271}" type="sibTrans" cxnId="{7061768D-EB67-4998-BF71-93E9A3D2109A}">
      <dgm:prSet/>
      <dgm:spPr/>
      <dgm:t>
        <a:bodyPr/>
        <a:lstStyle/>
        <a:p>
          <a:endParaRPr lang="en-IN"/>
        </a:p>
      </dgm:t>
    </dgm:pt>
    <dgm:pt modelId="{DAD7BA63-63FF-409C-958B-D91BE8356F32}">
      <dgm:prSet/>
      <dgm:spPr/>
      <dgm:t>
        <a:bodyPr/>
        <a:lstStyle/>
        <a:p>
          <a:r>
            <a:rPr lang="en-IN" dirty="0"/>
            <a:t>JSON</a:t>
          </a:r>
        </a:p>
      </dgm:t>
    </dgm:pt>
    <dgm:pt modelId="{16BD091D-AB0D-4213-B2E9-7540C198137A}" type="parTrans" cxnId="{B9193308-ABB4-42EF-995B-9F1DA4F550CD}">
      <dgm:prSet/>
      <dgm:spPr/>
      <dgm:t>
        <a:bodyPr/>
        <a:lstStyle/>
        <a:p>
          <a:endParaRPr lang="en-IN"/>
        </a:p>
      </dgm:t>
    </dgm:pt>
    <dgm:pt modelId="{FF5F5201-2C87-463F-80FD-AE307D600DE8}" type="sibTrans" cxnId="{B9193308-ABB4-42EF-995B-9F1DA4F550CD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5"/>
      <dgm:spPr/>
    </dgm:pt>
    <dgm:pt modelId="{B82586BF-ABB5-4174-A236-B033779D46BE}" type="pres">
      <dgm:prSet presAssocID="{29617534-7988-4BF6-8B2F-38A1B3C72C37}" presName="nodeTx" presStyleLbl="node1" presStyleIdx="0" presStyleCnt="5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5"/>
      <dgm:spPr/>
    </dgm:pt>
    <dgm:pt modelId="{A81001B1-859D-47CA-B8C3-4BC9A2EE0BD4}" type="pres">
      <dgm:prSet presAssocID="{29617534-7988-4BF6-8B2F-38A1B3C72C37}" presName="imagNode" presStyleLbl="fgImgPlace1" presStyleIdx="0" presStyleCnt="5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930CE4EF-22C9-4F11-A8ED-5F080C9381AC}" type="pres">
      <dgm:prSet presAssocID="{733BB53C-ECD1-4192-9D2C-650DEE8E0F4B}" presName="compNode" presStyleCnt="0"/>
      <dgm:spPr/>
    </dgm:pt>
    <dgm:pt modelId="{408A55EA-9E52-457F-BAA3-4E615FC00D0A}" type="pres">
      <dgm:prSet presAssocID="{733BB53C-ECD1-4192-9D2C-650DEE8E0F4B}" presName="bkgdShape" presStyleLbl="node1" presStyleIdx="1" presStyleCnt="5"/>
      <dgm:spPr/>
    </dgm:pt>
    <dgm:pt modelId="{96E2FB4F-2B25-4E84-B2A2-581C9C5099EE}" type="pres">
      <dgm:prSet presAssocID="{733BB53C-ECD1-4192-9D2C-650DEE8E0F4B}" presName="nodeTx" presStyleLbl="node1" presStyleIdx="1" presStyleCnt="5">
        <dgm:presLayoutVars>
          <dgm:bulletEnabled val="1"/>
        </dgm:presLayoutVars>
      </dgm:prSet>
      <dgm:spPr/>
    </dgm:pt>
    <dgm:pt modelId="{2EFA9AF4-AB7E-41B7-9AC6-D5D374E6BFBD}" type="pres">
      <dgm:prSet presAssocID="{733BB53C-ECD1-4192-9D2C-650DEE8E0F4B}" presName="invisiNode" presStyleLbl="node1" presStyleIdx="1" presStyleCnt="5"/>
      <dgm:spPr/>
    </dgm:pt>
    <dgm:pt modelId="{E3991CB7-810B-4246-937B-64A9D3CB68F3}" type="pres">
      <dgm:prSet presAssocID="{733BB53C-ECD1-4192-9D2C-650DEE8E0F4B}" presName="imagNode" presStyleLbl="fgImgPlace1" presStyleIdx="1" presStyleCnt="5"/>
      <dgm:spPr/>
    </dgm:pt>
    <dgm:pt modelId="{36D418B4-2C05-46AB-8707-F1EDDEDBF7C7}" type="pres">
      <dgm:prSet presAssocID="{ABACCC7F-C89E-4378-BBFD-DEB4E2F3DF56}" presName="sibTrans" presStyleLbl="sibTrans2D1" presStyleIdx="0" presStyleCnt="0"/>
      <dgm:spPr/>
    </dgm:pt>
    <dgm:pt modelId="{5B28734E-1823-4954-8183-4B018E30E101}" type="pres">
      <dgm:prSet presAssocID="{8979375F-6440-4E0E-85EC-C1139B003DFA}" presName="compNode" presStyleCnt="0"/>
      <dgm:spPr/>
    </dgm:pt>
    <dgm:pt modelId="{58FCB98E-171D-4156-A5F7-6409EA756BC6}" type="pres">
      <dgm:prSet presAssocID="{8979375F-6440-4E0E-85EC-C1139B003DFA}" presName="bkgdShape" presStyleLbl="node1" presStyleIdx="2" presStyleCnt="5"/>
      <dgm:spPr/>
    </dgm:pt>
    <dgm:pt modelId="{85EB3A99-CDDB-4E55-A167-56DCE99F17E7}" type="pres">
      <dgm:prSet presAssocID="{8979375F-6440-4E0E-85EC-C1139B003DFA}" presName="nodeTx" presStyleLbl="node1" presStyleIdx="2" presStyleCnt="5">
        <dgm:presLayoutVars>
          <dgm:bulletEnabled val="1"/>
        </dgm:presLayoutVars>
      </dgm:prSet>
      <dgm:spPr/>
    </dgm:pt>
    <dgm:pt modelId="{5C96722A-94E7-4BC0-933D-EB88829EB435}" type="pres">
      <dgm:prSet presAssocID="{8979375F-6440-4E0E-85EC-C1139B003DFA}" presName="invisiNode" presStyleLbl="node1" presStyleIdx="2" presStyleCnt="5"/>
      <dgm:spPr/>
    </dgm:pt>
    <dgm:pt modelId="{2787F210-E31B-48DE-8889-55EE53956B33}" type="pres">
      <dgm:prSet presAssocID="{8979375F-6440-4E0E-85EC-C1139B003DFA}" presName="imagNode" presStyleLbl="fgImgPlace1" presStyleIdx="2" presStyleCnt="5"/>
      <dgm:spPr/>
    </dgm:pt>
    <dgm:pt modelId="{C8210C68-BDB4-405F-8835-12798B1B4222}" type="pres">
      <dgm:prSet presAssocID="{58FB1BC1-D724-46CC-87FF-B6A1C642DCBB}" presName="sibTrans" presStyleLbl="sibTrans2D1" presStyleIdx="0" presStyleCnt="0"/>
      <dgm:spPr/>
    </dgm:pt>
    <dgm:pt modelId="{15D9055C-0173-4C93-9E67-3E1FFD13087F}" type="pres">
      <dgm:prSet presAssocID="{83C185F5-D2E0-4A99-B95C-0C09A52DA329}" presName="compNode" presStyleCnt="0"/>
      <dgm:spPr/>
    </dgm:pt>
    <dgm:pt modelId="{A7BD8A38-4F7F-487E-80BB-6B1A4019731D}" type="pres">
      <dgm:prSet presAssocID="{83C185F5-D2E0-4A99-B95C-0C09A52DA329}" presName="bkgdShape" presStyleLbl="node1" presStyleIdx="3" presStyleCnt="5"/>
      <dgm:spPr/>
    </dgm:pt>
    <dgm:pt modelId="{4C1C2D53-AB58-45D5-887E-315B1932F272}" type="pres">
      <dgm:prSet presAssocID="{83C185F5-D2E0-4A99-B95C-0C09A52DA329}" presName="nodeTx" presStyleLbl="node1" presStyleIdx="3" presStyleCnt="5">
        <dgm:presLayoutVars>
          <dgm:bulletEnabled val="1"/>
        </dgm:presLayoutVars>
      </dgm:prSet>
      <dgm:spPr/>
    </dgm:pt>
    <dgm:pt modelId="{292D0CF3-07C7-498A-AD98-DDEAB1EDC793}" type="pres">
      <dgm:prSet presAssocID="{83C185F5-D2E0-4A99-B95C-0C09A52DA329}" presName="invisiNode" presStyleLbl="node1" presStyleIdx="3" presStyleCnt="5"/>
      <dgm:spPr/>
    </dgm:pt>
    <dgm:pt modelId="{BD7BD930-FBD6-49BF-8B7D-AB0BD425E4A6}" type="pres">
      <dgm:prSet presAssocID="{83C185F5-D2E0-4A99-B95C-0C09A52DA329}" presName="imagNode" presStyleLbl="fgImgPlace1" presStyleIdx="3" presStyleCnt="5"/>
      <dgm:spPr/>
    </dgm:pt>
    <dgm:pt modelId="{3EDB1125-A59E-4160-8FE2-22B3906F4D38}" type="pres">
      <dgm:prSet presAssocID="{DD08C650-A729-45CC-A5E6-3C6824985271}" presName="sibTrans" presStyleLbl="sibTrans2D1" presStyleIdx="0" presStyleCnt="0"/>
      <dgm:spPr/>
    </dgm:pt>
    <dgm:pt modelId="{7709AA59-9664-4875-B2A6-F7CC7DC35E4B}" type="pres">
      <dgm:prSet presAssocID="{DAD7BA63-63FF-409C-958B-D91BE8356F32}" presName="compNode" presStyleCnt="0"/>
      <dgm:spPr/>
    </dgm:pt>
    <dgm:pt modelId="{8C4F5CB7-29D7-42C3-9622-94D310E1554A}" type="pres">
      <dgm:prSet presAssocID="{DAD7BA63-63FF-409C-958B-D91BE8356F32}" presName="bkgdShape" presStyleLbl="node1" presStyleIdx="4" presStyleCnt="5"/>
      <dgm:spPr/>
    </dgm:pt>
    <dgm:pt modelId="{5EF43D04-5944-4CAD-A094-8F18604B41B6}" type="pres">
      <dgm:prSet presAssocID="{DAD7BA63-63FF-409C-958B-D91BE8356F32}" presName="nodeTx" presStyleLbl="node1" presStyleIdx="4" presStyleCnt="5">
        <dgm:presLayoutVars>
          <dgm:bulletEnabled val="1"/>
        </dgm:presLayoutVars>
      </dgm:prSet>
      <dgm:spPr/>
    </dgm:pt>
    <dgm:pt modelId="{3497C290-03ED-4FED-8029-F65C93A30110}" type="pres">
      <dgm:prSet presAssocID="{DAD7BA63-63FF-409C-958B-D91BE8356F32}" presName="invisiNode" presStyleLbl="node1" presStyleIdx="4" presStyleCnt="5"/>
      <dgm:spPr/>
    </dgm:pt>
    <dgm:pt modelId="{80D51E13-FD88-4ADD-BF09-C6C6C7176E68}" type="pres">
      <dgm:prSet presAssocID="{DAD7BA63-63FF-409C-958B-D91BE8356F32}" presName="imagNode" presStyleLbl="fgImgPlace1" presStyleIdx="4" presStyleCnt="5"/>
      <dgm:spPr/>
    </dgm:pt>
  </dgm:ptLst>
  <dgm:cxnLst>
    <dgm:cxn modelId="{F89C7B04-6204-4F59-8956-50254948CA9F}" srcId="{954E84B1-CEFF-46F5-8E51-EECD2DC22ED9}" destId="{8979375F-6440-4E0E-85EC-C1139B003DFA}" srcOrd="2" destOrd="0" parTransId="{5EE15413-F473-4526-8F82-A9DF4C53BDE7}" sibTransId="{58FB1BC1-D724-46CC-87FF-B6A1C642DCBB}"/>
    <dgm:cxn modelId="{B9193308-ABB4-42EF-995B-9F1DA4F550CD}" srcId="{954E84B1-CEFF-46F5-8E51-EECD2DC22ED9}" destId="{DAD7BA63-63FF-409C-958B-D91BE8356F32}" srcOrd="4" destOrd="0" parTransId="{16BD091D-AB0D-4213-B2E9-7540C198137A}" sibTransId="{FF5F5201-2C87-463F-80FD-AE307D600DE8}"/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E27D2D2D-4FCF-42F8-8CA3-0CCEB9E54880}" type="presOf" srcId="{DD08C650-A729-45CC-A5E6-3C6824985271}" destId="{3EDB1125-A59E-4160-8FE2-22B3906F4D38}" srcOrd="0" destOrd="0" presId="urn:microsoft.com/office/officeart/2005/8/layout/hList7"/>
    <dgm:cxn modelId="{67F6A035-B1F2-4F64-8F3F-305E0102018B}" type="presOf" srcId="{58FB1BC1-D724-46CC-87FF-B6A1C642DCBB}" destId="{C8210C68-BDB4-405F-8835-12798B1B4222}" srcOrd="0" destOrd="0" presId="urn:microsoft.com/office/officeart/2005/8/layout/hList7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56EC2151-4CED-4FE9-AD2A-D1C732710DFD}" type="presOf" srcId="{DAD7BA63-63FF-409C-958B-D91BE8356F32}" destId="{8C4F5CB7-29D7-42C3-9622-94D310E1554A}" srcOrd="0" destOrd="0" presId="urn:microsoft.com/office/officeart/2005/8/layout/hList7"/>
    <dgm:cxn modelId="{61FF9474-DFD1-4B25-BE04-3FB141BFA768}" type="presOf" srcId="{8979375F-6440-4E0E-85EC-C1139B003DFA}" destId="{58FCB98E-171D-4156-A5F7-6409EA756BC6}" srcOrd="0" destOrd="0" presId="urn:microsoft.com/office/officeart/2005/8/layout/hList7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7061768D-EB67-4998-BF71-93E9A3D2109A}" srcId="{954E84B1-CEFF-46F5-8E51-EECD2DC22ED9}" destId="{83C185F5-D2E0-4A99-B95C-0C09A52DA329}" srcOrd="3" destOrd="0" parTransId="{876DDBC3-4E28-466F-9192-76D642D3A71C}" sibTransId="{DD08C650-A729-45CC-A5E6-3C6824985271}"/>
    <dgm:cxn modelId="{B0B0A693-A1BC-4750-8C0F-981FC508DB4B}" type="presOf" srcId="{83C185F5-D2E0-4A99-B95C-0C09A52DA329}" destId="{4C1C2D53-AB58-45D5-887E-315B1932F272}" srcOrd="1" destOrd="0" presId="urn:microsoft.com/office/officeart/2005/8/layout/hList7"/>
    <dgm:cxn modelId="{0CCF7794-87B1-40BC-97F1-102645F619B9}" type="presOf" srcId="{733BB53C-ECD1-4192-9D2C-650DEE8E0F4B}" destId="{408A55EA-9E52-457F-BAA3-4E615FC00D0A}" srcOrd="0" destOrd="0" presId="urn:microsoft.com/office/officeart/2005/8/layout/hList7"/>
    <dgm:cxn modelId="{E712409E-46EF-4E7A-A10F-CD929252E998}" type="presOf" srcId="{DAD7BA63-63FF-409C-958B-D91BE8356F32}" destId="{5EF43D04-5944-4CAD-A094-8F18604B41B6}" srcOrd="1" destOrd="0" presId="urn:microsoft.com/office/officeart/2005/8/layout/hList7"/>
    <dgm:cxn modelId="{C2A819AB-97FC-44EA-A5C4-6E873E53EA52}" type="presOf" srcId="{8979375F-6440-4E0E-85EC-C1139B003DFA}" destId="{85EB3A99-CDDB-4E55-A167-56DCE99F17E7}" srcOrd="1" destOrd="0" presId="urn:microsoft.com/office/officeart/2005/8/layout/hList7"/>
    <dgm:cxn modelId="{D0A119AE-FA37-4DF2-9B55-33085630AF52}" type="presOf" srcId="{ABACCC7F-C89E-4378-BBFD-DEB4E2F3DF56}" destId="{36D418B4-2C05-46AB-8707-F1EDDEDBF7C7}" srcOrd="0" destOrd="0" presId="urn:microsoft.com/office/officeart/2005/8/layout/hList7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8CD1FCDC-9511-4516-BFAF-06696EFEF0DF}" srcId="{954E84B1-CEFF-46F5-8E51-EECD2DC22ED9}" destId="{733BB53C-ECD1-4192-9D2C-650DEE8E0F4B}" srcOrd="1" destOrd="0" parTransId="{177C70A5-71AE-4784-ADEA-D4A76CEEE3D6}" sibTransId="{ABACCC7F-C89E-4378-BBFD-DEB4E2F3DF56}"/>
    <dgm:cxn modelId="{85EDC9E0-6978-42BB-9B1F-863A71CBC284}" type="presOf" srcId="{733BB53C-ECD1-4192-9D2C-650DEE8E0F4B}" destId="{96E2FB4F-2B25-4E84-B2A2-581C9C5099EE}" srcOrd="1" destOrd="0" presId="urn:microsoft.com/office/officeart/2005/8/layout/hList7"/>
    <dgm:cxn modelId="{1A8F5FE6-7FEA-46E8-A690-E00414DC7735}" type="presOf" srcId="{83C185F5-D2E0-4A99-B95C-0C09A52DA329}" destId="{A7BD8A38-4F7F-487E-80BB-6B1A4019731D}" srcOrd="0" destOrd="0" presId="urn:microsoft.com/office/officeart/2005/8/layout/hList7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2524FB54-75A1-4AA7-85BD-42CE8E81BC03}" type="presParOf" srcId="{CEF68AC3-F801-482D-8940-1455676BE179}" destId="{930CE4EF-22C9-4F11-A8ED-5F080C9381AC}" srcOrd="2" destOrd="0" presId="urn:microsoft.com/office/officeart/2005/8/layout/hList7"/>
    <dgm:cxn modelId="{0A14642E-A967-4AFC-BEB7-2CCE28AD3933}" type="presParOf" srcId="{930CE4EF-22C9-4F11-A8ED-5F080C9381AC}" destId="{408A55EA-9E52-457F-BAA3-4E615FC00D0A}" srcOrd="0" destOrd="0" presId="urn:microsoft.com/office/officeart/2005/8/layout/hList7"/>
    <dgm:cxn modelId="{CBD4CA2C-7FFD-49B3-BF6D-56833DD166A3}" type="presParOf" srcId="{930CE4EF-22C9-4F11-A8ED-5F080C9381AC}" destId="{96E2FB4F-2B25-4E84-B2A2-581C9C5099EE}" srcOrd="1" destOrd="0" presId="urn:microsoft.com/office/officeart/2005/8/layout/hList7"/>
    <dgm:cxn modelId="{384DE546-CDE5-42ED-BD18-05964D9CB30D}" type="presParOf" srcId="{930CE4EF-22C9-4F11-A8ED-5F080C9381AC}" destId="{2EFA9AF4-AB7E-41B7-9AC6-D5D374E6BFBD}" srcOrd="2" destOrd="0" presId="urn:microsoft.com/office/officeart/2005/8/layout/hList7"/>
    <dgm:cxn modelId="{148BE8EB-0326-4B71-A274-A84257A66F91}" type="presParOf" srcId="{930CE4EF-22C9-4F11-A8ED-5F080C9381AC}" destId="{E3991CB7-810B-4246-937B-64A9D3CB68F3}" srcOrd="3" destOrd="0" presId="urn:microsoft.com/office/officeart/2005/8/layout/hList7"/>
    <dgm:cxn modelId="{ABBC86C9-EC87-4473-B7FB-47106009CFE8}" type="presParOf" srcId="{CEF68AC3-F801-482D-8940-1455676BE179}" destId="{36D418B4-2C05-46AB-8707-F1EDDEDBF7C7}" srcOrd="3" destOrd="0" presId="urn:microsoft.com/office/officeart/2005/8/layout/hList7"/>
    <dgm:cxn modelId="{9AD3C0D6-EC0C-40C1-BBA5-ABFFE4B2F76C}" type="presParOf" srcId="{CEF68AC3-F801-482D-8940-1455676BE179}" destId="{5B28734E-1823-4954-8183-4B018E30E101}" srcOrd="4" destOrd="0" presId="urn:microsoft.com/office/officeart/2005/8/layout/hList7"/>
    <dgm:cxn modelId="{29555226-2C46-4C9F-8F03-818986CDFA1A}" type="presParOf" srcId="{5B28734E-1823-4954-8183-4B018E30E101}" destId="{58FCB98E-171D-4156-A5F7-6409EA756BC6}" srcOrd="0" destOrd="0" presId="urn:microsoft.com/office/officeart/2005/8/layout/hList7"/>
    <dgm:cxn modelId="{4FE1C9AD-76BE-44B5-BED9-B4397C7F5883}" type="presParOf" srcId="{5B28734E-1823-4954-8183-4B018E30E101}" destId="{85EB3A99-CDDB-4E55-A167-56DCE99F17E7}" srcOrd="1" destOrd="0" presId="urn:microsoft.com/office/officeart/2005/8/layout/hList7"/>
    <dgm:cxn modelId="{6437781D-B84F-4076-B970-80909E2C0EC0}" type="presParOf" srcId="{5B28734E-1823-4954-8183-4B018E30E101}" destId="{5C96722A-94E7-4BC0-933D-EB88829EB435}" srcOrd="2" destOrd="0" presId="urn:microsoft.com/office/officeart/2005/8/layout/hList7"/>
    <dgm:cxn modelId="{7C69BBE8-6D40-49AA-AD84-7C4C9E3356CA}" type="presParOf" srcId="{5B28734E-1823-4954-8183-4B018E30E101}" destId="{2787F210-E31B-48DE-8889-55EE53956B33}" srcOrd="3" destOrd="0" presId="urn:microsoft.com/office/officeart/2005/8/layout/hList7"/>
    <dgm:cxn modelId="{F61868F1-38BB-4292-84F1-F9336DE62B07}" type="presParOf" srcId="{CEF68AC3-F801-482D-8940-1455676BE179}" destId="{C8210C68-BDB4-405F-8835-12798B1B4222}" srcOrd="5" destOrd="0" presId="urn:microsoft.com/office/officeart/2005/8/layout/hList7"/>
    <dgm:cxn modelId="{F992DDDC-75E8-43FC-8563-2D4CA4E51601}" type="presParOf" srcId="{CEF68AC3-F801-482D-8940-1455676BE179}" destId="{15D9055C-0173-4C93-9E67-3E1FFD13087F}" srcOrd="6" destOrd="0" presId="urn:microsoft.com/office/officeart/2005/8/layout/hList7"/>
    <dgm:cxn modelId="{937190F1-04B1-49AB-8DB4-3678E41DB29A}" type="presParOf" srcId="{15D9055C-0173-4C93-9E67-3E1FFD13087F}" destId="{A7BD8A38-4F7F-487E-80BB-6B1A4019731D}" srcOrd="0" destOrd="0" presId="urn:microsoft.com/office/officeart/2005/8/layout/hList7"/>
    <dgm:cxn modelId="{1A14B63A-410D-4005-BFD3-F58B6402BA46}" type="presParOf" srcId="{15D9055C-0173-4C93-9E67-3E1FFD13087F}" destId="{4C1C2D53-AB58-45D5-887E-315B1932F272}" srcOrd="1" destOrd="0" presId="urn:microsoft.com/office/officeart/2005/8/layout/hList7"/>
    <dgm:cxn modelId="{00A1E041-284C-4FB8-A132-EDE5C56FA005}" type="presParOf" srcId="{15D9055C-0173-4C93-9E67-3E1FFD13087F}" destId="{292D0CF3-07C7-498A-AD98-DDEAB1EDC793}" srcOrd="2" destOrd="0" presId="urn:microsoft.com/office/officeart/2005/8/layout/hList7"/>
    <dgm:cxn modelId="{7937C779-2CEE-42CB-B07A-A3662CA99B2D}" type="presParOf" srcId="{15D9055C-0173-4C93-9E67-3E1FFD13087F}" destId="{BD7BD930-FBD6-49BF-8B7D-AB0BD425E4A6}" srcOrd="3" destOrd="0" presId="urn:microsoft.com/office/officeart/2005/8/layout/hList7"/>
    <dgm:cxn modelId="{42649C6D-32B9-42A8-8960-E24C4076E06C}" type="presParOf" srcId="{CEF68AC3-F801-482D-8940-1455676BE179}" destId="{3EDB1125-A59E-4160-8FE2-22B3906F4D38}" srcOrd="7" destOrd="0" presId="urn:microsoft.com/office/officeart/2005/8/layout/hList7"/>
    <dgm:cxn modelId="{9856B19A-13F9-4A1E-BDD5-A5A4EB2D202A}" type="presParOf" srcId="{CEF68AC3-F801-482D-8940-1455676BE179}" destId="{7709AA59-9664-4875-B2A6-F7CC7DC35E4B}" srcOrd="8" destOrd="0" presId="urn:microsoft.com/office/officeart/2005/8/layout/hList7"/>
    <dgm:cxn modelId="{E26E15BA-027A-4AE3-9EB1-8C599FED7BA3}" type="presParOf" srcId="{7709AA59-9664-4875-B2A6-F7CC7DC35E4B}" destId="{8C4F5CB7-29D7-42C3-9622-94D310E1554A}" srcOrd="0" destOrd="0" presId="urn:microsoft.com/office/officeart/2005/8/layout/hList7"/>
    <dgm:cxn modelId="{26E988CD-2C28-4AC9-AA73-97BB96C2CE76}" type="presParOf" srcId="{7709AA59-9664-4875-B2A6-F7CC7DC35E4B}" destId="{5EF43D04-5944-4CAD-A094-8F18604B41B6}" srcOrd="1" destOrd="0" presId="urn:microsoft.com/office/officeart/2005/8/layout/hList7"/>
    <dgm:cxn modelId="{5CD5855F-C7CB-475D-B7CE-EFA832146786}" type="presParOf" srcId="{7709AA59-9664-4875-B2A6-F7CC7DC35E4B}" destId="{3497C290-03ED-4FED-8029-F65C93A30110}" srcOrd="2" destOrd="0" presId="urn:microsoft.com/office/officeart/2005/8/layout/hList7"/>
    <dgm:cxn modelId="{F07CCB0C-70B6-4E2E-AC7A-F67ED378A15A}" type="presParOf" srcId="{7709AA59-9664-4875-B2A6-F7CC7DC35E4B}" destId="{80D51E13-FD88-4ADD-BF09-C6C6C7176E68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IN" dirty="0"/>
            <a:t>Analytical vs Transactions</a:t>
          </a:r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5D7B8475-2F66-48B6-8B01-59D78E810DEE}">
      <dgm:prSet/>
      <dgm:spPr/>
      <dgm:t>
        <a:bodyPr/>
        <a:lstStyle/>
        <a:p>
          <a:r>
            <a:rPr lang="en-IN" dirty="0"/>
            <a:t>Columnar vs Row-based</a:t>
          </a:r>
        </a:p>
      </dgm:t>
    </dgm:pt>
    <dgm:pt modelId="{7B4708A0-9AD6-4F7B-AEE2-4E378F66A7D3}" type="parTrans" cxnId="{B9782126-72B1-49F3-9A38-913750D4F6D2}">
      <dgm:prSet/>
      <dgm:spPr/>
      <dgm:t>
        <a:bodyPr/>
        <a:lstStyle/>
        <a:p>
          <a:endParaRPr lang="en-IN"/>
        </a:p>
      </dgm:t>
    </dgm:pt>
    <dgm:pt modelId="{B1510800-72E2-4CA2-8B63-18DE77045680}" type="sibTrans" cxnId="{B9782126-72B1-49F3-9A38-913750D4F6D2}">
      <dgm:prSet/>
      <dgm:spPr/>
      <dgm:t>
        <a:bodyPr/>
        <a:lstStyle/>
        <a:p>
          <a:endParaRPr lang="en-IN"/>
        </a:p>
      </dgm:t>
    </dgm:pt>
    <dgm:pt modelId="{C84CB092-845E-41C0-A03D-38E7A3709639}">
      <dgm:prSet/>
      <dgm:spPr/>
      <dgm:t>
        <a:bodyPr/>
        <a:lstStyle/>
        <a:p>
          <a:r>
            <a:rPr lang="en-IN" dirty="0"/>
            <a:t>WORM Better Compression Column-Pruning</a:t>
          </a:r>
        </a:p>
      </dgm:t>
    </dgm:pt>
    <dgm:pt modelId="{4EBC10E8-9139-4345-ABF6-55B05CB762AE}" type="parTrans" cxnId="{736FF586-4B83-459A-AE70-2B714E51540A}">
      <dgm:prSet/>
      <dgm:spPr/>
      <dgm:t>
        <a:bodyPr/>
        <a:lstStyle/>
        <a:p>
          <a:endParaRPr lang="en-IN"/>
        </a:p>
      </dgm:t>
    </dgm:pt>
    <dgm:pt modelId="{3F53A953-E071-4608-B2D3-82BEAFC5586C}" type="sibTrans" cxnId="{736FF586-4B83-459A-AE70-2B714E51540A}">
      <dgm:prSet/>
      <dgm:spPr/>
      <dgm:t>
        <a:bodyPr/>
        <a:lstStyle/>
        <a:p>
          <a:endParaRPr lang="en-IN"/>
        </a:p>
      </dgm:t>
    </dgm:pt>
    <dgm:pt modelId="{8C175C90-7D18-4041-BD01-8F60ABC87C32}">
      <dgm:prSet/>
      <dgm:spPr/>
      <dgm:t>
        <a:bodyPr/>
        <a:lstStyle/>
        <a:p>
          <a:r>
            <a:rPr lang="en-IN" dirty="0"/>
            <a:t>Read-Heavy Process</a:t>
          </a:r>
        </a:p>
      </dgm:t>
    </dgm:pt>
    <dgm:pt modelId="{36CA1A50-F8C6-4BAC-9EEF-A982A6679E32}" type="parTrans" cxnId="{15E29EEA-DCA2-425D-91D8-C06CF8A68C94}">
      <dgm:prSet/>
      <dgm:spPr/>
      <dgm:t>
        <a:bodyPr/>
        <a:lstStyle/>
        <a:p>
          <a:endParaRPr lang="en-IN"/>
        </a:p>
      </dgm:t>
    </dgm:pt>
    <dgm:pt modelId="{94684B7D-0D17-4368-B3AE-030F34AD4029}" type="sibTrans" cxnId="{15E29EEA-DCA2-425D-91D8-C06CF8A68C94}">
      <dgm:prSet/>
      <dgm:spPr/>
      <dgm:t>
        <a:bodyPr/>
        <a:lstStyle/>
        <a:p>
          <a:endParaRPr lang="en-IN"/>
        </a:p>
      </dgm:t>
    </dgm:pt>
    <dgm:pt modelId="{B9C2C876-4738-4C4A-8F33-2D12556E1746}">
      <dgm:prSet/>
      <dgm:spPr/>
      <dgm:t>
        <a:bodyPr/>
        <a:lstStyle/>
        <a:p>
          <a:r>
            <a:rPr lang="en-IN" dirty="0"/>
            <a:t>Write-Heavy Process Schema Evolution</a:t>
          </a:r>
        </a:p>
      </dgm:t>
    </dgm:pt>
    <dgm:pt modelId="{ED3066A6-1925-4420-A492-2F5E5C8BC0AC}" type="parTrans" cxnId="{0B57A783-5204-4227-8DEC-9335775191F6}">
      <dgm:prSet/>
      <dgm:spPr/>
      <dgm:t>
        <a:bodyPr/>
        <a:lstStyle/>
        <a:p>
          <a:endParaRPr lang="en-IN"/>
        </a:p>
      </dgm:t>
    </dgm:pt>
    <dgm:pt modelId="{AC015202-3523-47F9-82F9-168AF1183B4C}" type="sibTrans" cxnId="{0B57A783-5204-4227-8DEC-9335775191F6}">
      <dgm:prSet/>
      <dgm:spPr/>
      <dgm:t>
        <a:bodyPr/>
        <a:lstStyle/>
        <a:p>
          <a:endParaRPr lang="en-IN"/>
        </a:p>
      </dgm:t>
    </dgm:pt>
    <dgm:pt modelId="{CB7A5A9E-7AED-4F1A-B41D-4B6E2FE0B703}">
      <dgm:prSet/>
      <dgm:spPr/>
      <dgm:t>
        <a:bodyPr/>
        <a:lstStyle/>
        <a:p>
          <a:r>
            <a:rPr lang="en-IN" dirty="0"/>
            <a:t>Highly Splittable</a:t>
          </a:r>
        </a:p>
      </dgm:t>
    </dgm:pt>
    <dgm:pt modelId="{151F68AC-17BA-4200-8E1E-C2598FB15EA5}" type="parTrans" cxnId="{F2401925-B5BC-43DF-BA50-C8A92214BA5C}">
      <dgm:prSet/>
      <dgm:spPr/>
      <dgm:t>
        <a:bodyPr/>
        <a:lstStyle/>
        <a:p>
          <a:endParaRPr lang="en-IN"/>
        </a:p>
      </dgm:t>
    </dgm:pt>
    <dgm:pt modelId="{A608BC0B-41AE-4D69-8985-812ECABC7140}" type="sibTrans" cxnId="{F2401925-B5BC-43DF-BA50-C8A92214BA5C}">
      <dgm:prSet/>
      <dgm:spPr/>
      <dgm:t>
        <a:bodyPr/>
        <a:lstStyle/>
        <a:p>
          <a:endParaRPr lang="en-IN"/>
        </a:p>
      </dgm:t>
    </dgm:pt>
    <dgm:pt modelId="{7855C506-5E07-4328-BE3D-8D8B70C71F1B}">
      <dgm:prSet/>
      <dgm:spPr/>
      <dgm:t>
        <a:bodyPr/>
        <a:lstStyle/>
        <a:p>
          <a:r>
            <a:rPr lang="en-IN" dirty="0"/>
            <a:t>Schema Human Readble Json</a:t>
          </a:r>
        </a:p>
      </dgm:t>
    </dgm:pt>
    <dgm:pt modelId="{D00AA414-8D24-4E07-9748-EC176ACA933E}" type="parTrans" cxnId="{749C4EEB-1112-420D-8F9D-9ABFCD102392}">
      <dgm:prSet/>
      <dgm:spPr/>
      <dgm:t>
        <a:bodyPr/>
        <a:lstStyle/>
        <a:p>
          <a:endParaRPr lang="en-IN"/>
        </a:p>
      </dgm:t>
    </dgm:pt>
    <dgm:pt modelId="{F9D538BE-A951-453A-9BDA-76AC3823095D}" type="sibTrans" cxnId="{749C4EEB-1112-420D-8F9D-9ABFCD102392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7"/>
      <dgm:spPr/>
    </dgm:pt>
    <dgm:pt modelId="{B82586BF-ABB5-4174-A236-B033779D46BE}" type="pres">
      <dgm:prSet presAssocID="{29617534-7988-4BF6-8B2F-38A1B3C72C37}" presName="nodeTx" presStyleLbl="node1" presStyleIdx="0" presStyleCnt="7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7"/>
      <dgm:spPr/>
    </dgm:pt>
    <dgm:pt modelId="{A81001B1-859D-47CA-B8C3-4BC9A2EE0BD4}" type="pres">
      <dgm:prSet presAssocID="{29617534-7988-4BF6-8B2F-38A1B3C72C37}" presName="imagNode" presStyleLbl="fgImgPlace1" presStyleIdx="0" presStyleCnt="7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EEBDD8B1-6A22-4F60-B65D-70223115B433}" type="pres">
      <dgm:prSet presAssocID="{5D7B8475-2F66-48B6-8B01-59D78E810DEE}" presName="compNode" presStyleCnt="0"/>
      <dgm:spPr/>
    </dgm:pt>
    <dgm:pt modelId="{C28AA6DC-8A59-4EAD-B728-4D546B5178DC}" type="pres">
      <dgm:prSet presAssocID="{5D7B8475-2F66-48B6-8B01-59D78E810DEE}" presName="bkgdShape" presStyleLbl="node1" presStyleIdx="1" presStyleCnt="7"/>
      <dgm:spPr/>
    </dgm:pt>
    <dgm:pt modelId="{813E8036-2F38-494A-95CD-D22D467BBE29}" type="pres">
      <dgm:prSet presAssocID="{5D7B8475-2F66-48B6-8B01-59D78E810DEE}" presName="nodeTx" presStyleLbl="node1" presStyleIdx="1" presStyleCnt="7">
        <dgm:presLayoutVars>
          <dgm:bulletEnabled val="1"/>
        </dgm:presLayoutVars>
      </dgm:prSet>
      <dgm:spPr/>
    </dgm:pt>
    <dgm:pt modelId="{07F568AC-CB13-4D19-9DF1-A91C744BD9C9}" type="pres">
      <dgm:prSet presAssocID="{5D7B8475-2F66-48B6-8B01-59D78E810DEE}" presName="invisiNode" presStyleLbl="node1" presStyleIdx="1" presStyleCnt="7"/>
      <dgm:spPr/>
    </dgm:pt>
    <dgm:pt modelId="{848FEADB-97FF-4882-8279-8B05EE249ABA}" type="pres">
      <dgm:prSet presAssocID="{5D7B8475-2F66-48B6-8B01-59D78E810DEE}" presName="imagNode" presStyleLbl="fgImgPlace1" presStyleIdx="1" presStyleCnt="7"/>
      <dgm:spPr/>
    </dgm:pt>
    <dgm:pt modelId="{AFB6B962-5A95-47F3-88DA-907BA1316B7D}" type="pres">
      <dgm:prSet presAssocID="{B1510800-72E2-4CA2-8B63-18DE77045680}" presName="sibTrans" presStyleLbl="sibTrans2D1" presStyleIdx="0" presStyleCnt="0"/>
      <dgm:spPr/>
    </dgm:pt>
    <dgm:pt modelId="{5B999300-961D-4A71-ABD4-E0FC970662FD}" type="pres">
      <dgm:prSet presAssocID="{C84CB092-845E-41C0-A03D-38E7A3709639}" presName="compNode" presStyleCnt="0"/>
      <dgm:spPr/>
    </dgm:pt>
    <dgm:pt modelId="{562EB80C-7D63-4B63-95D4-BE2D32DCECD9}" type="pres">
      <dgm:prSet presAssocID="{C84CB092-845E-41C0-A03D-38E7A3709639}" presName="bkgdShape" presStyleLbl="node1" presStyleIdx="2" presStyleCnt="7"/>
      <dgm:spPr/>
    </dgm:pt>
    <dgm:pt modelId="{9DC775B0-99D2-477B-B519-41422C11983A}" type="pres">
      <dgm:prSet presAssocID="{C84CB092-845E-41C0-A03D-38E7A3709639}" presName="nodeTx" presStyleLbl="node1" presStyleIdx="2" presStyleCnt="7">
        <dgm:presLayoutVars>
          <dgm:bulletEnabled val="1"/>
        </dgm:presLayoutVars>
      </dgm:prSet>
      <dgm:spPr/>
    </dgm:pt>
    <dgm:pt modelId="{73C59E81-5E44-4B46-9581-092869A80134}" type="pres">
      <dgm:prSet presAssocID="{C84CB092-845E-41C0-A03D-38E7A3709639}" presName="invisiNode" presStyleLbl="node1" presStyleIdx="2" presStyleCnt="7"/>
      <dgm:spPr/>
    </dgm:pt>
    <dgm:pt modelId="{9405DFD4-228D-4720-81B8-CA76F4B23A57}" type="pres">
      <dgm:prSet presAssocID="{C84CB092-845E-41C0-A03D-38E7A3709639}" presName="imagNode" presStyleLbl="fgImgPlace1" presStyleIdx="2" presStyleCnt="7"/>
      <dgm:spPr/>
    </dgm:pt>
    <dgm:pt modelId="{DA39A769-7606-4FD4-9529-B0D805B4F205}" type="pres">
      <dgm:prSet presAssocID="{3F53A953-E071-4608-B2D3-82BEAFC5586C}" presName="sibTrans" presStyleLbl="sibTrans2D1" presStyleIdx="0" presStyleCnt="0"/>
      <dgm:spPr/>
    </dgm:pt>
    <dgm:pt modelId="{B01863CC-1AB5-4B82-8077-2ED9D568CBA7}" type="pres">
      <dgm:prSet presAssocID="{8C175C90-7D18-4041-BD01-8F60ABC87C32}" presName="compNode" presStyleCnt="0"/>
      <dgm:spPr/>
    </dgm:pt>
    <dgm:pt modelId="{30C1BFDF-9D08-4C6B-9C90-A466ECEEC6BE}" type="pres">
      <dgm:prSet presAssocID="{8C175C90-7D18-4041-BD01-8F60ABC87C32}" presName="bkgdShape" presStyleLbl="node1" presStyleIdx="3" presStyleCnt="7"/>
      <dgm:spPr/>
    </dgm:pt>
    <dgm:pt modelId="{7669CCE9-189D-4299-8362-3D7097E021C7}" type="pres">
      <dgm:prSet presAssocID="{8C175C90-7D18-4041-BD01-8F60ABC87C32}" presName="nodeTx" presStyleLbl="node1" presStyleIdx="3" presStyleCnt="7">
        <dgm:presLayoutVars>
          <dgm:bulletEnabled val="1"/>
        </dgm:presLayoutVars>
      </dgm:prSet>
      <dgm:spPr/>
    </dgm:pt>
    <dgm:pt modelId="{939B0409-CEB7-425E-A59D-3BE2AE241576}" type="pres">
      <dgm:prSet presAssocID="{8C175C90-7D18-4041-BD01-8F60ABC87C32}" presName="invisiNode" presStyleLbl="node1" presStyleIdx="3" presStyleCnt="7"/>
      <dgm:spPr/>
    </dgm:pt>
    <dgm:pt modelId="{6433C84B-DFBF-4512-8905-2478A6E368E9}" type="pres">
      <dgm:prSet presAssocID="{8C175C90-7D18-4041-BD01-8F60ABC87C32}" presName="imagNode" presStyleLbl="fgImgPlace1" presStyleIdx="3" presStyleCnt="7"/>
      <dgm:spPr/>
    </dgm:pt>
    <dgm:pt modelId="{D101FDC7-CA90-4BDB-A1FC-889BB2332746}" type="pres">
      <dgm:prSet presAssocID="{94684B7D-0D17-4368-B3AE-030F34AD4029}" presName="sibTrans" presStyleLbl="sibTrans2D1" presStyleIdx="0" presStyleCnt="0"/>
      <dgm:spPr/>
    </dgm:pt>
    <dgm:pt modelId="{6F9A6CF6-28A4-4475-A50F-CC578A443A88}" type="pres">
      <dgm:prSet presAssocID="{B9C2C876-4738-4C4A-8F33-2D12556E1746}" presName="compNode" presStyleCnt="0"/>
      <dgm:spPr/>
    </dgm:pt>
    <dgm:pt modelId="{8C6948B9-9D5F-45BE-854C-E05F883B4BF3}" type="pres">
      <dgm:prSet presAssocID="{B9C2C876-4738-4C4A-8F33-2D12556E1746}" presName="bkgdShape" presStyleLbl="node1" presStyleIdx="4" presStyleCnt="7"/>
      <dgm:spPr/>
    </dgm:pt>
    <dgm:pt modelId="{72F64251-717E-402A-A513-50D989C99156}" type="pres">
      <dgm:prSet presAssocID="{B9C2C876-4738-4C4A-8F33-2D12556E1746}" presName="nodeTx" presStyleLbl="node1" presStyleIdx="4" presStyleCnt="7">
        <dgm:presLayoutVars>
          <dgm:bulletEnabled val="1"/>
        </dgm:presLayoutVars>
      </dgm:prSet>
      <dgm:spPr/>
    </dgm:pt>
    <dgm:pt modelId="{A3E07EB4-DEB2-4BFC-94A6-80249B6D7BD9}" type="pres">
      <dgm:prSet presAssocID="{B9C2C876-4738-4C4A-8F33-2D12556E1746}" presName="invisiNode" presStyleLbl="node1" presStyleIdx="4" presStyleCnt="7"/>
      <dgm:spPr/>
    </dgm:pt>
    <dgm:pt modelId="{A5DBC7C3-744D-4334-89FD-B7619C4271E2}" type="pres">
      <dgm:prSet presAssocID="{B9C2C876-4738-4C4A-8F33-2D12556E1746}" presName="imagNode" presStyleLbl="fgImgPlace1" presStyleIdx="4" presStyleCnt="7"/>
      <dgm:spPr/>
    </dgm:pt>
    <dgm:pt modelId="{4DD6E9CB-2C1C-4DA3-89EF-9E6286A5415D}" type="pres">
      <dgm:prSet presAssocID="{AC015202-3523-47F9-82F9-168AF1183B4C}" presName="sibTrans" presStyleLbl="sibTrans2D1" presStyleIdx="0" presStyleCnt="0"/>
      <dgm:spPr/>
    </dgm:pt>
    <dgm:pt modelId="{80CF3996-A354-40F1-90A7-8C06B6073BB1}" type="pres">
      <dgm:prSet presAssocID="{CB7A5A9E-7AED-4F1A-B41D-4B6E2FE0B703}" presName="compNode" presStyleCnt="0"/>
      <dgm:spPr/>
    </dgm:pt>
    <dgm:pt modelId="{854E90F2-4F31-4AE9-8B48-DCEF45338628}" type="pres">
      <dgm:prSet presAssocID="{CB7A5A9E-7AED-4F1A-B41D-4B6E2FE0B703}" presName="bkgdShape" presStyleLbl="node1" presStyleIdx="5" presStyleCnt="7"/>
      <dgm:spPr/>
    </dgm:pt>
    <dgm:pt modelId="{B0A1489C-1C7C-49F6-A7C5-6F81968C0D01}" type="pres">
      <dgm:prSet presAssocID="{CB7A5A9E-7AED-4F1A-B41D-4B6E2FE0B703}" presName="nodeTx" presStyleLbl="node1" presStyleIdx="5" presStyleCnt="7">
        <dgm:presLayoutVars>
          <dgm:bulletEnabled val="1"/>
        </dgm:presLayoutVars>
      </dgm:prSet>
      <dgm:spPr/>
    </dgm:pt>
    <dgm:pt modelId="{E84F926E-D874-45C7-83EA-9C17EDB365A8}" type="pres">
      <dgm:prSet presAssocID="{CB7A5A9E-7AED-4F1A-B41D-4B6E2FE0B703}" presName="invisiNode" presStyleLbl="node1" presStyleIdx="5" presStyleCnt="7"/>
      <dgm:spPr/>
    </dgm:pt>
    <dgm:pt modelId="{12DC7A96-2045-460B-9104-97D131A488C8}" type="pres">
      <dgm:prSet presAssocID="{CB7A5A9E-7AED-4F1A-B41D-4B6E2FE0B703}" presName="imagNode" presStyleLbl="fgImgPlace1" presStyleIdx="5" presStyleCnt="7"/>
      <dgm:spPr/>
    </dgm:pt>
    <dgm:pt modelId="{DA964702-6A98-4BBD-B262-785AA4F1A162}" type="pres">
      <dgm:prSet presAssocID="{A608BC0B-41AE-4D69-8985-812ECABC7140}" presName="sibTrans" presStyleLbl="sibTrans2D1" presStyleIdx="0" presStyleCnt="0"/>
      <dgm:spPr/>
    </dgm:pt>
    <dgm:pt modelId="{38B6219E-FEB3-4C1E-A008-6AC78DC90BBD}" type="pres">
      <dgm:prSet presAssocID="{7855C506-5E07-4328-BE3D-8D8B70C71F1B}" presName="compNode" presStyleCnt="0"/>
      <dgm:spPr/>
    </dgm:pt>
    <dgm:pt modelId="{0313B617-D743-4733-91C2-93FC9D83C5E1}" type="pres">
      <dgm:prSet presAssocID="{7855C506-5E07-4328-BE3D-8D8B70C71F1B}" presName="bkgdShape" presStyleLbl="node1" presStyleIdx="6" presStyleCnt="7"/>
      <dgm:spPr/>
    </dgm:pt>
    <dgm:pt modelId="{BEE29A47-23BE-40BB-A0F1-5C1CC7C26484}" type="pres">
      <dgm:prSet presAssocID="{7855C506-5E07-4328-BE3D-8D8B70C71F1B}" presName="nodeTx" presStyleLbl="node1" presStyleIdx="6" presStyleCnt="7">
        <dgm:presLayoutVars>
          <dgm:bulletEnabled val="1"/>
        </dgm:presLayoutVars>
      </dgm:prSet>
      <dgm:spPr/>
    </dgm:pt>
    <dgm:pt modelId="{F889F88B-C2BA-4158-9B35-43933558BD23}" type="pres">
      <dgm:prSet presAssocID="{7855C506-5E07-4328-BE3D-8D8B70C71F1B}" presName="invisiNode" presStyleLbl="node1" presStyleIdx="6" presStyleCnt="7"/>
      <dgm:spPr/>
    </dgm:pt>
    <dgm:pt modelId="{EB39CFEC-98C6-4BB5-8A7C-EC2A1D9E01F1}" type="pres">
      <dgm:prSet presAssocID="{7855C506-5E07-4328-BE3D-8D8B70C71F1B}" presName="imagNode" presStyleLbl="fgImgPlace1" presStyleIdx="6" presStyleCnt="7"/>
      <dgm:spPr/>
    </dgm:pt>
  </dgm:ptLst>
  <dgm:cxnLst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C790EB17-ACEE-48AC-8861-D5CA20C1D5FB}" type="presOf" srcId="{3F53A953-E071-4608-B2D3-82BEAFC5586C}" destId="{DA39A769-7606-4FD4-9529-B0D805B4F205}" srcOrd="0" destOrd="0" presId="urn:microsoft.com/office/officeart/2005/8/layout/hList7"/>
    <dgm:cxn modelId="{5400EB23-9014-4B9E-A7F8-463FCB09CB4D}" type="presOf" srcId="{7855C506-5E07-4328-BE3D-8D8B70C71F1B}" destId="{0313B617-D743-4733-91C2-93FC9D83C5E1}" srcOrd="0" destOrd="0" presId="urn:microsoft.com/office/officeart/2005/8/layout/hList7"/>
    <dgm:cxn modelId="{F2401925-B5BC-43DF-BA50-C8A92214BA5C}" srcId="{954E84B1-CEFF-46F5-8E51-EECD2DC22ED9}" destId="{CB7A5A9E-7AED-4F1A-B41D-4B6E2FE0B703}" srcOrd="5" destOrd="0" parTransId="{151F68AC-17BA-4200-8E1E-C2598FB15EA5}" sibTransId="{A608BC0B-41AE-4D69-8985-812ECABC7140}"/>
    <dgm:cxn modelId="{B9782126-72B1-49F3-9A38-913750D4F6D2}" srcId="{954E84B1-CEFF-46F5-8E51-EECD2DC22ED9}" destId="{5D7B8475-2F66-48B6-8B01-59D78E810DEE}" srcOrd="1" destOrd="0" parTransId="{7B4708A0-9AD6-4F7B-AEE2-4E378F66A7D3}" sibTransId="{B1510800-72E2-4CA2-8B63-18DE77045680}"/>
    <dgm:cxn modelId="{EE778A29-82FE-4F37-B0B4-F8324F3DD145}" type="presOf" srcId="{B1510800-72E2-4CA2-8B63-18DE77045680}" destId="{AFB6B962-5A95-47F3-88DA-907BA1316B7D}" srcOrd="0" destOrd="0" presId="urn:microsoft.com/office/officeart/2005/8/layout/hList7"/>
    <dgm:cxn modelId="{7A6B4B2E-1935-4F4E-9177-2FD42A60B367}" type="presOf" srcId="{C84CB092-845E-41C0-A03D-38E7A3709639}" destId="{562EB80C-7D63-4B63-95D4-BE2D32DCECD9}" srcOrd="0" destOrd="0" presId="urn:microsoft.com/office/officeart/2005/8/layout/hList7"/>
    <dgm:cxn modelId="{8143F25B-A3CA-4F98-AB27-F860FD2855D6}" type="presOf" srcId="{CB7A5A9E-7AED-4F1A-B41D-4B6E2FE0B703}" destId="{854E90F2-4F31-4AE9-8B48-DCEF45338628}" srcOrd="0" destOrd="0" presId="urn:microsoft.com/office/officeart/2005/8/layout/hList7"/>
    <dgm:cxn modelId="{7D891361-0EF7-49B2-A8C4-14D6311BAB8E}" type="presOf" srcId="{C84CB092-845E-41C0-A03D-38E7A3709639}" destId="{9DC775B0-99D2-477B-B519-41422C11983A}" srcOrd="1" destOrd="0" presId="urn:microsoft.com/office/officeart/2005/8/layout/hList7"/>
    <dgm:cxn modelId="{6107D54B-AD7B-4D4A-8241-CB2F6F625730}" type="presOf" srcId="{AC015202-3523-47F9-82F9-168AF1183B4C}" destId="{4DD6E9CB-2C1C-4DA3-89EF-9E6286A5415D}" srcOrd="0" destOrd="0" presId="urn:microsoft.com/office/officeart/2005/8/layout/hList7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1EE30870-BA03-4B8D-B0C4-FB51FF7CB80A}" type="presOf" srcId="{B9C2C876-4738-4C4A-8F33-2D12556E1746}" destId="{72F64251-717E-402A-A513-50D989C99156}" srcOrd="1" destOrd="0" presId="urn:microsoft.com/office/officeart/2005/8/layout/hList7"/>
    <dgm:cxn modelId="{709EA471-3EE6-4BFC-89A7-379319B7189C}" type="presOf" srcId="{5D7B8475-2F66-48B6-8B01-59D78E810DEE}" destId="{C28AA6DC-8A59-4EAD-B728-4D546B5178DC}" srcOrd="0" destOrd="0" presId="urn:microsoft.com/office/officeart/2005/8/layout/hList7"/>
    <dgm:cxn modelId="{BDA9D377-C845-4E1E-8238-6E74EF86CDDF}" type="presOf" srcId="{A608BC0B-41AE-4D69-8985-812ECABC7140}" destId="{DA964702-6A98-4BBD-B262-785AA4F1A162}" srcOrd="0" destOrd="0" presId="urn:microsoft.com/office/officeart/2005/8/layout/hList7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0B57A783-5204-4227-8DEC-9335775191F6}" srcId="{954E84B1-CEFF-46F5-8E51-EECD2DC22ED9}" destId="{B9C2C876-4738-4C4A-8F33-2D12556E1746}" srcOrd="4" destOrd="0" parTransId="{ED3066A6-1925-4420-A492-2F5E5C8BC0AC}" sibTransId="{AC015202-3523-47F9-82F9-168AF1183B4C}"/>
    <dgm:cxn modelId="{736FF586-4B83-459A-AE70-2B714E51540A}" srcId="{954E84B1-CEFF-46F5-8E51-EECD2DC22ED9}" destId="{C84CB092-845E-41C0-A03D-38E7A3709639}" srcOrd="2" destOrd="0" parTransId="{4EBC10E8-9139-4345-ABF6-55B05CB762AE}" sibTransId="{3F53A953-E071-4608-B2D3-82BEAFC5586C}"/>
    <dgm:cxn modelId="{3BFC038A-8589-4D92-82AD-903CB8EF52BC}" type="presOf" srcId="{7855C506-5E07-4328-BE3D-8D8B70C71F1B}" destId="{BEE29A47-23BE-40BB-A0F1-5C1CC7C26484}" srcOrd="1" destOrd="0" presId="urn:microsoft.com/office/officeart/2005/8/layout/hList7"/>
    <dgm:cxn modelId="{30533E8F-05BE-46D2-BDDC-5408B9DB74E2}" type="presOf" srcId="{5D7B8475-2F66-48B6-8B01-59D78E810DEE}" destId="{813E8036-2F38-494A-95CD-D22D467BBE29}" srcOrd="1" destOrd="0" presId="urn:microsoft.com/office/officeart/2005/8/layout/hList7"/>
    <dgm:cxn modelId="{D453669B-E1F0-4A14-8E01-CDEEFDF936A9}" type="presOf" srcId="{94684B7D-0D17-4368-B3AE-030F34AD4029}" destId="{D101FDC7-CA90-4BDB-A1FC-889BB2332746}" srcOrd="0" destOrd="0" presId="urn:microsoft.com/office/officeart/2005/8/layout/hList7"/>
    <dgm:cxn modelId="{BDB418AE-9B69-44B5-9220-B969EA06D7D9}" type="presOf" srcId="{8C175C90-7D18-4041-BD01-8F60ABC87C32}" destId="{7669CCE9-189D-4299-8362-3D7097E021C7}" srcOrd="1" destOrd="0" presId="urn:microsoft.com/office/officeart/2005/8/layout/hList7"/>
    <dgm:cxn modelId="{7DADC2AF-3864-4CA6-B23E-21F93EABAAAB}" type="presOf" srcId="{8C175C90-7D18-4041-BD01-8F60ABC87C32}" destId="{30C1BFDF-9D08-4C6B-9C90-A466ECEEC6BE}" srcOrd="0" destOrd="0" presId="urn:microsoft.com/office/officeart/2005/8/layout/hList7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4C7F10B4-E021-4F9C-83FE-66D31847A456}" type="presOf" srcId="{CB7A5A9E-7AED-4F1A-B41D-4B6E2FE0B703}" destId="{B0A1489C-1C7C-49F6-A7C5-6F81968C0D01}" srcOrd="1" destOrd="0" presId="urn:microsoft.com/office/officeart/2005/8/layout/hList7"/>
    <dgm:cxn modelId="{376813C7-F127-4354-A149-37C40F6C8F2C}" type="presOf" srcId="{B9C2C876-4738-4C4A-8F33-2D12556E1746}" destId="{8C6948B9-9D5F-45BE-854C-E05F883B4BF3}" srcOrd="0" destOrd="0" presId="urn:microsoft.com/office/officeart/2005/8/layout/hList7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15E29EEA-DCA2-425D-91D8-C06CF8A68C94}" srcId="{954E84B1-CEFF-46F5-8E51-EECD2DC22ED9}" destId="{8C175C90-7D18-4041-BD01-8F60ABC87C32}" srcOrd="3" destOrd="0" parTransId="{36CA1A50-F8C6-4BAC-9EEF-A982A6679E32}" sibTransId="{94684B7D-0D17-4368-B3AE-030F34AD4029}"/>
    <dgm:cxn modelId="{749C4EEB-1112-420D-8F9D-9ABFCD102392}" srcId="{954E84B1-CEFF-46F5-8E51-EECD2DC22ED9}" destId="{7855C506-5E07-4328-BE3D-8D8B70C71F1B}" srcOrd="6" destOrd="0" parTransId="{D00AA414-8D24-4E07-9748-EC176ACA933E}" sibTransId="{F9D538BE-A951-453A-9BDA-76AC3823095D}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08C43078-6FFF-40BA-9252-95E9425F9C33}" type="presParOf" srcId="{CEF68AC3-F801-482D-8940-1455676BE179}" destId="{EEBDD8B1-6A22-4F60-B65D-70223115B433}" srcOrd="2" destOrd="0" presId="urn:microsoft.com/office/officeart/2005/8/layout/hList7"/>
    <dgm:cxn modelId="{C040BD78-7E00-4BA8-AC35-19B114CB558C}" type="presParOf" srcId="{EEBDD8B1-6A22-4F60-B65D-70223115B433}" destId="{C28AA6DC-8A59-4EAD-B728-4D546B5178DC}" srcOrd="0" destOrd="0" presId="urn:microsoft.com/office/officeart/2005/8/layout/hList7"/>
    <dgm:cxn modelId="{C66EDCFA-3B45-4C78-9F4F-6751CF29F9B8}" type="presParOf" srcId="{EEBDD8B1-6A22-4F60-B65D-70223115B433}" destId="{813E8036-2F38-494A-95CD-D22D467BBE29}" srcOrd="1" destOrd="0" presId="urn:microsoft.com/office/officeart/2005/8/layout/hList7"/>
    <dgm:cxn modelId="{F06ACEBC-1E61-4699-9976-DE947CEEE6FB}" type="presParOf" srcId="{EEBDD8B1-6A22-4F60-B65D-70223115B433}" destId="{07F568AC-CB13-4D19-9DF1-A91C744BD9C9}" srcOrd="2" destOrd="0" presId="urn:microsoft.com/office/officeart/2005/8/layout/hList7"/>
    <dgm:cxn modelId="{701878E6-3AA5-4629-9460-B63768E41022}" type="presParOf" srcId="{EEBDD8B1-6A22-4F60-B65D-70223115B433}" destId="{848FEADB-97FF-4882-8279-8B05EE249ABA}" srcOrd="3" destOrd="0" presId="urn:microsoft.com/office/officeart/2005/8/layout/hList7"/>
    <dgm:cxn modelId="{462A9B70-BF07-4323-9C13-5B24CD748605}" type="presParOf" srcId="{CEF68AC3-F801-482D-8940-1455676BE179}" destId="{AFB6B962-5A95-47F3-88DA-907BA1316B7D}" srcOrd="3" destOrd="0" presId="urn:microsoft.com/office/officeart/2005/8/layout/hList7"/>
    <dgm:cxn modelId="{2822D3D8-FE44-457B-AA76-86B77EAE4EE6}" type="presParOf" srcId="{CEF68AC3-F801-482D-8940-1455676BE179}" destId="{5B999300-961D-4A71-ABD4-E0FC970662FD}" srcOrd="4" destOrd="0" presId="urn:microsoft.com/office/officeart/2005/8/layout/hList7"/>
    <dgm:cxn modelId="{D8B6A93C-0DAB-4BFE-B95F-6823CA7E4313}" type="presParOf" srcId="{5B999300-961D-4A71-ABD4-E0FC970662FD}" destId="{562EB80C-7D63-4B63-95D4-BE2D32DCECD9}" srcOrd="0" destOrd="0" presId="urn:microsoft.com/office/officeart/2005/8/layout/hList7"/>
    <dgm:cxn modelId="{B04AE831-E7D8-4A0C-94B9-04FD30E6B336}" type="presParOf" srcId="{5B999300-961D-4A71-ABD4-E0FC970662FD}" destId="{9DC775B0-99D2-477B-B519-41422C11983A}" srcOrd="1" destOrd="0" presId="urn:microsoft.com/office/officeart/2005/8/layout/hList7"/>
    <dgm:cxn modelId="{1C4E7DE3-A487-40C3-9E4E-121CA0FC9736}" type="presParOf" srcId="{5B999300-961D-4A71-ABD4-E0FC970662FD}" destId="{73C59E81-5E44-4B46-9581-092869A80134}" srcOrd="2" destOrd="0" presId="urn:microsoft.com/office/officeart/2005/8/layout/hList7"/>
    <dgm:cxn modelId="{91283E8C-BE1A-446C-83DB-DC0A77DB6948}" type="presParOf" srcId="{5B999300-961D-4A71-ABD4-E0FC970662FD}" destId="{9405DFD4-228D-4720-81B8-CA76F4B23A57}" srcOrd="3" destOrd="0" presId="urn:microsoft.com/office/officeart/2005/8/layout/hList7"/>
    <dgm:cxn modelId="{5AD961EA-94E1-4CF4-9D35-F900D51F59B5}" type="presParOf" srcId="{CEF68AC3-F801-482D-8940-1455676BE179}" destId="{DA39A769-7606-4FD4-9529-B0D805B4F205}" srcOrd="5" destOrd="0" presId="urn:microsoft.com/office/officeart/2005/8/layout/hList7"/>
    <dgm:cxn modelId="{D774D2A7-BE75-463E-9DE0-3B06D2B329E1}" type="presParOf" srcId="{CEF68AC3-F801-482D-8940-1455676BE179}" destId="{B01863CC-1AB5-4B82-8077-2ED9D568CBA7}" srcOrd="6" destOrd="0" presId="urn:microsoft.com/office/officeart/2005/8/layout/hList7"/>
    <dgm:cxn modelId="{9E749710-ED93-4457-AD1E-EF290138F9D8}" type="presParOf" srcId="{B01863CC-1AB5-4B82-8077-2ED9D568CBA7}" destId="{30C1BFDF-9D08-4C6B-9C90-A466ECEEC6BE}" srcOrd="0" destOrd="0" presId="urn:microsoft.com/office/officeart/2005/8/layout/hList7"/>
    <dgm:cxn modelId="{FDAB485C-C1BC-4937-AB39-850FF5384A00}" type="presParOf" srcId="{B01863CC-1AB5-4B82-8077-2ED9D568CBA7}" destId="{7669CCE9-189D-4299-8362-3D7097E021C7}" srcOrd="1" destOrd="0" presId="urn:microsoft.com/office/officeart/2005/8/layout/hList7"/>
    <dgm:cxn modelId="{F7A6EF63-2E5C-4990-ABA9-2C96BA91F9B1}" type="presParOf" srcId="{B01863CC-1AB5-4B82-8077-2ED9D568CBA7}" destId="{939B0409-CEB7-425E-A59D-3BE2AE241576}" srcOrd="2" destOrd="0" presId="urn:microsoft.com/office/officeart/2005/8/layout/hList7"/>
    <dgm:cxn modelId="{4FB7A5E1-9733-480F-BF4C-E261FCDCA6DF}" type="presParOf" srcId="{B01863CC-1AB5-4B82-8077-2ED9D568CBA7}" destId="{6433C84B-DFBF-4512-8905-2478A6E368E9}" srcOrd="3" destOrd="0" presId="urn:microsoft.com/office/officeart/2005/8/layout/hList7"/>
    <dgm:cxn modelId="{C8DD3B32-7379-4048-B02B-F2C41C5E226E}" type="presParOf" srcId="{CEF68AC3-F801-482D-8940-1455676BE179}" destId="{D101FDC7-CA90-4BDB-A1FC-889BB2332746}" srcOrd="7" destOrd="0" presId="urn:microsoft.com/office/officeart/2005/8/layout/hList7"/>
    <dgm:cxn modelId="{C5ECC0B3-6625-4A07-9417-C3466CEBD0AF}" type="presParOf" srcId="{CEF68AC3-F801-482D-8940-1455676BE179}" destId="{6F9A6CF6-28A4-4475-A50F-CC578A443A88}" srcOrd="8" destOrd="0" presId="urn:microsoft.com/office/officeart/2005/8/layout/hList7"/>
    <dgm:cxn modelId="{94DC0827-031D-4B8A-9A51-D29E9725399B}" type="presParOf" srcId="{6F9A6CF6-28A4-4475-A50F-CC578A443A88}" destId="{8C6948B9-9D5F-45BE-854C-E05F883B4BF3}" srcOrd="0" destOrd="0" presId="urn:microsoft.com/office/officeart/2005/8/layout/hList7"/>
    <dgm:cxn modelId="{58D2114F-F9A6-437C-8CD1-B3EA06C117A5}" type="presParOf" srcId="{6F9A6CF6-28A4-4475-A50F-CC578A443A88}" destId="{72F64251-717E-402A-A513-50D989C99156}" srcOrd="1" destOrd="0" presId="urn:microsoft.com/office/officeart/2005/8/layout/hList7"/>
    <dgm:cxn modelId="{4A1C5F04-E80C-489F-92BC-90DEC86937BD}" type="presParOf" srcId="{6F9A6CF6-28A4-4475-A50F-CC578A443A88}" destId="{A3E07EB4-DEB2-4BFC-94A6-80249B6D7BD9}" srcOrd="2" destOrd="0" presId="urn:microsoft.com/office/officeart/2005/8/layout/hList7"/>
    <dgm:cxn modelId="{59E936E0-866C-4FBD-9CA7-5A39A1ED6692}" type="presParOf" srcId="{6F9A6CF6-28A4-4475-A50F-CC578A443A88}" destId="{A5DBC7C3-744D-4334-89FD-B7619C4271E2}" srcOrd="3" destOrd="0" presId="urn:microsoft.com/office/officeart/2005/8/layout/hList7"/>
    <dgm:cxn modelId="{AE1EFAD7-D226-48F6-A62B-EE700B9E78E6}" type="presParOf" srcId="{CEF68AC3-F801-482D-8940-1455676BE179}" destId="{4DD6E9CB-2C1C-4DA3-89EF-9E6286A5415D}" srcOrd="9" destOrd="0" presId="urn:microsoft.com/office/officeart/2005/8/layout/hList7"/>
    <dgm:cxn modelId="{FE7E9DFD-C2B8-4484-BF03-87F060683379}" type="presParOf" srcId="{CEF68AC3-F801-482D-8940-1455676BE179}" destId="{80CF3996-A354-40F1-90A7-8C06B6073BB1}" srcOrd="10" destOrd="0" presId="urn:microsoft.com/office/officeart/2005/8/layout/hList7"/>
    <dgm:cxn modelId="{27A32762-B491-4C77-BDAE-050DB1FCF5ED}" type="presParOf" srcId="{80CF3996-A354-40F1-90A7-8C06B6073BB1}" destId="{854E90F2-4F31-4AE9-8B48-DCEF45338628}" srcOrd="0" destOrd="0" presId="urn:microsoft.com/office/officeart/2005/8/layout/hList7"/>
    <dgm:cxn modelId="{B1E935B2-B28E-4462-8297-955EC9C120B3}" type="presParOf" srcId="{80CF3996-A354-40F1-90A7-8C06B6073BB1}" destId="{B0A1489C-1C7C-49F6-A7C5-6F81968C0D01}" srcOrd="1" destOrd="0" presId="urn:microsoft.com/office/officeart/2005/8/layout/hList7"/>
    <dgm:cxn modelId="{93F86E54-3A2A-4320-81D2-9BB4DE5028F6}" type="presParOf" srcId="{80CF3996-A354-40F1-90A7-8C06B6073BB1}" destId="{E84F926E-D874-45C7-83EA-9C17EDB365A8}" srcOrd="2" destOrd="0" presId="urn:microsoft.com/office/officeart/2005/8/layout/hList7"/>
    <dgm:cxn modelId="{4543B442-5D81-4144-9C24-4AE96CCAEC01}" type="presParOf" srcId="{80CF3996-A354-40F1-90A7-8C06B6073BB1}" destId="{12DC7A96-2045-460B-9104-97D131A488C8}" srcOrd="3" destOrd="0" presId="urn:microsoft.com/office/officeart/2005/8/layout/hList7"/>
    <dgm:cxn modelId="{AD6A516C-EF88-443B-A612-BCC58859FA73}" type="presParOf" srcId="{CEF68AC3-F801-482D-8940-1455676BE179}" destId="{DA964702-6A98-4BBD-B262-785AA4F1A162}" srcOrd="11" destOrd="0" presId="urn:microsoft.com/office/officeart/2005/8/layout/hList7"/>
    <dgm:cxn modelId="{E81EF4FF-19B8-45EA-88CC-847D324F2E7C}" type="presParOf" srcId="{CEF68AC3-F801-482D-8940-1455676BE179}" destId="{38B6219E-FEB3-4C1E-A008-6AC78DC90BBD}" srcOrd="12" destOrd="0" presId="urn:microsoft.com/office/officeart/2005/8/layout/hList7"/>
    <dgm:cxn modelId="{F8B828DC-BA7C-4259-A280-8927011179F8}" type="presParOf" srcId="{38B6219E-FEB3-4C1E-A008-6AC78DC90BBD}" destId="{0313B617-D743-4733-91C2-93FC9D83C5E1}" srcOrd="0" destOrd="0" presId="urn:microsoft.com/office/officeart/2005/8/layout/hList7"/>
    <dgm:cxn modelId="{B669AAD6-3A05-419D-AD79-13F913888AE2}" type="presParOf" srcId="{38B6219E-FEB3-4C1E-A008-6AC78DC90BBD}" destId="{BEE29A47-23BE-40BB-A0F1-5C1CC7C26484}" srcOrd="1" destOrd="0" presId="urn:microsoft.com/office/officeart/2005/8/layout/hList7"/>
    <dgm:cxn modelId="{ED036E8E-7252-48FE-AD62-64B072D22B61}" type="presParOf" srcId="{38B6219E-FEB3-4C1E-A008-6AC78DC90BBD}" destId="{F889F88B-C2BA-4158-9B35-43933558BD23}" srcOrd="2" destOrd="0" presId="urn:microsoft.com/office/officeart/2005/8/layout/hList7"/>
    <dgm:cxn modelId="{2EEA43D4-F0D1-48E9-AF60-166AD0895B27}" type="presParOf" srcId="{38B6219E-FEB3-4C1E-A008-6AC78DC90BBD}" destId="{EB39CFEC-98C6-4BB5-8A7C-EC2A1D9E01F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IN" dirty="0"/>
            <a:t>SQL</a:t>
          </a:r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DC7F6F08-CF97-472C-A091-D15E1BE350D5}">
      <dgm:prSet/>
      <dgm:spPr/>
      <dgm:t>
        <a:bodyPr/>
        <a:lstStyle/>
        <a:p>
          <a:r>
            <a:rPr lang="en-IN" dirty="0"/>
            <a:t>Python</a:t>
          </a:r>
        </a:p>
      </dgm:t>
    </dgm:pt>
    <dgm:pt modelId="{31B03811-F87E-4C2C-AB1D-748CE148E742}" type="parTrans" cxnId="{9BA1B6C1-3EB0-4A47-832E-F51EAD88CBCF}">
      <dgm:prSet/>
      <dgm:spPr/>
      <dgm:t>
        <a:bodyPr/>
        <a:lstStyle/>
        <a:p>
          <a:endParaRPr lang="en-IN"/>
        </a:p>
      </dgm:t>
    </dgm:pt>
    <dgm:pt modelId="{E31E9415-9B25-49B2-AD99-E4F22E22E410}" type="sibTrans" cxnId="{9BA1B6C1-3EB0-4A47-832E-F51EAD88CBCF}">
      <dgm:prSet/>
      <dgm:spPr/>
      <dgm:t>
        <a:bodyPr/>
        <a:lstStyle/>
        <a:p>
          <a:endParaRPr lang="en-IN"/>
        </a:p>
      </dgm:t>
    </dgm:pt>
    <dgm:pt modelId="{E58CC9C5-76DA-40B4-A018-D54611B2D58A}">
      <dgm:prSet/>
      <dgm:spPr/>
      <dgm:t>
        <a:bodyPr/>
        <a:lstStyle/>
        <a:p>
          <a:r>
            <a:rPr lang="en-IN" dirty="0"/>
            <a:t>Scala</a:t>
          </a:r>
        </a:p>
      </dgm:t>
    </dgm:pt>
    <dgm:pt modelId="{AB031D79-5BA6-4F98-A02F-CFE8B2ECC4B1}" type="parTrans" cxnId="{E8CCB428-9376-4D50-A53A-7D706C9A4545}">
      <dgm:prSet/>
      <dgm:spPr/>
      <dgm:t>
        <a:bodyPr/>
        <a:lstStyle/>
        <a:p>
          <a:endParaRPr lang="en-IN"/>
        </a:p>
      </dgm:t>
    </dgm:pt>
    <dgm:pt modelId="{32977FCB-BB55-4CBF-BCBC-58610E8273D2}" type="sibTrans" cxnId="{E8CCB428-9376-4D50-A53A-7D706C9A4545}">
      <dgm:prSet/>
      <dgm:spPr/>
      <dgm:t>
        <a:bodyPr/>
        <a:lstStyle/>
        <a:p>
          <a:endParaRPr lang="en-IN"/>
        </a:p>
      </dgm:t>
    </dgm:pt>
    <dgm:pt modelId="{C5648483-87D7-4D5E-B976-56DFFB85BC58}">
      <dgm:prSet/>
      <dgm:spPr/>
      <dgm:t>
        <a:bodyPr/>
        <a:lstStyle/>
        <a:p>
          <a:r>
            <a:rPr lang="en-IN" dirty="0"/>
            <a:t>R</a:t>
          </a:r>
        </a:p>
      </dgm:t>
    </dgm:pt>
    <dgm:pt modelId="{6C0AC17D-362B-4476-AD90-D7A433CA9C54}" type="parTrans" cxnId="{61DD65B5-EE07-4353-958D-2CC66B395275}">
      <dgm:prSet/>
      <dgm:spPr/>
      <dgm:t>
        <a:bodyPr/>
        <a:lstStyle/>
        <a:p>
          <a:endParaRPr lang="en-IN"/>
        </a:p>
      </dgm:t>
    </dgm:pt>
    <dgm:pt modelId="{6E50F091-3CC8-41B6-A567-2AF239916EB6}" type="sibTrans" cxnId="{61DD65B5-EE07-4353-958D-2CC66B395275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4"/>
      <dgm:spPr/>
    </dgm:pt>
    <dgm:pt modelId="{B82586BF-ABB5-4174-A236-B033779D46BE}" type="pres">
      <dgm:prSet presAssocID="{29617534-7988-4BF6-8B2F-38A1B3C72C37}" presName="nodeTx" presStyleLbl="node1" presStyleIdx="0" presStyleCnt="4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4"/>
      <dgm:spPr/>
    </dgm:pt>
    <dgm:pt modelId="{A81001B1-859D-47CA-B8C3-4BC9A2EE0BD4}" type="pres">
      <dgm:prSet presAssocID="{29617534-7988-4BF6-8B2F-38A1B3C72C37}" presName="imagNode" presStyleLbl="fgImgPlace1" presStyleIdx="0" presStyleCnt="4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DCF88459-8998-476B-94CC-D708A0F8947D}" type="pres">
      <dgm:prSet presAssocID="{DC7F6F08-CF97-472C-A091-D15E1BE350D5}" presName="compNode" presStyleCnt="0"/>
      <dgm:spPr/>
    </dgm:pt>
    <dgm:pt modelId="{ACEF8A87-0E70-4FC9-B859-78F9F4E4EF70}" type="pres">
      <dgm:prSet presAssocID="{DC7F6F08-CF97-472C-A091-D15E1BE350D5}" presName="bkgdShape" presStyleLbl="node1" presStyleIdx="1" presStyleCnt="4"/>
      <dgm:spPr/>
    </dgm:pt>
    <dgm:pt modelId="{6D62A89A-990E-4B98-9FE5-A515B098895B}" type="pres">
      <dgm:prSet presAssocID="{DC7F6F08-CF97-472C-A091-D15E1BE350D5}" presName="nodeTx" presStyleLbl="node1" presStyleIdx="1" presStyleCnt="4">
        <dgm:presLayoutVars>
          <dgm:bulletEnabled val="1"/>
        </dgm:presLayoutVars>
      </dgm:prSet>
      <dgm:spPr/>
    </dgm:pt>
    <dgm:pt modelId="{01F2D851-BA4A-44D3-83D0-4B53A8FAC168}" type="pres">
      <dgm:prSet presAssocID="{DC7F6F08-CF97-472C-A091-D15E1BE350D5}" presName="invisiNode" presStyleLbl="node1" presStyleIdx="1" presStyleCnt="4"/>
      <dgm:spPr/>
    </dgm:pt>
    <dgm:pt modelId="{B90BCBFF-D6E3-4404-934B-E559145D7E28}" type="pres">
      <dgm:prSet presAssocID="{DC7F6F08-CF97-472C-A091-D15E1BE350D5}" presName="imagNode" presStyleLbl="fgImgPlace1" presStyleIdx="1" presStyleCnt="4"/>
      <dgm:spPr/>
    </dgm:pt>
    <dgm:pt modelId="{B69782EA-6212-4B05-AEC2-179A48E68076}" type="pres">
      <dgm:prSet presAssocID="{E31E9415-9B25-49B2-AD99-E4F22E22E410}" presName="sibTrans" presStyleLbl="sibTrans2D1" presStyleIdx="0" presStyleCnt="0"/>
      <dgm:spPr/>
    </dgm:pt>
    <dgm:pt modelId="{9B10C901-A22F-4931-BB93-2AEF49DDE309}" type="pres">
      <dgm:prSet presAssocID="{C5648483-87D7-4D5E-B976-56DFFB85BC58}" presName="compNode" presStyleCnt="0"/>
      <dgm:spPr/>
    </dgm:pt>
    <dgm:pt modelId="{C952059C-98A6-4455-AC03-DD51073438EA}" type="pres">
      <dgm:prSet presAssocID="{C5648483-87D7-4D5E-B976-56DFFB85BC58}" presName="bkgdShape" presStyleLbl="node1" presStyleIdx="2" presStyleCnt="4"/>
      <dgm:spPr/>
    </dgm:pt>
    <dgm:pt modelId="{E34EE74C-7943-46B9-B033-FE4F68E4018A}" type="pres">
      <dgm:prSet presAssocID="{C5648483-87D7-4D5E-B976-56DFFB85BC58}" presName="nodeTx" presStyleLbl="node1" presStyleIdx="2" presStyleCnt="4">
        <dgm:presLayoutVars>
          <dgm:bulletEnabled val="1"/>
        </dgm:presLayoutVars>
      </dgm:prSet>
      <dgm:spPr/>
    </dgm:pt>
    <dgm:pt modelId="{5144A8D2-2954-46B1-B901-AF3247C04092}" type="pres">
      <dgm:prSet presAssocID="{C5648483-87D7-4D5E-B976-56DFFB85BC58}" presName="invisiNode" presStyleLbl="node1" presStyleIdx="2" presStyleCnt="4"/>
      <dgm:spPr/>
    </dgm:pt>
    <dgm:pt modelId="{03918922-3B9B-4CA7-9B62-D3638C03BEC0}" type="pres">
      <dgm:prSet presAssocID="{C5648483-87D7-4D5E-B976-56DFFB85BC58}" presName="imagNode" presStyleLbl="fgImgPlace1" presStyleIdx="2" presStyleCnt="4"/>
      <dgm:spPr/>
    </dgm:pt>
    <dgm:pt modelId="{06827074-59D2-4EC6-B3DC-7481AF74F049}" type="pres">
      <dgm:prSet presAssocID="{6E50F091-3CC8-41B6-A567-2AF239916EB6}" presName="sibTrans" presStyleLbl="sibTrans2D1" presStyleIdx="0" presStyleCnt="0"/>
      <dgm:spPr/>
    </dgm:pt>
    <dgm:pt modelId="{8152AF49-CDBF-4CDF-A369-8FBAF0CF7EBE}" type="pres">
      <dgm:prSet presAssocID="{E58CC9C5-76DA-40B4-A018-D54611B2D58A}" presName="compNode" presStyleCnt="0"/>
      <dgm:spPr/>
    </dgm:pt>
    <dgm:pt modelId="{B29B69B8-2CB8-4DC4-82BB-5DE45510F3B7}" type="pres">
      <dgm:prSet presAssocID="{E58CC9C5-76DA-40B4-A018-D54611B2D58A}" presName="bkgdShape" presStyleLbl="node1" presStyleIdx="3" presStyleCnt="4"/>
      <dgm:spPr/>
    </dgm:pt>
    <dgm:pt modelId="{A9F05A54-8D9E-47B2-889A-AA114F9DB055}" type="pres">
      <dgm:prSet presAssocID="{E58CC9C5-76DA-40B4-A018-D54611B2D58A}" presName="nodeTx" presStyleLbl="node1" presStyleIdx="3" presStyleCnt="4">
        <dgm:presLayoutVars>
          <dgm:bulletEnabled val="1"/>
        </dgm:presLayoutVars>
      </dgm:prSet>
      <dgm:spPr/>
    </dgm:pt>
    <dgm:pt modelId="{12E7B9DD-EB2F-4A8C-BAD4-3BF026A997C4}" type="pres">
      <dgm:prSet presAssocID="{E58CC9C5-76DA-40B4-A018-D54611B2D58A}" presName="invisiNode" presStyleLbl="node1" presStyleIdx="3" presStyleCnt="4"/>
      <dgm:spPr/>
    </dgm:pt>
    <dgm:pt modelId="{5FDAC2DA-997D-4444-B5A8-46465CCFE226}" type="pres">
      <dgm:prSet presAssocID="{E58CC9C5-76DA-40B4-A018-D54611B2D58A}" presName="imagNode" presStyleLbl="fgImgPlace1" presStyleIdx="3" presStyleCnt="4"/>
      <dgm:spPr/>
    </dgm:pt>
  </dgm:ptLst>
  <dgm:cxnLst>
    <dgm:cxn modelId="{0994A401-AA08-48F6-A26F-21E10CC4AD38}" type="presOf" srcId="{DC7F6F08-CF97-472C-A091-D15E1BE350D5}" destId="{ACEF8A87-0E70-4FC9-B859-78F9F4E4EF70}" srcOrd="0" destOrd="0" presId="urn:microsoft.com/office/officeart/2005/8/layout/hList7"/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60DE051A-3AA0-4AFF-9BDE-208B22E31C37}" type="presOf" srcId="{C5648483-87D7-4D5E-B976-56DFFB85BC58}" destId="{C952059C-98A6-4455-AC03-DD51073438EA}" srcOrd="0" destOrd="0" presId="urn:microsoft.com/office/officeart/2005/8/layout/hList7"/>
    <dgm:cxn modelId="{07EEF11E-5798-49AE-BB01-86880B5436DD}" type="presOf" srcId="{DC7F6F08-CF97-472C-A091-D15E1BE350D5}" destId="{6D62A89A-990E-4B98-9FE5-A515B098895B}" srcOrd="1" destOrd="0" presId="urn:microsoft.com/office/officeart/2005/8/layout/hList7"/>
    <dgm:cxn modelId="{E8CCB428-9376-4D50-A53A-7D706C9A4545}" srcId="{954E84B1-CEFF-46F5-8E51-EECD2DC22ED9}" destId="{E58CC9C5-76DA-40B4-A018-D54611B2D58A}" srcOrd="3" destOrd="0" parTransId="{AB031D79-5BA6-4F98-A02F-CFE8B2ECC4B1}" sibTransId="{32977FCB-BB55-4CBF-BCBC-58610E8273D2}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CA452B75-56D4-4B1B-A72C-065471ACD64F}" type="presOf" srcId="{6E50F091-3CC8-41B6-A567-2AF239916EB6}" destId="{06827074-59D2-4EC6-B3DC-7481AF74F049}" srcOrd="0" destOrd="0" presId="urn:microsoft.com/office/officeart/2005/8/layout/hList7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268DD289-ED13-460A-8F00-EEDB4EF7E91C}" type="presOf" srcId="{C5648483-87D7-4D5E-B976-56DFFB85BC58}" destId="{E34EE74C-7943-46B9-B033-FE4F68E4018A}" srcOrd="1" destOrd="0" presId="urn:microsoft.com/office/officeart/2005/8/layout/hList7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61DD65B5-EE07-4353-958D-2CC66B395275}" srcId="{954E84B1-CEFF-46F5-8E51-EECD2DC22ED9}" destId="{C5648483-87D7-4D5E-B976-56DFFB85BC58}" srcOrd="2" destOrd="0" parTransId="{6C0AC17D-362B-4476-AD90-D7A433CA9C54}" sibTransId="{6E50F091-3CC8-41B6-A567-2AF239916EB6}"/>
    <dgm:cxn modelId="{0EE189BF-FCD7-4CCB-9FB2-FD35E09BA5E0}" type="presOf" srcId="{E31E9415-9B25-49B2-AD99-E4F22E22E410}" destId="{B69782EA-6212-4B05-AEC2-179A48E68076}" srcOrd="0" destOrd="0" presId="urn:microsoft.com/office/officeart/2005/8/layout/hList7"/>
    <dgm:cxn modelId="{9BA1B6C1-3EB0-4A47-832E-F51EAD88CBCF}" srcId="{954E84B1-CEFF-46F5-8E51-EECD2DC22ED9}" destId="{DC7F6F08-CF97-472C-A091-D15E1BE350D5}" srcOrd="1" destOrd="0" parTransId="{31B03811-F87E-4C2C-AB1D-748CE148E742}" sibTransId="{E31E9415-9B25-49B2-AD99-E4F22E22E410}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060249DB-AB73-4FF6-A9CF-9B06B1849220}" type="presOf" srcId="{E58CC9C5-76DA-40B4-A018-D54611B2D58A}" destId="{A9F05A54-8D9E-47B2-889A-AA114F9DB055}" srcOrd="1" destOrd="0" presId="urn:microsoft.com/office/officeart/2005/8/layout/hList7"/>
    <dgm:cxn modelId="{74A550F8-E55A-462B-8838-390AFA421293}" type="presOf" srcId="{E58CC9C5-76DA-40B4-A018-D54611B2D58A}" destId="{B29B69B8-2CB8-4DC4-82BB-5DE45510F3B7}" srcOrd="0" destOrd="0" presId="urn:microsoft.com/office/officeart/2005/8/layout/hList7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D65F0809-3CE1-475D-9157-3EFAAA43F4B6}" type="presParOf" srcId="{CEF68AC3-F801-482D-8940-1455676BE179}" destId="{DCF88459-8998-476B-94CC-D708A0F8947D}" srcOrd="2" destOrd="0" presId="urn:microsoft.com/office/officeart/2005/8/layout/hList7"/>
    <dgm:cxn modelId="{F447F1E1-04A2-480A-9991-2E8DCA11BB2E}" type="presParOf" srcId="{DCF88459-8998-476B-94CC-D708A0F8947D}" destId="{ACEF8A87-0E70-4FC9-B859-78F9F4E4EF70}" srcOrd="0" destOrd="0" presId="urn:microsoft.com/office/officeart/2005/8/layout/hList7"/>
    <dgm:cxn modelId="{60466A4C-6D7D-463F-B70F-E930511C1BC7}" type="presParOf" srcId="{DCF88459-8998-476B-94CC-D708A0F8947D}" destId="{6D62A89A-990E-4B98-9FE5-A515B098895B}" srcOrd="1" destOrd="0" presId="urn:microsoft.com/office/officeart/2005/8/layout/hList7"/>
    <dgm:cxn modelId="{2FBE93D5-30A7-4C2E-9711-396852E6B3DF}" type="presParOf" srcId="{DCF88459-8998-476B-94CC-D708A0F8947D}" destId="{01F2D851-BA4A-44D3-83D0-4B53A8FAC168}" srcOrd="2" destOrd="0" presId="urn:microsoft.com/office/officeart/2005/8/layout/hList7"/>
    <dgm:cxn modelId="{F1AB82B4-C6DC-4A48-B258-7B24387C5BA1}" type="presParOf" srcId="{DCF88459-8998-476B-94CC-D708A0F8947D}" destId="{B90BCBFF-D6E3-4404-934B-E559145D7E28}" srcOrd="3" destOrd="0" presId="urn:microsoft.com/office/officeart/2005/8/layout/hList7"/>
    <dgm:cxn modelId="{3BBBECBA-1357-42E1-9867-E31DED324C07}" type="presParOf" srcId="{CEF68AC3-F801-482D-8940-1455676BE179}" destId="{B69782EA-6212-4B05-AEC2-179A48E68076}" srcOrd="3" destOrd="0" presId="urn:microsoft.com/office/officeart/2005/8/layout/hList7"/>
    <dgm:cxn modelId="{482DB748-4C46-465F-A21E-CEB566885836}" type="presParOf" srcId="{CEF68AC3-F801-482D-8940-1455676BE179}" destId="{9B10C901-A22F-4931-BB93-2AEF49DDE309}" srcOrd="4" destOrd="0" presId="urn:microsoft.com/office/officeart/2005/8/layout/hList7"/>
    <dgm:cxn modelId="{C966E347-0692-4A70-994F-8A340323FEB9}" type="presParOf" srcId="{9B10C901-A22F-4931-BB93-2AEF49DDE309}" destId="{C952059C-98A6-4455-AC03-DD51073438EA}" srcOrd="0" destOrd="0" presId="urn:microsoft.com/office/officeart/2005/8/layout/hList7"/>
    <dgm:cxn modelId="{519A543F-D096-4BBF-9F04-5E2EF27F888B}" type="presParOf" srcId="{9B10C901-A22F-4931-BB93-2AEF49DDE309}" destId="{E34EE74C-7943-46B9-B033-FE4F68E4018A}" srcOrd="1" destOrd="0" presId="urn:microsoft.com/office/officeart/2005/8/layout/hList7"/>
    <dgm:cxn modelId="{58DB7615-9FD2-4B5D-8E40-CF336FC59BE4}" type="presParOf" srcId="{9B10C901-A22F-4931-BB93-2AEF49DDE309}" destId="{5144A8D2-2954-46B1-B901-AF3247C04092}" srcOrd="2" destOrd="0" presId="urn:microsoft.com/office/officeart/2005/8/layout/hList7"/>
    <dgm:cxn modelId="{4AAC917B-2DD4-4FBB-B707-3C474BCDFEE9}" type="presParOf" srcId="{9B10C901-A22F-4931-BB93-2AEF49DDE309}" destId="{03918922-3B9B-4CA7-9B62-D3638C03BEC0}" srcOrd="3" destOrd="0" presId="urn:microsoft.com/office/officeart/2005/8/layout/hList7"/>
    <dgm:cxn modelId="{9C5A8829-8ABA-49F2-A61F-4308D5A02AE0}" type="presParOf" srcId="{CEF68AC3-F801-482D-8940-1455676BE179}" destId="{06827074-59D2-4EC6-B3DC-7481AF74F049}" srcOrd="5" destOrd="0" presId="urn:microsoft.com/office/officeart/2005/8/layout/hList7"/>
    <dgm:cxn modelId="{71EA968A-ACA1-4FA3-B488-036CE4130EB0}" type="presParOf" srcId="{CEF68AC3-F801-482D-8940-1455676BE179}" destId="{8152AF49-CDBF-4CDF-A369-8FBAF0CF7EBE}" srcOrd="6" destOrd="0" presId="urn:microsoft.com/office/officeart/2005/8/layout/hList7"/>
    <dgm:cxn modelId="{E545B599-73B3-4300-B56E-0CD5C87897B7}" type="presParOf" srcId="{8152AF49-CDBF-4CDF-A369-8FBAF0CF7EBE}" destId="{B29B69B8-2CB8-4DC4-82BB-5DE45510F3B7}" srcOrd="0" destOrd="0" presId="urn:microsoft.com/office/officeart/2005/8/layout/hList7"/>
    <dgm:cxn modelId="{F88F4DC9-C079-4F02-B4F0-AAE0194BF909}" type="presParOf" srcId="{8152AF49-CDBF-4CDF-A369-8FBAF0CF7EBE}" destId="{A9F05A54-8D9E-47B2-889A-AA114F9DB055}" srcOrd="1" destOrd="0" presId="urn:microsoft.com/office/officeart/2005/8/layout/hList7"/>
    <dgm:cxn modelId="{ADDF6717-87A0-4873-BD61-1B5753F8CD41}" type="presParOf" srcId="{8152AF49-CDBF-4CDF-A369-8FBAF0CF7EBE}" destId="{12E7B9DD-EB2F-4A8C-BAD4-3BF026A997C4}" srcOrd="2" destOrd="0" presId="urn:microsoft.com/office/officeart/2005/8/layout/hList7"/>
    <dgm:cxn modelId="{DEF577EC-D8A5-4B25-8D66-24AAB2BBA2C8}" type="presParOf" srcId="{8152AF49-CDBF-4CDF-A369-8FBAF0CF7EBE}" destId="{5FDAC2DA-997D-4444-B5A8-46465CCFE226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IN" dirty="0"/>
            <a:t>Performance Optimization for DF</a:t>
          </a:r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4BC5ED7A-036B-4166-9554-DB97CB1D2139}">
      <dgm:prSet/>
      <dgm:spPr/>
      <dgm:t>
        <a:bodyPr/>
        <a:lstStyle/>
        <a:p>
          <a:r>
            <a:rPr lang="en-IN" dirty="0"/>
            <a:t>Most-Efficient Execution Plan</a:t>
          </a:r>
        </a:p>
      </dgm:t>
    </dgm:pt>
    <dgm:pt modelId="{A0367BBC-854D-4E9E-9524-90B854840838}" type="parTrans" cxnId="{E611C1DA-C19B-4BB4-8952-EDD39EF36F8E}">
      <dgm:prSet/>
      <dgm:spPr/>
      <dgm:t>
        <a:bodyPr/>
        <a:lstStyle/>
        <a:p>
          <a:endParaRPr lang="en-IN"/>
        </a:p>
      </dgm:t>
    </dgm:pt>
    <dgm:pt modelId="{07DB5326-DA44-4036-885E-72C5FB1B9EF9}" type="sibTrans" cxnId="{E611C1DA-C19B-4BB4-8952-EDD39EF36F8E}">
      <dgm:prSet/>
      <dgm:spPr/>
      <dgm:t>
        <a:bodyPr/>
        <a:lstStyle/>
        <a:p>
          <a:endParaRPr lang="en-IN"/>
        </a:p>
      </dgm:t>
    </dgm:pt>
    <dgm:pt modelId="{21DE75C0-D2EC-4B6C-B7FC-AE1B5DE18DCD}">
      <dgm:prSet/>
      <dgm:spPr/>
      <dgm:t>
        <a:bodyPr/>
        <a:lstStyle/>
        <a:p>
          <a:r>
            <a:rPr lang="en-IN" dirty="0"/>
            <a:t>RBO vs CBO</a:t>
          </a:r>
        </a:p>
      </dgm:t>
    </dgm:pt>
    <dgm:pt modelId="{98E2BF96-1590-4546-8DAC-C283B6BD3EAE}" type="parTrans" cxnId="{E3F295AC-B686-4B51-8955-587CA90737AD}">
      <dgm:prSet/>
      <dgm:spPr/>
      <dgm:t>
        <a:bodyPr/>
        <a:lstStyle/>
        <a:p>
          <a:endParaRPr lang="en-IN"/>
        </a:p>
      </dgm:t>
    </dgm:pt>
    <dgm:pt modelId="{AA2DBF6B-7081-48A8-8B93-D257D80BB1E3}" type="sibTrans" cxnId="{E3F295AC-B686-4B51-8955-587CA90737AD}">
      <dgm:prSet/>
      <dgm:spPr/>
      <dgm:t>
        <a:bodyPr/>
        <a:lstStyle/>
        <a:p>
          <a:endParaRPr lang="en-IN"/>
        </a:p>
      </dgm:t>
    </dgm:pt>
    <dgm:pt modelId="{51B20F7A-DE27-4139-AA71-9A318DF334B4}">
      <dgm:prSet/>
      <dgm:spPr/>
      <dgm:t>
        <a:bodyPr/>
        <a:lstStyle/>
        <a:p>
          <a:r>
            <a:rPr lang="en-IN" dirty="0"/>
            <a:t>Predigate or projection pushdown</a:t>
          </a:r>
        </a:p>
      </dgm:t>
    </dgm:pt>
    <dgm:pt modelId="{28902694-ADDB-4EB9-B476-441799823AC9}" type="parTrans" cxnId="{AD1EA823-D7E5-44F4-900B-D3EA654CA23C}">
      <dgm:prSet/>
      <dgm:spPr/>
      <dgm:t>
        <a:bodyPr/>
        <a:lstStyle/>
        <a:p>
          <a:endParaRPr lang="en-IN"/>
        </a:p>
      </dgm:t>
    </dgm:pt>
    <dgm:pt modelId="{029291E9-B58D-4F67-9242-D41F92C142C1}" type="sibTrans" cxnId="{AD1EA823-D7E5-44F4-900B-D3EA654CA23C}">
      <dgm:prSet/>
      <dgm:spPr/>
      <dgm:t>
        <a:bodyPr/>
        <a:lstStyle/>
        <a:p>
          <a:endParaRPr lang="en-IN"/>
        </a:p>
      </dgm:t>
    </dgm:pt>
    <dgm:pt modelId="{EF2C63A8-9F86-4D6D-9411-B7ACD9369251}">
      <dgm:prSet/>
      <dgm:spPr/>
      <dgm:t>
        <a:bodyPr/>
        <a:lstStyle/>
        <a:p>
          <a:r>
            <a:rPr lang="en-IN"/>
            <a:t>Rearrange filterReuse Java Functions</a:t>
          </a:r>
          <a:endParaRPr lang="en-IN" dirty="0"/>
        </a:p>
      </dgm:t>
    </dgm:pt>
    <dgm:pt modelId="{AB4E659E-88B2-41F9-9874-CCB16D4779A8}" type="parTrans" cxnId="{C1D53D37-5759-41EA-A642-A093DAE239F4}">
      <dgm:prSet/>
      <dgm:spPr/>
      <dgm:t>
        <a:bodyPr/>
        <a:lstStyle/>
        <a:p>
          <a:endParaRPr lang="en-IN"/>
        </a:p>
      </dgm:t>
    </dgm:pt>
    <dgm:pt modelId="{6914C08D-8274-46E0-BDC3-AAECB4C8130F}" type="sibTrans" cxnId="{C1D53D37-5759-41EA-A642-A093DAE239F4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5"/>
      <dgm:spPr/>
    </dgm:pt>
    <dgm:pt modelId="{B82586BF-ABB5-4174-A236-B033779D46BE}" type="pres">
      <dgm:prSet presAssocID="{29617534-7988-4BF6-8B2F-38A1B3C72C37}" presName="nodeTx" presStyleLbl="node1" presStyleIdx="0" presStyleCnt="5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5"/>
      <dgm:spPr/>
    </dgm:pt>
    <dgm:pt modelId="{A81001B1-859D-47CA-B8C3-4BC9A2EE0BD4}" type="pres">
      <dgm:prSet presAssocID="{29617534-7988-4BF6-8B2F-38A1B3C72C37}" presName="imagNode" presStyleLbl="fgImgPlace1" presStyleIdx="0" presStyleCnt="5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BABD20DF-8B7C-4B32-9C00-3AFE87A15488}" type="pres">
      <dgm:prSet presAssocID="{4BC5ED7A-036B-4166-9554-DB97CB1D2139}" presName="compNode" presStyleCnt="0"/>
      <dgm:spPr/>
    </dgm:pt>
    <dgm:pt modelId="{867EDE20-BCA0-473C-9EAC-11C0E671416C}" type="pres">
      <dgm:prSet presAssocID="{4BC5ED7A-036B-4166-9554-DB97CB1D2139}" presName="bkgdShape" presStyleLbl="node1" presStyleIdx="1" presStyleCnt="5"/>
      <dgm:spPr/>
    </dgm:pt>
    <dgm:pt modelId="{92A9A4EC-3FA8-48F1-B2A6-5ECF2AD195E4}" type="pres">
      <dgm:prSet presAssocID="{4BC5ED7A-036B-4166-9554-DB97CB1D2139}" presName="nodeTx" presStyleLbl="node1" presStyleIdx="1" presStyleCnt="5">
        <dgm:presLayoutVars>
          <dgm:bulletEnabled val="1"/>
        </dgm:presLayoutVars>
      </dgm:prSet>
      <dgm:spPr/>
    </dgm:pt>
    <dgm:pt modelId="{CBF4EE08-47A4-4EE7-963C-D9DF8C56434F}" type="pres">
      <dgm:prSet presAssocID="{4BC5ED7A-036B-4166-9554-DB97CB1D2139}" presName="invisiNode" presStyleLbl="node1" presStyleIdx="1" presStyleCnt="5"/>
      <dgm:spPr/>
    </dgm:pt>
    <dgm:pt modelId="{FE355A98-D470-419B-93F0-0DD4C883AB60}" type="pres">
      <dgm:prSet presAssocID="{4BC5ED7A-036B-4166-9554-DB97CB1D2139}" presName="imagNode" presStyleLbl="fgImgPlace1" presStyleIdx="1" presStyleCnt="5"/>
      <dgm:spPr/>
    </dgm:pt>
    <dgm:pt modelId="{8171F64F-BCD1-4346-9796-37D855FE99AE}" type="pres">
      <dgm:prSet presAssocID="{07DB5326-DA44-4036-885E-72C5FB1B9EF9}" presName="sibTrans" presStyleLbl="sibTrans2D1" presStyleIdx="0" presStyleCnt="0"/>
      <dgm:spPr/>
    </dgm:pt>
    <dgm:pt modelId="{39164607-AF9C-46DC-A42B-FF8826AD5CCC}" type="pres">
      <dgm:prSet presAssocID="{21DE75C0-D2EC-4B6C-B7FC-AE1B5DE18DCD}" presName="compNode" presStyleCnt="0"/>
      <dgm:spPr/>
    </dgm:pt>
    <dgm:pt modelId="{A9A4245A-00BB-47AF-A13B-D9052E4A40A8}" type="pres">
      <dgm:prSet presAssocID="{21DE75C0-D2EC-4B6C-B7FC-AE1B5DE18DCD}" presName="bkgdShape" presStyleLbl="node1" presStyleIdx="2" presStyleCnt="5"/>
      <dgm:spPr/>
    </dgm:pt>
    <dgm:pt modelId="{9A0055E8-0E7A-494C-81BA-16A567D189B3}" type="pres">
      <dgm:prSet presAssocID="{21DE75C0-D2EC-4B6C-B7FC-AE1B5DE18DCD}" presName="nodeTx" presStyleLbl="node1" presStyleIdx="2" presStyleCnt="5">
        <dgm:presLayoutVars>
          <dgm:bulletEnabled val="1"/>
        </dgm:presLayoutVars>
      </dgm:prSet>
      <dgm:spPr/>
    </dgm:pt>
    <dgm:pt modelId="{A64CDB53-1C70-488F-95BC-34F96C6FB5AB}" type="pres">
      <dgm:prSet presAssocID="{21DE75C0-D2EC-4B6C-B7FC-AE1B5DE18DCD}" presName="invisiNode" presStyleLbl="node1" presStyleIdx="2" presStyleCnt="5"/>
      <dgm:spPr/>
    </dgm:pt>
    <dgm:pt modelId="{314B3787-39B7-4449-BFEC-726FA84D6519}" type="pres">
      <dgm:prSet presAssocID="{21DE75C0-D2EC-4B6C-B7FC-AE1B5DE18DCD}" presName="imagNode" presStyleLbl="fgImgPlace1" presStyleIdx="2" presStyleCnt="5"/>
      <dgm:spPr/>
    </dgm:pt>
    <dgm:pt modelId="{E89AF6EB-6971-47F2-8971-4D71E3646538}" type="pres">
      <dgm:prSet presAssocID="{AA2DBF6B-7081-48A8-8B93-D257D80BB1E3}" presName="sibTrans" presStyleLbl="sibTrans2D1" presStyleIdx="0" presStyleCnt="0"/>
      <dgm:spPr/>
    </dgm:pt>
    <dgm:pt modelId="{9AD6EB43-0148-4FD1-80D4-66692459DDE0}" type="pres">
      <dgm:prSet presAssocID="{51B20F7A-DE27-4139-AA71-9A318DF334B4}" presName="compNode" presStyleCnt="0"/>
      <dgm:spPr/>
    </dgm:pt>
    <dgm:pt modelId="{EDE67C42-CD3D-4FC6-955D-9EB512B649A7}" type="pres">
      <dgm:prSet presAssocID="{51B20F7A-DE27-4139-AA71-9A318DF334B4}" presName="bkgdShape" presStyleLbl="node1" presStyleIdx="3" presStyleCnt="5"/>
      <dgm:spPr/>
    </dgm:pt>
    <dgm:pt modelId="{6FBE658E-FE11-4156-A02A-B58285A0B7AA}" type="pres">
      <dgm:prSet presAssocID="{51B20F7A-DE27-4139-AA71-9A318DF334B4}" presName="nodeTx" presStyleLbl="node1" presStyleIdx="3" presStyleCnt="5">
        <dgm:presLayoutVars>
          <dgm:bulletEnabled val="1"/>
        </dgm:presLayoutVars>
      </dgm:prSet>
      <dgm:spPr/>
    </dgm:pt>
    <dgm:pt modelId="{75522314-49E0-426E-9DB8-79FF8932E5E3}" type="pres">
      <dgm:prSet presAssocID="{51B20F7A-DE27-4139-AA71-9A318DF334B4}" presName="invisiNode" presStyleLbl="node1" presStyleIdx="3" presStyleCnt="5"/>
      <dgm:spPr/>
    </dgm:pt>
    <dgm:pt modelId="{12F1CAB0-404C-41D7-A7B9-61F6FC17BBA9}" type="pres">
      <dgm:prSet presAssocID="{51B20F7A-DE27-4139-AA71-9A318DF334B4}" presName="imagNode" presStyleLbl="fgImgPlace1" presStyleIdx="3" presStyleCnt="5"/>
      <dgm:spPr/>
    </dgm:pt>
    <dgm:pt modelId="{D603CE28-5E19-4B83-A5B7-44357E7FD21E}" type="pres">
      <dgm:prSet presAssocID="{029291E9-B58D-4F67-9242-D41F92C142C1}" presName="sibTrans" presStyleLbl="sibTrans2D1" presStyleIdx="0" presStyleCnt="0"/>
      <dgm:spPr/>
    </dgm:pt>
    <dgm:pt modelId="{5E43EA73-3B0F-4192-9B52-16AE180E3670}" type="pres">
      <dgm:prSet presAssocID="{EF2C63A8-9F86-4D6D-9411-B7ACD9369251}" presName="compNode" presStyleCnt="0"/>
      <dgm:spPr/>
    </dgm:pt>
    <dgm:pt modelId="{92EDE7E9-E11E-4844-AE9D-DF6FA68FE9EE}" type="pres">
      <dgm:prSet presAssocID="{EF2C63A8-9F86-4D6D-9411-B7ACD9369251}" presName="bkgdShape" presStyleLbl="node1" presStyleIdx="4" presStyleCnt="5"/>
      <dgm:spPr/>
    </dgm:pt>
    <dgm:pt modelId="{C2927558-91F0-4E81-A02E-3E0B821DE1CB}" type="pres">
      <dgm:prSet presAssocID="{EF2C63A8-9F86-4D6D-9411-B7ACD9369251}" presName="nodeTx" presStyleLbl="node1" presStyleIdx="4" presStyleCnt="5">
        <dgm:presLayoutVars>
          <dgm:bulletEnabled val="1"/>
        </dgm:presLayoutVars>
      </dgm:prSet>
      <dgm:spPr/>
    </dgm:pt>
    <dgm:pt modelId="{CD0E7D30-FCE1-4EDB-B53B-1F1BF9C79772}" type="pres">
      <dgm:prSet presAssocID="{EF2C63A8-9F86-4D6D-9411-B7ACD9369251}" presName="invisiNode" presStyleLbl="node1" presStyleIdx="4" presStyleCnt="5"/>
      <dgm:spPr/>
    </dgm:pt>
    <dgm:pt modelId="{591C6C7C-7187-46FE-A306-6DB54A1842B3}" type="pres">
      <dgm:prSet presAssocID="{EF2C63A8-9F86-4D6D-9411-B7ACD9369251}" presName="imagNode" presStyleLbl="fgImgPlace1" presStyleIdx="4" presStyleCnt="5"/>
      <dgm:spPr/>
    </dgm:pt>
  </dgm:ptLst>
  <dgm:cxnLst>
    <dgm:cxn modelId="{9BDCA909-E4D5-4961-AB73-4ABC35E377E5}" type="presOf" srcId="{51B20F7A-DE27-4139-AA71-9A318DF334B4}" destId="{6FBE658E-FE11-4156-A02A-B58285A0B7AA}" srcOrd="1" destOrd="0" presId="urn:microsoft.com/office/officeart/2005/8/layout/hList7"/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AD1EA823-D7E5-44F4-900B-D3EA654CA23C}" srcId="{954E84B1-CEFF-46F5-8E51-EECD2DC22ED9}" destId="{51B20F7A-DE27-4139-AA71-9A318DF334B4}" srcOrd="3" destOrd="0" parTransId="{28902694-ADDB-4EB9-B476-441799823AC9}" sibTransId="{029291E9-B58D-4F67-9242-D41F92C142C1}"/>
    <dgm:cxn modelId="{F2DE1F2D-B3A7-4FFE-9FFD-BC7F486CDE3C}" type="presOf" srcId="{4BC5ED7A-036B-4166-9554-DB97CB1D2139}" destId="{92A9A4EC-3FA8-48F1-B2A6-5ECF2AD195E4}" srcOrd="1" destOrd="0" presId="urn:microsoft.com/office/officeart/2005/8/layout/hList7"/>
    <dgm:cxn modelId="{C1D53D37-5759-41EA-A642-A093DAE239F4}" srcId="{954E84B1-CEFF-46F5-8E51-EECD2DC22ED9}" destId="{EF2C63A8-9F86-4D6D-9411-B7ACD9369251}" srcOrd="4" destOrd="0" parTransId="{AB4E659E-88B2-41F9-9874-CCB16D4779A8}" sibTransId="{6914C08D-8274-46E0-BDC3-AAECB4C8130F}"/>
    <dgm:cxn modelId="{F749E560-FFF6-4715-B66E-851E3F95EDC3}" type="presOf" srcId="{AA2DBF6B-7081-48A8-8B93-D257D80BB1E3}" destId="{E89AF6EB-6971-47F2-8971-4D71E3646538}" srcOrd="0" destOrd="0" presId="urn:microsoft.com/office/officeart/2005/8/layout/hList7"/>
    <dgm:cxn modelId="{F2A29A63-291B-4685-A069-0E3E30E68EAB}" type="presOf" srcId="{4BC5ED7A-036B-4166-9554-DB97CB1D2139}" destId="{867EDE20-BCA0-473C-9EAC-11C0E671416C}" srcOrd="0" destOrd="0" presId="urn:microsoft.com/office/officeart/2005/8/layout/hList7"/>
    <dgm:cxn modelId="{3D901C46-F098-43A6-B81A-B7F2E3646C5F}" type="presOf" srcId="{EF2C63A8-9F86-4D6D-9411-B7ACD9369251}" destId="{C2927558-91F0-4E81-A02E-3E0B821DE1CB}" srcOrd="1" destOrd="0" presId="urn:microsoft.com/office/officeart/2005/8/layout/hList7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CFA8438E-BF88-415A-A6B2-D4893F0A4329}" type="presOf" srcId="{029291E9-B58D-4F67-9242-D41F92C142C1}" destId="{D603CE28-5E19-4B83-A5B7-44357E7FD21E}" srcOrd="0" destOrd="0" presId="urn:microsoft.com/office/officeart/2005/8/layout/hList7"/>
    <dgm:cxn modelId="{8A8E089F-25EF-48FD-955D-E0E8AA860210}" type="presOf" srcId="{21DE75C0-D2EC-4B6C-B7FC-AE1B5DE18DCD}" destId="{9A0055E8-0E7A-494C-81BA-16A567D189B3}" srcOrd="1" destOrd="0" presId="urn:microsoft.com/office/officeart/2005/8/layout/hList7"/>
    <dgm:cxn modelId="{E3F295AC-B686-4B51-8955-587CA90737AD}" srcId="{954E84B1-CEFF-46F5-8E51-EECD2DC22ED9}" destId="{21DE75C0-D2EC-4B6C-B7FC-AE1B5DE18DCD}" srcOrd="2" destOrd="0" parTransId="{98E2BF96-1590-4546-8DAC-C283B6BD3EAE}" sibTransId="{AA2DBF6B-7081-48A8-8B93-D257D80BB1E3}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C9666CD8-4249-4E1A-A155-E34566CCA08E}" type="presOf" srcId="{07DB5326-DA44-4036-885E-72C5FB1B9EF9}" destId="{8171F64F-BCD1-4346-9796-37D855FE99AE}" srcOrd="0" destOrd="0" presId="urn:microsoft.com/office/officeart/2005/8/layout/hList7"/>
    <dgm:cxn modelId="{E611C1DA-C19B-4BB4-8952-EDD39EF36F8E}" srcId="{954E84B1-CEFF-46F5-8E51-EECD2DC22ED9}" destId="{4BC5ED7A-036B-4166-9554-DB97CB1D2139}" srcOrd="1" destOrd="0" parTransId="{A0367BBC-854D-4E9E-9524-90B854840838}" sibTransId="{07DB5326-DA44-4036-885E-72C5FB1B9EF9}"/>
    <dgm:cxn modelId="{860394E6-664B-4394-981F-F9F78995252E}" type="presOf" srcId="{51B20F7A-DE27-4139-AA71-9A318DF334B4}" destId="{EDE67C42-CD3D-4FC6-955D-9EB512B649A7}" srcOrd="0" destOrd="0" presId="urn:microsoft.com/office/officeart/2005/8/layout/hList7"/>
    <dgm:cxn modelId="{3F73EBFA-6D68-459A-9013-CD151ED02622}" type="presOf" srcId="{EF2C63A8-9F86-4D6D-9411-B7ACD9369251}" destId="{92EDE7E9-E11E-4844-AE9D-DF6FA68FE9EE}" srcOrd="0" destOrd="0" presId="urn:microsoft.com/office/officeart/2005/8/layout/hList7"/>
    <dgm:cxn modelId="{7E2678FE-5DDE-4395-A3CF-3472DD9B4955}" type="presOf" srcId="{21DE75C0-D2EC-4B6C-B7FC-AE1B5DE18DCD}" destId="{A9A4245A-00BB-47AF-A13B-D9052E4A40A8}" srcOrd="0" destOrd="0" presId="urn:microsoft.com/office/officeart/2005/8/layout/hList7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FEEC9A33-6094-44F9-B697-667FD87709C1}" type="presParOf" srcId="{CEF68AC3-F801-482D-8940-1455676BE179}" destId="{BABD20DF-8B7C-4B32-9C00-3AFE87A15488}" srcOrd="2" destOrd="0" presId="urn:microsoft.com/office/officeart/2005/8/layout/hList7"/>
    <dgm:cxn modelId="{5BF61FCE-5120-4670-A8D5-18F0C7A9FD1F}" type="presParOf" srcId="{BABD20DF-8B7C-4B32-9C00-3AFE87A15488}" destId="{867EDE20-BCA0-473C-9EAC-11C0E671416C}" srcOrd="0" destOrd="0" presId="urn:microsoft.com/office/officeart/2005/8/layout/hList7"/>
    <dgm:cxn modelId="{E9F51F3D-BFE9-4E7A-A29A-98F1DF12A7B1}" type="presParOf" srcId="{BABD20DF-8B7C-4B32-9C00-3AFE87A15488}" destId="{92A9A4EC-3FA8-48F1-B2A6-5ECF2AD195E4}" srcOrd="1" destOrd="0" presId="urn:microsoft.com/office/officeart/2005/8/layout/hList7"/>
    <dgm:cxn modelId="{3FA31E9D-9260-489E-B5AD-49AEE670F502}" type="presParOf" srcId="{BABD20DF-8B7C-4B32-9C00-3AFE87A15488}" destId="{CBF4EE08-47A4-4EE7-963C-D9DF8C56434F}" srcOrd="2" destOrd="0" presId="urn:microsoft.com/office/officeart/2005/8/layout/hList7"/>
    <dgm:cxn modelId="{570855E6-AEE3-46B2-9400-596E545918B9}" type="presParOf" srcId="{BABD20DF-8B7C-4B32-9C00-3AFE87A15488}" destId="{FE355A98-D470-419B-93F0-0DD4C883AB60}" srcOrd="3" destOrd="0" presId="urn:microsoft.com/office/officeart/2005/8/layout/hList7"/>
    <dgm:cxn modelId="{37E2F1B1-4B52-4CEA-9606-88D9EA815FB6}" type="presParOf" srcId="{CEF68AC3-F801-482D-8940-1455676BE179}" destId="{8171F64F-BCD1-4346-9796-37D855FE99AE}" srcOrd="3" destOrd="0" presId="urn:microsoft.com/office/officeart/2005/8/layout/hList7"/>
    <dgm:cxn modelId="{0B4F295D-44ED-490C-9C95-1F6965181F97}" type="presParOf" srcId="{CEF68AC3-F801-482D-8940-1455676BE179}" destId="{39164607-AF9C-46DC-A42B-FF8826AD5CCC}" srcOrd="4" destOrd="0" presId="urn:microsoft.com/office/officeart/2005/8/layout/hList7"/>
    <dgm:cxn modelId="{5ED0FEE1-F641-43E4-A551-690385E0E8FE}" type="presParOf" srcId="{39164607-AF9C-46DC-A42B-FF8826AD5CCC}" destId="{A9A4245A-00BB-47AF-A13B-D9052E4A40A8}" srcOrd="0" destOrd="0" presId="urn:microsoft.com/office/officeart/2005/8/layout/hList7"/>
    <dgm:cxn modelId="{DE84628B-B46A-48E6-A77D-C25A71F7FAAB}" type="presParOf" srcId="{39164607-AF9C-46DC-A42B-FF8826AD5CCC}" destId="{9A0055E8-0E7A-494C-81BA-16A567D189B3}" srcOrd="1" destOrd="0" presId="urn:microsoft.com/office/officeart/2005/8/layout/hList7"/>
    <dgm:cxn modelId="{FFB66700-987F-408F-A4DD-CB097F5BE23D}" type="presParOf" srcId="{39164607-AF9C-46DC-A42B-FF8826AD5CCC}" destId="{A64CDB53-1C70-488F-95BC-34F96C6FB5AB}" srcOrd="2" destOrd="0" presId="urn:microsoft.com/office/officeart/2005/8/layout/hList7"/>
    <dgm:cxn modelId="{0E064AB9-9FAA-4B3C-8E8F-99139023035D}" type="presParOf" srcId="{39164607-AF9C-46DC-A42B-FF8826AD5CCC}" destId="{314B3787-39B7-4449-BFEC-726FA84D6519}" srcOrd="3" destOrd="0" presId="urn:microsoft.com/office/officeart/2005/8/layout/hList7"/>
    <dgm:cxn modelId="{1B0A5E64-062C-4F1F-AB91-7A0A23E60CA6}" type="presParOf" srcId="{CEF68AC3-F801-482D-8940-1455676BE179}" destId="{E89AF6EB-6971-47F2-8971-4D71E3646538}" srcOrd="5" destOrd="0" presId="urn:microsoft.com/office/officeart/2005/8/layout/hList7"/>
    <dgm:cxn modelId="{76FA21FE-5F4C-4597-8EDE-D8A21C703B0F}" type="presParOf" srcId="{CEF68AC3-F801-482D-8940-1455676BE179}" destId="{9AD6EB43-0148-4FD1-80D4-66692459DDE0}" srcOrd="6" destOrd="0" presId="urn:microsoft.com/office/officeart/2005/8/layout/hList7"/>
    <dgm:cxn modelId="{CA9154A0-BD9D-44A3-9761-E03BB8E3AC79}" type="presParOf" srcId="{9AD6EB43-0148-4FD1-80D4-66692459DDE0}" destId="{EDE67C42-CD3D-4FC6-955D-9EB512B649A7}" srcOrd="0" destOrd="0" presId="urn:microsoft.com/office/officeart/2005/8/layout/hList7"/>
    <dgm:cxn modelId="{F0705F93-9906-45F5-90CA-B6CC891D4F46}" type="presParOf" srcId="{9AD6EB43-0148-4FD1-80D4-66692459DDE0}" destId="{6FBE658E-FE11-4156-A02A-B58285A0B7AA}" srcOrd="1" destOrd="0" presId="urn:microsoft.com/office/officeart/2005/8/layout/hList7"/>
    <dgm:cxn modelId="{94B7AEE5-B5D1-410A-AA83-158CA80D600F}" type="presParOf" srcId="{9AD6EB43-0148-4FD1-80D4-66692459DDE0}" destId="{75522314-49E0-426E-9DB8-79FF8932E5E3}" srcOrd="2" destOrd="0" presId="urn:microsoft.com/office/officeart/2005/8/layout/hList7"/>
    <dgm:cxn modelId="{83FA0076-9716-47F6-9E30-34A31A0A8A28}" type="presParOf" srcId="{9AD6EB43-0148-4FD1-80D4-66692459DDE0}" destId="{12F1CAB0-404C-41D7-A7B9-61F6FC17BBA9}" srcOrd="3" destOrd="0" presId="urn:microsoft.com/office/officeart/2005/8/layout/hList7"/>
    <dgm:cxn modelId="{4DC3836D-CA31-4CDA-8440-21B648F76CEE}" type="presParOf" srcId="{CEF68AC3-F801-482D-8940-1455676BE179}" destId="{D603CE28-5E19-4B83-A5B7-44357E7FD21E}" srcOrd="7" destOrd="0" presId="urn:microsoft.com/office/officeart/2005/8/layout/hList7"/>
    <dgm:cxn modelId="{4B6760D1-E2DD-4C6C-869A-01CE6171E26B}" type="presParOf" srcId="{CEF68AC3-F801-482D-8940-1455676BE179}" destId="{5E43EA73-3B0F-4192-9B52-16AE180E3670}" srcOrd="8" destOrd="0" presId="urn:microsoft.com/office/officeart/2005/8/layout/hList7"/>
    <dgm:cxn modelId="{FDDD4EA4-AF4C-4A2B-8055-AB5BF905F195}" type="presParOf" srcId="{5E43EA73-3B0F-4192-9B52-16AE180E3670}" destId="{92EDE7E9-E11E-4844-AE9D-DF6FA68FE9EE}" srcOrd="0" destOrd="0" presId="urn:microsoft.com/office/officeart/2005/8/layout/hList7"/>
    <dgm:cxn modelId="{7474171F-3E23-473C-B2DB-2A91DB39C362}" type="presParOf" srcId="{5E43EA73-3B0F-4192-9B52-16AE180E3670}" destId="{C2927558-91F0-4E81-A02E-3E0B821DE1CB}" srcOrd="1" destOrd="0" presId="urn:microsoft.com/office/officeart/2005/8/layout/hList7"/>
    <dgm:cxn modelId="{6DCA516C-0D80-411F-B2F4-467294FD72E3}" type="presParOf" srcId="{5E43EA73-3B0F-4192-9B52-16AE180E3670}" destId="{CD0E7D30-FCE1-4EDB-B53B-1F1BF9C79772}" srcOrd="2" destOrd="0" presId="urn:microsoft.com/office/officeart/2005/8/layout/hList7"/>
    <dgm:cxn modelId="{04AA3D27-ECB5-4533-95A0-03E7BBE2ED21}" type="presParOf" srcId="{5E43EA73-3B0F-4192-9B52-16AE180E3670}" destId="{591C6C7C-7187-46FE-A306-6DB54A1842B3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IN" dirty="0"/>
            <a:t>Architecture</a:t>
          </a:r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9CAA869D-2DA7-4C81-ACE5-77B1A27C2559}">
      <dgm:prSet/>
      <dgm:spPr/>
      <dgm:t>
        <a:bodyPr/>
        <a:lstStyle/>
        <a:p>
          <a:r>
            <a:rPr lang="en-IN" dirty="0"/>
            <a:t>Speed</a:t>
          </a:r>
        </a:p>
      </dgm:t>
    </dgm:pt>
    <dgm:pt modelId="{55DAA9D8-6825-468F-9BB8-F0FC4B0B83DA}" type="parTrans" cxnId="{A900594B-6C58-46B9-AB61-B14D5D13FA10}">
      <dgm:prSet/>
      <dgm:spPr/>
      <dgm:t>
        <a:bodyPr/>
        <a:lstStyle/>
        <a:p>
          <a:endParaRPr lang="en-IN"/>
        </a:p>
      </dgm:t>
    </dgm:pt>
    <dgm:pt modelId="{EC9802D8-7056-4B03-B491-37E7B39FE7AE}" type="sibTrans" cxnId="{A900594B-6C58-46B9-AB61-B14D5D13FA10}">
      <dgm:prSet/>
      <dgm:spPr/>
      <dgm:t>
        <a:bodyPr/>
        <a:lstStyle/>
        <a:p>
          <a:endParaRPr lang="en-IN"/>
        </a:p>
      </dgm:t>
    </dgm:pt>
    <dgm:pt modelId="{6E9EE948-1852-4087-8D6A-78D14E8F8771}">
      <dgm:prSet/>
      <dgm:spPr/>
      <dgm:t>
        <a:bodyPr/>
        <a:lstStyle/>
        <a:p>
          <a:r>
            <a:rPr lang="en-IN" dirty="0"/>
            <a:t>Ease of Use</a:t>
          </a:r>
        </a:p>
      </dgm:t>
    </dgm:pt>
    <dgm:pt modelId="{5D524379-9131-4C5B-91CA-7925F14E60B3}" type="parTrans" cxnId="{E8C09251-41D7-4836-BEB7-9FC56EC6E120}">
      <dgm:prSet/>
      <dgm:spPr/>
      <dgm:t>
        <a:bodyPr/>
        <a:lstStyle/>
        <a:p>
          <a:endParaRPr lang="en-IN"/>
        </a:p>
      </dgm:t>
    </dgm:pt>
    <dgm:pt modelId="{E36F72D1-F5C0-47D8-9730-0CE3627B6289}" type="sibTrans" cxnId="{E8C09251-41D7-4836-BEB7-9FC56EC6E120}">
      <dgm:prSet/>
      <dgm:spPr/>
      <dgm:t>
        <a:bodyPr/>
        <a:lstStyle/>
        <a:p>
          <a:endParaRPr lang="en-IN"/>
        </a:p>
      </dgm:t>
    </dgm:pt>
    <dgm:pt modelId="{E30649FB-7881-4B73-AB5C-F366EF7BDEBF}">
      <dgm:prSet/>
      <dgm:spPr/>
      <dgm:t>
        <a:bodyPr/>
        <a:lstStyle/>
        <a:p>
          <a:r>
            <a:rPr lang="en-IN" dirty="0"/>
            <a:t>Batch vs Streaming</a:t>
          </a:r>
        </a:p>
      </dgm:t>
    </dgm:pt>
    <dgm:pt modelId="{DCB8CD50-0E92-4149-B5E2-AFD95D33472C}" type="parTrans" cxnId="{2474AAA2-66FB-4B7C-9F7C-37C48C8FD27B}">
      <dgm:prSet/>
      <dgm:spPr/>
      <dgm:t>
        <a:bodyPr/>
        <a:lstStyle/>
        <a:p>
          <a:endParaRPr lang="en-IN"/>
        </a:p>
      </dgm:t>
    </dgm:pt>
    <dgm:pt modelId="{05E6CDDF-544A-4B80-BFDF-3D087ABD7D31}" type="sibTrans" cxnId="{2474AAA2-66FB-4B7C-9F7C-37C48C8FD27B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4"/>
      <dgm:spPr/>
    </dgm:pt>
    <dgm:pt modelId="{B82586BF-ABB5-4174-A236-B033779D46BE}" type="pres">
      <dgm:prSet presAssocID="{29617534-7988-4BF6-8B2F-38A1B3C72C37}" presName="nodeTx" presStyleLbl="node1" presStyleIdx="0" presStyleCnt="4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4"/>
      <dgm:spPr/>
    </dgm:pt>
    <dgm:pt modelId="{A81001B1-859D-47CA-B8C3-4BC9A2EE0BD4}" type="pres">
      <dgm:prSet presAssocID="{29617534-7988-4BF6-8B2F-38A1B3C72C37}" presName="imagNode" presStyleLbl="fgImgPlace1" presStyleIdx="0" presStyleCnt="4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7B769862-7056-49E3-AB2B-0DC4CC0E1C15}" type="pres">
      <dgm:prSet presAssocID="{9CAA869D-2DA7-4C81-ACE5-77B1A27C2559}" presName="compNode" presStyleCnt="0"/>
      <dgm:spPr/>
    </dgm:pt>
    <dgm:pt modelId="{42220EC9-0FAB-4C04-9B7E-803C5A2C52B0}" type="pres">
      <dgm:prSet presAssocID="{9CAA869D-2DA7-4C81-ACE5-77B1A27C2559}" presName="bkgdShape" presStyleLbl="node1" presStyleIdx="1" presStyleCnt="4"/>
      <dgm:spPr/>
    </dgm:pt>
    <dgm:pt modelId="{C9CA1BFA-F500-42DD-B325-0F9B84C37BFD}" type="pres">
      <dgm:prSet presAssocID="{9CAA869D-2DA7-4C81-ACE5-77B1A27C2559}" presName="nodeTx" presStyleLbl="node1" presStyleIdx="1" presStyleCnt="4">
        <dgm:presLayoutVars>
          <dgm:bulletEnabled val="1"/>
        </dgm:presLayoutVars>
      </dgm:prSet>
      <dgm:spPr/>
    </dgm:pt>
    <dgm:pt modelId="{98C7896B-0A8B-44C2-8E21-907797667350}" type="pres">
      <dgm:prSet presAssocID="{9CAA869D-2DA7-4C81-ACE5-77B1A27C2559}" presName="invisiNode" presStyleLbl="node1" presStyleIdx="1" presStyleCnt="4"/>
      <dgm:spPr/>
    </dgm:pt>
    <dgm:pt modelId="{2F7FD610-7FD8-46DD-975D-0580E547E04F}" type="pres">
      <dgm:prSet presAssocID="{9CAA869D-2DA7-4C81-ACE5-77B1A27C2559}" presName="imagNode" presStyleLbl="fgImgPlace1" presStyleIdx="1" presStyleCnt="4"/>
      <dgm:spPr/>
    </dgm:pt>
    <dgm:pt modelId="{BE7F737E-B0A5-434F-82E6-244DCE319635}" type="pres">
      <dgm:prSet presAssocID="{EC9802D8-7056-4B03-B491-37E7B39FE7AE}" presName="sibTrans" presStyleLbl="sibTrans2D1" presStyleIdx="0" presStyleCnt="0"/>
      <dgm:spPr/>
    </dgm:pt>
    <dgm:pt modelId="{0CED919A-AEF6-4D7E-9ACA-200E92570A9E}" type="pres">
      <dgm:prSet presAssocID="{6E9EE948-1852-4087-8D6A-78D14E8F8771}" presName="compNode" presStyleCnt="0"/>
      <dgm:spPr/>
    </dgm:pt>
    <dgm:pt modelId="{900C4935-8BC4-4595-AC61-E3530CD04D18}" type="pres">
      <dgm:prSet presAssocID="{6E9EE948-1852-4087-8D6A-78D14E8F8771}" presName="bkgdShape" presStyleLbl="node1" presStyleIdx="2" presStyleCnt="4"/>
      <dgm:spPr/>
    </dgm:pt>
    <dgm:pt modelId="{98B8A74D-A463-4623-B945-061949A748E1}" type="pres">
      <dgm:prSet presAssocID="{6E9EE948-1852-4087-8D6A-78D14E8F8771}" presName="nodeTx" presStyleLbl="node1" presStyleIdx="2" presStyleCnt="4">
        <dgm:presLayoutVars>
          <dgm:bulletEnabled val="1"/>
        </dgm:presLayoutVars>
      </dgm:prSet>
      <dgm:spPr/>
    </dgm:pt>
    <dgm:pt modelId="{3035B9DE-5E75-47AA-A9E3-712AE8FC9410}" type="pres">
      <dgm:prSet presAssocID="{6E9EE948-1852-4087-8D6A-78D14E8F8771}" presName="invisiNode" presStyleLbl="node1" presStyleIdx="2" presStyleCnt="4"/>
      <dgm:spPr/>
    </dgm:pt>
    <dgm:pt modelId="{A89EA2CE-7BE7-4DDA-A438-9EE255C55841}" type="pres">
      <dgm:prSet presAssocID="{6E9EE948-1852-4087-8D6A-78D14E8F8771}" presName="imagNode" presStyleLbl="fgImgPlace1" presStyleIdx="2" presStyleCnt="4"/>
      <dgm:spPr/>
    </dgm:pt>
    <dgm:pt modelId="{244D6FD0-78EC-49E3-AFF3-B4760A5D4012}" type="pres">
      <dgm:prSet presAssocID="{E36F72D1-F5C0-47D8-9730-0CE3627B6289}" presName="sibTrans" presStyleLbl="sibTrans2D1" presStyleIdx="0" presStyleCnt="0"/>
      <dgm:spPr/>
    </dgm:pt>
    <dgm:pt modelId="{61A9F44B-E071-4D2E-9E16-2E20C6EF1F99}" type="pres">
      <dgm:prSet presAssocID="{E30649FB-7881-4B73-AB5C-F366EF7BDEBF}" presName="compNode" presStyleCnt="0"/>
      <dgm:spPr/>
    </dgm:pt>
    <dgm:pt modelId="{75872722-BE9A-44E4-8A76-45C9372323BE}" type="pres">
      <dgm:prSet presAssocID="{E30649FB-7881-4B73-AB5C-F366EF7BDEBF}" presName="bkgdShape" presStyleLbl="node1" presStyleIdx="3" presStyleCnt="4"/>
      <dgm:spPr/>
    </dgm:pt>
    <dgm:pt modelId="{11A59993-6215-47BA-AFC9-C6D9E1D26567}" type="pres">
      <dgm:prSet presAssocID="{E30649FB-7881-4B73-AB5C-F366EF7BDEBF}" presName="nodeTx" presStyleLbl="node1" presStyleIdx="3" presStyleCnt="4">
        <dgm:presLayoutVars>
          <dgm:bulletEnabled val="1"/>
        </dgm:presLayoutVars>
      </dgm:prSet>
      <dgm:spPr/>
    </dgm:pt>
    <dgm:pt modelId="{FA9FDEF3-FA7E-4FEC-BA79-E46AEA94290B}" type="pres">
      <dgm:prSet presAssocID="{E30649FB-7881-4B73-AB5C-F366EF7BDEBF}" presName="invisiNode" presStyleLbl="node1" presStyleIdx="3" presStyleCnt="4"/>
      <dgm:spPr/>
    </dgm:pt>
    <dgm:pt modelId="{96AEF8CC-0098-4722-B323-C37421ADE392}" type="pres">
      <dgm:prSet presAssocID="{E30649FB-7881-4B73-AB5C-F366EF7BDEBF}" presName="imagNode" presStyleLbl="fgImgPlace1" presStyleIdx="3" presStyleCnt="4"/>
      <dgm:spPr/>
    </dgm:pt>
  </dgm:ptLst>
  <dgm:cxnLst>
    <dgm:cxn modelId="{89849E01-168E-4E8C-B940-84337B9009D2}" type="presOf" srcId="{9CAA869D-2DA7-4C81-ACE5-77B1A27C2559}" destId="{42220EC9-0FAB-4C04-9B7E-803C5A2C52B0}" srcOrd="0" destOrd="0" presId="urn:microsoft.com/office/officeart/2005/8/layout/hList7"/>
    <dgm:cxn modelId="{0DE33C08-4CA2-406C-A06D-05DBB969F4FD}" type="presOf" srcId="{6E9EE948-1852-4087-8D6A-78D14E8F8771}" destId="{900C4935-8BC4-4595-AC61-E3530CD04D18}" srcOrd="0" destOrd="0" presId="urn:microsoft.com/office/officeart/2005/8/layout/hList7"/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BA87961C-57F3-4B99-9A13-A84558B5DE2F}" type="presOf" srcId="{EC9802D8-7056-4B03-B491-37E7B39FE7AE}" destId="{BE7F737E-B0A5-434F-82E6-244DCE319635}" srcOrd="0" destOrd="0" presId="urn:microsoft.com/office/officeart/2005/8/layout/hList7"/>
    <dgm:cxn modelId="{0BF89C34-D2CD-4D2A-8A7D-9B42D45A10E7}" type="presOf" srcId="{E30649FB-7881-4B73-AB5C-F366EF7BDEBF}" destId="{11A59993-6215-47BA-AFC9-C6D9E1D26567}" srcOrd="1" destOrd="0" presId="urn:microsoft.com/office/officeart/2005/8/layout/hList7"/>
    <dgm:cxn modelId="{A900594B-6C58-46B9-AB61-B14D5D13FA10}" srcId="{954E84B1-CEFF-46F5-8E51-EECD2DC22ED9}" destId="{9CAA869D-2DA7-4C81-ACE5-77B1A27C2559}" srcOrd="1" destOrd="0" parTransId="{55DAA9D8-6825-468F-9BB8-F0FC4B0B83DA}" sibTransId="{EC9802D8-7056-4B03-B491-37E7B39FE7AE}"/>
    <dgm:cxn modelId="{7EF3C56C-2A01-40F6-A762-A7168E05A2C6}" type="presOf" srcId="{E30649FB-7881-4B73-AB5C-F366EF7BDEBF}" destId="{75872722-BE9A-44E4-8A76-45C9372323BE}" srcOrd="0" destOrd="0" presId="urn:microsoft.com/office/officeart/2005/8/layout/hList7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E8C09251-41D7-4836-BEB7-9FC56EC6E120}" srcId="{954E84B1-CEFF-46F5-8E51-EECD2DC22ED9}" destId="{6E9EE948-1852-4087-8D6A-78D14E8F8771}" srcOrd="2" destOrd="0" parTransId="{5D524379-9131-4C5B-91CA-7925F14E60B3}" sibTransId="{E36F72D1-F5C0-47D8-9730-0CE3627B6289}"/>
    <dgm:cxn modelId="{7843DD56-DC85-4845-A300-415781886B88}" type="presOf" srcId="{6E9EE948-1852-4087-8D6A-78D14E8F8771}" destId="{98B8A74D-A463-4623-B945-061949A748E1}" srcOrd="1" destOrd="0" presId="urn:microsoft.com/office/officeart/2005/8/layout/hList7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2474AAA2-66FB-4B7C-9F7C-37C48C8FD27B}" srcId="{954E84B1-CEFF-46F5-8E51-EECD2DC22ED9}" destId="{E30649FB-7881-4B73-AB5C-F366EF7BDEBF}" srcOrd="3" destOrd="0" parTransId="{DCB8CD50-0E92-4149-B5E2-AFD95D33472C}" sibTransId="{05E6CDDF-544A-4B80-BFDF-3D087ABD7D31}"/>
    <dgm:cxn modelId="{EF6C14A9-4F72-44DC-BDE6-A101F9EE1B65}" type="presOf" srcId="{E36F72D1-F5C0-47D8-9730-0CE3627B6289}" destId="{244D6FD0-78EC-49E3-AFF3-B4760A5D4012}" srcOrd="0" destOrd="0" presId="urn:microsoft.com/office/officeart/2005/8/layout/hList7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28F2C0F5-4017-46F2-B531-62B03A28CB8A}" type="presOf" srcId="{9CAA869D-2DA7-4C81-ACE5-77B1A27C2559}" destId="{C9CA1BFA-F500-42DD-B325-0F9B84C37BFD}" srcOrd="1" destOrd="0" presId="urn:microsoft.com/office/officeart/2005/8/layout/hList7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076544C5-0A74-400C-8B39-F06CB15DFB12}" type="presParOf" srcId="{CEF68AC3-F801-482D-8940-1455676BE179}" destId="{7B769862-7056-49E3-AB2B-0DC4CC0E1C15}" srcOrd="2" destOrd="0" presId="urn:microsoft.com/office/officeart/2005/8/layout/hList7"/>
    <dgm:cxn modelId="{16C5C40E-11D6-4A44-93B1-50832F015707}" type="presParOf" srcId="{7B769862-7056-49E3-AB2B-0DC4CC0E1C15}" destId="{42220EC9-0FAB-4C04-9B7E-803C5A2C52B0}" srcOrd="0" destOrd="0" presId="urn:microsoft.com/office/officeart/2005/8/layout/hList7"/>
    <dgm:cxn modelId="{BED35C38-A739-49A2-B997-78F1DD2A587A}" type="presParOf" srcId="{7B769862-7056-49E3-AB2B-0DC4CC0E1C15}" destId="{C9CA1BFA-F500-42DD-B325-0F9B84C37BFD}" srcOrd="1" destOrd="0" presId="urn:microsoft.com/office/officeart/2005/8/layout/hList7"/>
    <dgm:cxn modelId="{C51C3DB2-76C6-4FD8-A3BF-E9A4110CA50F}" type="presParOf" srcId="{7B769862-7056-49E3-AB2B-0DC4CC0E1C15}" destId="{98C7896B-0A8B-44C2-8E21-907797667350}" srcOrd="2" destOrd="0" presId="urn:microsoft.com/office/officeart/2005/8/layout/hList7"/>
    <dgm:cxn modelId="{4ADE870C-08B2-4EF4-82AB-336269DF6C12}" type="presParOf" srcId="{7B769862-7056-49E3-AB2B-0DC4CC0E1C15}" destId="{2F7FD610-7FD8-46DD-975D-0580E547E04F}" srcOrd="3" destOrd="0" presId="urn:microsoft.com/office/officeart/2005/8/layout/hList7"/>
    <dgm:cxn modelId="{8D13B12A-25ED-4824-8866-10D2B86B2E5F}" type="presParOf" srcId="{CEF68AC3-F801-482D-8940-1455676BE179}" destId="{BE7F737E-B0A5-434F-82E6-244DCE319635}" srcOrd="3" destOrd="0" presId="urn:microsoft.com/office/officeart/2005/8/layout/hList7"/>
    <dgm:cxn modelId="{A9C8AD38-6550-4D86-B10A-F16528DDB692}" type="presParOf" srcId="{CEF68AC3-F801-482D-8940-1455676BE179}" destId="{0CED919A-AEF6-4D7E-9ACA-200E92570A9E}" srcOrd="4" destOrd="0" presId="urn:microsoft.com/office/officeart/2005/8/layout/hList7"/>
    <dgm:cxn modelId="{2A064E4D-0CC1-4098-817A-278AB3640ED2}" type="presParOf" srcId="{0CED919A-AEF6-4D7E-9ACA-200E92570A9E}" destId="{900C4935-8BC4-4595-AC61-E3530CD04D18}" srcOrd="0" destOrd="0" presId="urn:microsoft.com/office/officeart/2005/8/layout/hList7"/>
    <dgm:cxn modelId="{A882A938-E395-4C6B-92B0-23F8B6E52D45}" type="presParOf" srcId="{0CED919A-AEF6-4D7E-9ACA-200E92570A9E}" destId="{98B8A74D-A463-4623-B945-061949A748E1}" srcOrd="1" destOrd="0" presId="urn:microsoft.com/office/officeart/2005/8/layout/hList7"/>
    <dgm:cxn modelId="{3C6C54E9-681F-42F5-9745-B9DBEA763683}" type="presParOf" srcId="{0CED919A-AEF6-4D7E-9ACA-200E92570A9E}" destId="{3035B9DE-5E75-47AA-A9E3-712AE8FC9410}" srcOrd="2" destOrd="0" presId="urn:microsoft.com/office/officeart/2005/8/layout/hList7"/>
    <dgm:cxn modelId="{5F572EC3-479B-423D-81D9-A20416732DB0}" type="presParOf" srcId="{0CED919A-AEF6-4D7E-9ACA-200E92570A9E}" destId="{A89EA2CE-7BE7-4DDA-A438-9EE255C55841}" srcOrd="3" destOrd="0" presId="urn:microsoft.com/office/officeart/2005/8/layout/hList7"/>
    <dgm:cxn modelId="{08419E38-5D88-4DA9-B3D8-CEE3ADEC6E7E}" type="presParOf" srcId="{CEF68AC3-F801-482D-8940-1455676BE179}" destId="{244D6FD0-78EC-49E3-AFF3-B4760A5D4012}" srcOrd="5" destOrd="0" presId="urn:microsoft.com/office/officeart/2005/8/layout/hList7"/>
    <dgm:cxn modelId="{BB5F26EF-A691-4D18-8664-5BF59DFD57AC}" type="presParOf" srcId="{CEF68AC3-F801-482D-8940-1455676BE179}" destId="{61A9F44B-E071-4D2E-9E16-2E20C6EF1F99}" srcOrd="6" destOrd="0" presId="urn:microsoft.com/office/officeart/2005/8/layout/hList7"/>
    <dgm:cxn modelId="{D242A3B1-E50D-4E67-9E7C-97B6DEEBAC23}" type="presParOf" srcId="{61A9F44B-E071-4D2E-9E16-2E20C6EF1F99}" destId="{75872722-BE9A-44E4-8A76-45C9372323BE}" srcOrd="0" destOrd="0" presId="urn:microsoft.com/office/officeart/2005/8/layout/hList7"/>
    <dgm:cxn modelId="{FBDC8DBF-02F7-4073-BE4E-4866E401680C}" type="presParOf" srcId="{61A9F44B-E071-4D2E-9E16-2E20C6EF1F99}" destId="{11A59993-6215-47BA-AFC9-C6D9E1D26567}" srcOrd="1" destOrd="0" presId="urn:microsoft.com/office/officeart/2005/8/layout/hList7"/>
    <dgm:cxn modelId="{A51DABEC-230A-4059-838C-DCC2203417C6}" type="presParOf" srcId="{61A9F44B-E071-4D2E-9E16-2E20C6EF1F99}" destId="{FA9FDEF3-FA7E-4FEC-BA79-E46AEA94290B}" srcOrd="2" destOrd="0" presId="urn:microsoft.com/office/officeart/2005/8/layout/hList7"/>
    <dgm:cxn modelId="{90DD0EAF-0652-4226-A601-A2AD0A0C7126}" type="presParOf" srcId="{61A9F44B-E071-4D2E-9E16-2E20C6EF1F99}" destId="{96AEF8CC-0098-4722-B323-C37421ADE39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IN" dirty="0"/>
            <a:t>Joining smaller dataset with larger dataset</a:t>
          </a:r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67653D6F-FC08-4AA9-9687-F76362136CDD}">
      <dgm:prSet/>
      <dgm:spPr/>
      <dgm:t>
        <a:bodyPr/>
        <a:lstStyle/>
        <a:p>
          <a:r>
            <a:rPr lang="en-IN"/>
            <a:t>Avoid data Shuffle</a:t>
          </a:r>
        </a:p>
      </dgm:t>
    </dgm:pt>
    <dgm:pt modelId="{B43253A6-F4E0-4A75-93ED-99DE32F93075}" type="parTrans" cxnId="{65521334-0271-45AE-BF19-2E53B9D33C40}">
      <dgm:prSet/>
      <dgm:spPr/>
      <dgm:t>
        <a:bodyPr/>
        <a:lstStyle/>
        <a:p>
          <a:endParaRPr lang="en-IN"/>
        </a:p>
      </dgm:t>
    </dgm:pt>
    <dgm:pt modelId="{D05746AF-069E-444B-AC35-3202DF875E17}" type="sibTrans" cxnId="{65521334-0271-45AE-BF19-2E53B9D33C40}">
      <dgm:prSet/>
      <dgm:spPr/>
      <dgm:t>
        <a:bodyPr/>
        <a:lstStyle/>
        <a:p>
          <a:endParaRPr lang="en-IN"/>
        </a:p>
      </dgm:t>
    </dgm:pt>
    <dgm:pt modelId="{0CCB9171-7D68-4EF4-AA92-9886AB8703F6}">
      <dgm:prSet/>
      <dgm:spPr/>
      <dgm:t>
        <a:bodyPr/>
        <a:lstStyle/>
        <a:p>
          <a:r>
            <a:rPr lang="en-IN" dirty="0"/>
            <a:t>OOM Impact</a:t>
          </a:r>
        </a:p>
      </dgm:t>
    </dgm:pt>
    <dgm:pt modelId="{32B8FD0B-3910-4F48-AC36-18343A76B09A}" type="parTrans" cxnId="{5971DF03-F7EB-409D-9809-69D16E4137E9}">
      <dgm:prSet/>
      <dgm:spPr/>
      <dgm:t>
        <a:bodyPr/>
        <a:lstStyle/>
        <a:p>
          <a:endParaRPr lang="en-IN"/>
        </a:p>
      </dgm:t>
    </dgm:pt>
    <dgm:pt modelId="{ACB41D8D-E15B-4505-AA23-3B996C613C56}" type="sibTrans" cxnId="{5971DF03-F7EB-409D-9809-69D16E4137E9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3"/>
      <dgm:spPr/>
    </dgm:pt>
    <dgm:pt modelId="{B82586BF-ABB5-4174-A236-B033779D46BE}" type="pres">
      <dgm:prSet presAssocID="{29617534-7988-4BF6-8B2F-38A1B3C72C37}" presName="nodeTx" presStyleLbl="node1" presStyleIdx="0" presStyleCnt="3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3"/>
      <dgm:spPr/>
    </dgm:pt>
    <dgm:pt modelId="{A81001B1-859D-47CA-B8C3-4BC9A2EE0BD4}" type="pres">
      <dgm:prSet presAssocID="{29617534-7988-4BF6-8B2F-38A1B3C72C37}" presName="imagNode" presStyleLbl="fgImgPlace1" presStyleIdx="0" presStyleCnt="3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B06623FA-1A97-4D4C-8887-42F13FCC55C9}" type="pres">
      <dgm:prSet presAssocID="{67653D6F-FC08-4AA9-9687-F76362136CDD}" presName="compNode" presStyleCnt="0"/>
      <dgm:spPr/>
    </dgm:pt>
    <dgm:pt modelId="{32ABF7C1-4D5F-45D7-8CDA-F21BC59540BA}" type="pres">
      <dgm:prSet presAssocID="{67653D6F-FC08-4AA9-9687-F76362136CDD}" presName="bkgdShape" presStyleLbl="node1" presStyleIdx="1" presStyleCnt="3"/>
      <dgm:spPr/>
    </dgm:pt>
    <dgm:pt modelId="{192F30A5-D46A-4983-AB82-27281705E0E2}" type="pres">
      <dgm:prSet presAssocID="{67653D6F-FC08-4AA9-9687-F76362136CDD}" presName="nodeTx" presStyleLbl="node1" presStyleIdx="1" presStyleCnt="3">
        <dgm:presLayoutVars>
          <dgm:bulletEnabled val="1"/>
        </dgm:presLayoutVars>
      </dgm:prSet>
      <dgm:spPr/>
    </dgm:pt>
    <dgm:pt modelId="{5FA2F189-210B-4096-AFA6-196F70DB6900}" type="pres">
      <dgm:prSet presAssocID="{67653D6F-FC08-4AA9-9687-F76362136CDD}" presName="invisiNode" presStyleLbl="node1" presStyleIdx="1" presStyleCnt="3"/>
      <dgm:spPr/>
    </dgm:pt>
    <dgm:pt modelId="{82EE04A9-EB04-46D7-B227-B6BD0CC336D6}" type="pres">
      <dgm:prSet presAssocID="{67653D6F-FC08-4AA9-9687-F76362136CDD}" presName="imagNode" presStyleLbl="fgImgPlace1" presStyleIdx="1" presStyleCnt="3"/>
      <dgm:spPr/>
    </dgm:pt>
    <dgm:pt modelId="{9982F19D-E948-4922-96DC-B33A761CF264}" type="pres">
      <dgm:prSet presAssocID="{D05746AF-069E-444B-AC35-3202DF875E17}" presName="sibTrans" presStyleLbl="sibTrans2D1" presStyleIdx="0" presStyleCnt="0"/>
      <dgm:spPr/>
    </dgm:pt>
    <dgm:pt modelId="{E7201819-11AE-4E73-B8AC-E6B0313C2CBF}" type="pres">
      <dgm:prSet presAssocID="{0CCB9171-7D68-4EF4-AA92-9886AB8703F6}" presName="compNode" presStyleCnt="0"/>
      <dgm:spPr/>
    </dgm:pt>
    <dgm:pt modelId="{A9C5DD72-2F57-429A-876A-938EB872122C}" type="pres">
      <dgm:prSet presAssocID="{0CCB9171-7D68-4EF4-AA92-9886AB8703F6}" presName="bkgdShape" presStyleLbl="node1" presStyleIdx="2" presStyleCnt="3"/>
      <dgm:spPr/>
    </dgm:pt>
    <dgm:pt modelId="{845E41E7-FEE6-4D68-A653-C36B1DDC79C3}" type="pres">
      <dgm:prSet presAssocID="{0CCB9171-7D68-4EF4-AA92-9886AB8703F6}" presName="nodeTx" presStyleLbl="node1" presStyleIdx="2" presStyleCnt="3">
        <dgm:presLayoutVars>
          <dgm:bulletEnabled val="1"/>
        </dgm:presLayoutVars>
      </dgm:prSet>
      <dgm:spPr/>
    </dgm:pt>
    <dgm:pt modelId="{A9CBAC41-2D27-4C94-94A3-907AE5690681}" type="pres">
      <dgm:prSet presAssocID="{0CCB9171-7D68-4EF4-AA92-9886AB8703F6}" presName="invisiNode" presStyleLbl="node1" presStyleIdx="2" presStyleCnt="3"/>
      <dgm:spPr/>
    </dgm:pt>
    <dgm:pt modelId="{C543B726-DEC3-4CFF-9C41-A6BD0DE2DBE3}" type="pres">
      <dgm:prSet presAssocID="{0CCB9171-7D68-4EF4-AA92-9886AB8703F6}" presName="imagNode" presStyleLbl="fgImgPlace1" presStyleIdx="2" presStyleCnt="3"/>
      <dgm:spPr/>
    </dgm:pt>
  </dgm:ptLst>
  <dgm:cxnLst>
    <dgm:cxn modelId="{5971DF03-F7EB-409D-9809-69D16E4137E9}" srcId="{954E84B1-CEFF-46F5-8E51-EECD2DC22ED9}" destId="{0CCB9171-7D68-4EF4-AA92-9886AB8703F6}" srcOrd="2" destOrd="0" parTransId="{32B8FD0B-3910-4F48-AC36-18343A76B09A}" sibTransId="{ACB41D8D-E15B-4505-AA23-3B996C613C56}"/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65521334-0271-45AE-BF19-2E53B9D33C40}" srcId="{954E84B1-CEFF-46F5-8E51-EECD2DC22ED9}" destId="{67653D6F-FC08-4AA9-9687-F76362136CDD}" srcOrd="1" destOrd="0" parTransId="{B43253A6-F4E0-4A75-93ED-99DE32F93075}" sibTransId="{D05746AF-069E-444B-AC35-3202DF875E17}"/>
    <dgm:cxn modelId="{49DCF463-82B7-4D69-A41B-A31D9627027A}" type="presOf" srcId="{0CCB9171-7D68-4EF4-AA92-9886AB8703F6}" destId="{845E41E7-FEE6-4D68-A653-C36B1DDC79C3}" srcOrd="1" destOrd="0" presId="urn:microsoft.com/office/officeart/2005/8/layout/hList7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D04AF577-020D-43BB-8C54-F190DED14036}" type="presOf" srcId="{0CCB9171-7D68-4EF4-AA92-9886AB8703F6}" destId="{A9C5DD72-2F57-429A-876A-938EB872122C}" srcOrd="0" destOrd="0" presId="urn:microsoft.com/office/officeart/2005/8/layout/hList7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6E6804DB-F58B-41DA-AC81-0F034DF45B1F}" type="presOf" srcId="{67653D6F-FC08-4AA9-9687-F76362136CDD}" destId="{32ABF7C1-4D5F-45D7-8CDA-F21BC59540BA}" srcOrd="0" destOrd="0" presId="urn:microsoft.com/office/officeart/2005/8/layout/hList7"/>
    <dgm:cxn modelId="{B4143BDB-E69F-45ED-91FF-BC3397DA374E}" type="presOf" srcId="{67653D6F-FC08-4AA9-9687-F76362136CDD}" destId="{192F30A5-D46A-4983-AB82-27281705E0E2}" srcOrd="1" destOrd="0" presId="urn:microsoft.com/office/officeart/2005/8/layout/hList7"/>
    <dgm:cxn modelId="{CFAE3EE1-C113-46F0-B172-57141A017412}" type="presOf" srcId="{D05746AF-069E-444B-AC35-3202DF875E17}" destId="{9982F19D-E948-4922-96DC-B33A761CF264}" srcOrd="0" destOrd="0" presId="urn:microsoft.com/office/officeart/2005/8/layout/hList7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2557AC90-3C12-4B81-A70C-7295578EED52}" type="presParOf" srcId="{CEF68AC3-F801-482D-8940-1455676BE179}" destId="{B06623FA-1A97-4D4C-8887-42F13FCC55C9}" srcOrd="2" destOrd="0" presId="urn:microsoft.com/office/officeart/2005/8/layout/hList7"/>
    <dgm:cxn modelId="{27F41147-C079-440B-BE2A-650B01E23D90}" type="presParOf" srcId="{B06623FA-1A97-4D4C-8887-42F13FCC55C9}" destId="{32ABF7C1-4D5F-45D7-8CDA-F21BC59540BA}" srcOrd="0" destOrd="0" presId="urn:microsoft.com/office/officeart/2005/8/layout/hList7"/>
    <dgm:cxn modelId="{1625883B-0BA6-402F-84EC-5EED91264D41}" type="presParOf" srcId="{B06623FA-1A97-4D4C-8887-42F13FCC55C9}" destId="{192F30A5-D46A-4983-AB82-27281705E0E2}" srcOrd="1" destOrd="0" presId="urn:microsoft.com/office/officeart/2005/8/layout/hList7"/>
    <dgm:cxn modelId="{2365F07C-A564-459E-A633-29E8517EA5DC}" type="presParOf" srcId="{B06623FA-1A97-4D4C-8887-42F13FCC55C9}" destId="{5FA2F189-210B-4096-AFA6-196F70DB6900}" srcOrd="2" destOrd="0" presId="urn:microsoft.com/office/officeart/2005/8/layout/hList7"/>
    <dgm:cxn modelId="{50B208A0-5870-4010-B01B-BF4A006CA507}" type="presParOf" srcId="{B06623FA-1A97-4D4C-8887-42F13FCC55C9}" destId="{82EE04A9-EB04-46D7-B227-B6BD0CC336D6}" srcOrd="3" destOrd="0" presId="urn:microsoft.com/office/officeart/2005/8/layout/hList7"/>
    <dgm:cxn modelId="{9E2CEFEE-DB1C-440C-A6B5-6ABF9FD4870B}" type="presParOf" srcId="{CEF68AC3-F801-482D-8940-1455676BE179}" destId="{9982F19D-E948-4922-96DC-B33A761CF264}" srcOrd="3" destOrd="0" presId="urn:microsoft.com/office/officeart/2005/8/layout/hList7"/>
    <dgm:cxn modelId="{AFE75362-D01C-42E1-AD31-262A7F1D0897}" type="presParOf" srcId="{CEF68AC3-F801-482D-8940-1455676BE179}" destId="{E7201819-11AE-4E73-B8AC-E6B0313C2CBF}" srcOrd="4" destOrd="0" presId="urn:microsoft.com/office/officeart/2005/8/layout/hList7"/>
    <dgm:cxn modelId="{4065C3BF-2F80-4266-94A3-F07676413F46}" type="presParOf" srcId="{E7201819-11AE-4E73-B8AC-E6B0313C2CBF}" destId="{A9C5DD72-2F57-429A-876A-938EB872122C}" srcOrd="0" destOrd="0" presId="urn:microsoft.com/office/officeart/2005/8/layout/hList7"/>
    <dgm:cxn modelId="{188397C2-554C-43EC-B02B-DE64468D2D56}" type="presParOf" srcId="{E7201819-11AE-4E73-B8AC-E6B0313C2CBF}" destId="{845E41E7-FEE6-4D68-A653-C36B1DDC79C3}" srcOrd="1" destOrd="0" presId="urn:microsoft.com/office/officeart/2005/8/layout/hList7"/>
    <dgm:cxn modelId="{DF4249E8-9F33-4B83-9701-9CCF125B8F61}" type="presParOf" srcId="{E7201819-11AE-4E73-B8AC-E6B0313C2CBF}" destId="{A9CBAC41-2D27-4C94-94A3-907AE5690681}" srcOrd="2" destOrd="0" presId="urn:microsoft.com/office/officeart/2005/8/layout/hList7"/>
    <dgm:cxn modelId="{68895E20-8AB3-4964-8863-BAA84DF3AE39}" type="presParOf" srcId="{E7201819-11AE-4E73-B8AC-E6B0313C2CBF}" destId="{C543B726-DEC3-4CFF-9C41-A6BD0DE2DBE3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IN" dirty="0"/>
            <a:t>Resize the partitions</a:t>
          </a:r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A274279E-CE52-4D52-A9AA-7CE08EF8E282}">
      <dgm:prSet/>
      <dgm:spPr/>
      <dgm:t>
        <a:bodyPr/>
        <a:lstStyle/>
        <a:p>
          <a:r>
            <a:rPr lang="en-IN" dirty="0"/>
            <a:t>Increase/ Decrease</a:t>
          </a:r>
        </a:p>
      </dgm:t>
    </dgm:pt>
    <dgm:pt modelId="{31F22C07-B713-4E11-B8C2-38AB7D764C8B}" type="parTrans" cxnId="{F550AF83-B927-4CA1-B604-80784FF3F4A5}">
      <dgm:prSet/>
      <dgm:spPr/>
      <dgm:t>
        <a:bodyPr/>
        <a:lstStyle/>
        <a:p>
          <a:endParaRPr lang="en-IN"/>
        </a:p>
      </dgm:t>
    </dgm:pt>
    <dgm:pt modelId="{0DCC5DE3-9372-4FA3-B16E-DBC6B2994791}" type="sibTrans" cxnId="{F550AF83-B927-4CA1-B604-80784FF3F4A5}">
      <dgm:prSet/>
      <dgm:spPr/>
      <dgm:t>
        <a:bodyPr/>
        <a:lstStyle/>
        <a:p>
          <a:endParaRPr lang="en-IN"/>
        </a:p>
      </dgm:t>
    </dgm:pt>
    <dgm:pt modelId="{747E4866-76C5-4109-82B2-1FD9BDC03C10}">
      <dgm:prSet/>
      <dgm:spPr/>
      <dgm:t>
        <a:bodyPr/>
        <a:lstStyle/>
        <a:p>
          <a:r>
            <a:rPr lang="en-IN" dirty="0"/>
            <a:t>Data Shuffle</a:t>
          </a:r>
        </a:p>
      </dgm:t>
    </dgm:pt>
    <dgm:pt modelId="{45194858-6215-4050-8218-9DAF39BCF25D}" type="parTrans" cxnId="{A014E21E-6950-43C7-89FC-A7DF29C3D929}">
      <dgm:prSet/>
      <dgm:spPr/>
      <dgm:t>
        <a:bodyPr/>
        <a:lstStyle/>
        <a:p>
          <a:endParaRPr lang="en-IN"/>
        </a:p>
      </dgm:t>
    </dgm:pt>
    <dgm:pt modelId="{AEE10844-B7FC-449F-B07E-DE48E9021AD7}" type="sibTrans" cxnId="{A014E21E-6950-43C7-89FC-A7DF29C3D929}">
      <dgm:prSet/>
      <dgm:spPr/>
      <dgm:t>
        <a:bodyPr/>
        <a:lstStyle/>
        <a:p>
          <a:endParaRPr lang="en-IN"/>
        </a:p>
      </dgm:t>
    </dgm:pt>
    <dgm:pt modelId="{E51BD421-FF19-4B5E-A542-4F044BC24469}">
      <dgm:prSet/>
      <dgm:spPr/>
      <dgm:t>
        <a:bodyPr/>
        <a:lstStyle/>
        <a:p>
          <a:r>
            <a:rPr lang="en-IN" dirty="0"/>
            <a:t>Use Cases</a:t>
          </a:r>
        </a:p>
      </dgm:t>
    </dgm:pt>
    <dgm:pt modelId="{C5A61C39-6439-446A-AA92-1EDF30AE3F75}" type="parTrans" cxnId="{5D86F397-1564-4ADC-8AB4-33D4C9B7682B}">
      <dgm:prSet/>
      <dgm:spPr/>
      <dgm:t>
        <a:bodyPr/>
        <a:lstStyle/>
        <a:p>
          <a:endParaRPr lang="en-IN"/>
        </a:p>
      </dgm:t>
    </dgm:pt>
    <dgm:pt modelId="{D565E46F-9B75-4B94-AFF0-82F0C8290E96}" type="sibTrans" cxnId="{5D86F397-1564-4ADC-8AB4-33D4C9B7682B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4"/>
      <dgm:spPr/>
    </dgm:pt>
    <dgm:pt modelId="{B82586BF-ABB5-4174-A236-B033779D46BE}" type="pres">
      <dgm:prSet presAssocID="{29617534-7988-4BF6-8B2F-38A1B3C72C37}" presName="nodeTx" presStyleLbl="node1" presStyleIdx="0" presStyleCnt="4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4"/>
      <dgm:spPr/>
    </dgm:pt>
    <dgm:pt modelId="{A81001B1-859D-47CA-B8C3-4BC9A2EE0BD4}" type="pres">
      <dgm:prSet presAssocID="{29617534-7988-4BF6-8B2F-38A1B3C72C37}" presName="imagNode" presStyleLbl="fgImgPlace1" presStyleIdx="0" presStyleCnt="4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23761E2D-818C-44B7-ACCE-620EC0B0184E}" type="pres">
      <dgm:prSet presAssocID="{A274279E-CE52-4D52-A9AA-7CE08EF8E282}" presName="compNode" presStyleCnt="0"/>
      <dgm:spPr/>
    </dgm:pt>
    <dgm:pt modelId="{65C220E9-4EFD-469A-BF21-C6D1D0A0BBEB}" type="pres">
      <dgm:prSet presAssocID="{A274279E-CE52-4D52-A9AA-7CE08EF8E282}" presName="bkgdShape" presStyleLbl="node1" presStyleIdx="1" presStyleCnt="4"/>
      <dgm:spPr/>
    </dgm:pt>
    <dgm:pt modelId="{908A9C2B-1255-45AB-B3C3-03BEBF911848}" type="pres">
      <dgm:prSet presAssocID="{A274279E-CE52-4D52-A9AA-7CE08EF8E282}" presName="nodeTx" presStyleLbl="node1" presStyleIdx="1" presStyleCnt="4">
        <dgm:presLayoutVars>
          <dgm:bulletEnabled val="1"/>
        </dgm:presLayoutVars>
      </dgm:prSet>
      <dgm:spPr/>
    </dgm:pt>
    <dgm:pt modelId="{117EBEAA-4743-41AA-8CFC-6B02650D01D3}" type="pres">
      <dgm:prSet presAssocID="{A274279E-CE52-4D52-A9AA-7CE08EF8E282}" presName="invisiNode" presStyleLbl="node1" presStyleIdx="1" presStyleCnt="4"/>
      <dgm:spPr/>
    </dgm:pt>
    <dgm:pt modelId="{D1D8EEC5-FB72-4EB2-B863-D6214F0A3CAE}" type="pres">
      <dgm:prSet presAssocID="{A274279E-CE52-4D52-A9AA-7CE08EF8E282}" presName="imagNode" presStyleLbl="fgImgPlace1" presStyleIdx="1" presStyleCnt="4"/>
      <dgm:spPr/>
    </dgm:pt>
    <dgm:pt modelId="{DF54C046-D49B-4E3F-A6AA-5E6628FCA323}" type="pres">
      <dgm:prSet presAssocID="{0DCC5DE3-9372-4FA3-B16E-DBC6B2994791}" presName="sibTrans" presStyleLbl="sibTrans2D1" presStyleIdx="0" presStyleCnt="0"/>
      <dgm:spPr/>
    </dgm:pt>
    <dgm:pt modelId="{A66B7C23-55D5-4F99-AD23-61054710B69B}" type="pres">
      <dgm:prSet presAssocID="{747E4866-76C5-4109-82B2-1FD9BDC03C10}" presName="compNode" presStyleCnt="0"/>
      <dgm:spPr/>
    </dgm:pt>
    <dgm:pt modelId="{303202F7-C222-4850-8F62-180867DF38E0}" type="pres">
      <dgm:prSet presAssocID="{747E4866-76C5-4109-82B2-1FD9BDC03C10}" presName="bkgdShape" presStyleLbl="node1" presStyleIdx="2" presStyleCnt="4"/>
      <dgm:spPr/>
    </dgm:pt>
    <dgm:pt modelId="{3B854D3C-6EEF-43A5-9DA5-93E479A64C0E}" type="pres">
      <dgm:prSet presAssocID="{747E4866-76C5-4109-82B2-1FD9BDC03C10}" presName="nodeTx" presStyleLbl="node1" presStyleIdx="2" presStyleCnt="4">
        <dgm:presLayoutVars>
          <dgm:bulletEnabled val="1"/>
        </dgm:presLayoutVars>
      </dgm:prSet>
      <dgm:spPr/>
    </dgm:pt>
    <dgm:pt modelId="{080AEF1E-A50B-4FA7-AF67-E631993B7590}" type="pres">
      <dgm:prSet presAssocID="{747E4866-76C5-4109-82B2-1FD9BDC03C10}" presName="invisiNode" presStyleLbl="node1" presStyleIdx="2" presStyleCnt="4"/>
      <dgm:spPr/>
    </dgm:pt>
    <dgm:pt modelId="{66ABE45F-39EC-4A72-876B-17433909C473}" type="pres">
      <dgm:prSet presAssocID="{747E4866-76C5-4109-82B2-1FD9BDC03C10}" presName="imagNode" presStyleLbl="fgImgPlace1" presStyleIdx="2" presStyleCnt="4"/>
      <dgm:spPr/>
    </dgm:pt>
    <dgm:pt modelId="{A60F162F-CE39-4D0B-8F3C-5EDF450F03D4}" type="pres">
      <dgm:prSet presAssocID="{AEE10844-B7FC-449F-B07E-DE48E9021AD7}" presName="sibTrans" presStyleLbl="sibTrans2D1" presStyleIdx="0" presStyleCnt="0"/>
      <dgm:spPr/>
    </dgm:pt>
    <dgm:pt modelId="{7C7B6659-246A-4F54-94EB-BC0649F21DB4}" type="pres">
      <dgm:prSet presAssocID="{E51BD421-FF19-4B5E-A542-4F044BC24469}" presName="compNode" presStyleCnt="0"/>
      <dgm:spPr/>
    </dgm:pt>
    <dgm:pt modelId="{E47CE780-76C4-4D4A-BA83-DA663A548AE5}" type="pres">
      <dgm:prSet presAssocID="{E51BD421-FF19-4B5E-A542-4F044BC24469}" presName="bkgdShape" presStyleLbl="node1" presStyleIdx="3" presStyleCnt="4"/>
      <dgm:spPr/>
    </dgm:pt>
    <dgm:pt modelId="{FF2627AC-05D1-4E16-8668-82BD03214E96}" type="pres">
      <dgm:prSet presAssocID="{E51BD421-FF19-4B5E-A542-4F044BC24469}" presName="nodeTx" presStyleLbl="node1" presStyleIdx="3" presStyleCnt="4">
        <dgm:presLayoutVars>
          <dgm:bulletEnabled val="1"/>
        </dgm:presLayoutVars>
      </dgm:prSet>
      <dgm:spPr/>
    </dgm:pt>
    <dgm:pt modelId="{ECDCD4B1-CD28-4C92-8E32-E5208A447234}" type="pres">
      <dgm:prSet presAssocID="{E51BD421-FF19-4B5E-A542-4F044BC24469}" presName="invisiNode" presStyleLbl="node1" presStyleIdx="3" presStyleCnt="4"/>
      <dgm:spPr/>
    </dgm:pt>
    <dgm:pt modelId="{23050CCB-6AB2-4AE9-8AC0-218021463F06}" type="pres">
      <dgm:prSet presAssocID="{E51BD421-FF19-4B5E-A542-4F044BC24469}" presName="imagNode" presStyleLbl="fgImgPlace1" presStyleIdx="3" presStyleCnt="4"/>
      <dgm:spPr/>
    </dgm:pt>
  </dgm:ptLst>
  <dgm:cxnLst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A014E21E-6950-43C7-89FC-A7DF29C3D929}" srcId="{954E84B1-CEFF-46F5-8E51-EECD2DC22ED9}" destId="{747E4866-76C5-4109-82B2-1FD9BDC03C10}" srcOrd="2" destOrd="0" parTransId="{45194858-6215-4050-8218-9DAF39BCF25D}" sibTransId="{AEE10844-B7FC-449F-B07E-DE48E9021AD7}"/>
    <dgm:cxn modelId="{E2532622-C093-40D8-AD5B-E99EC5E885B6}" type="presOf" srcId="{747E4866-76C5-4109-82B2-1FD9BDC03C10}" destId="{303202F7-C222-4850-8F62-180867DF38E0}" srcOrd="0" destOrd="0" presId="urn:microsoft.com/office/officeart/2005/8/layout/hList7"/>
    <dgm:cxn modelId="{99688534-19D5-47A4-9984-5E15A3B18546}" type="presOf" srcId="{0DCC5DE3-9372-4FA3-B16E-DBC6B2994791}" destId="{DF54C046-D49B-4E3F-A6AA-5E6628FCA323}" srcOrd="0" destOrd="0" presId="urn:microsoft.com/office/officeart/2005/8/layout/hList7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4C604D74-30BC-49A8-9F11-1104539ED475}" type="presOf" srcId="{A274279E-CE52-4D52-A9AA-7CE08EF8E282}" destId="{908A9C2B-1255-45AB-B3C3-03BEBF911848}" srcOrd="1" destOrd="0" presId="urn:microsoft.com/office/officeart/2005/8/layout/hList7"/>
    <dgm:cxn modelId="{3E5EB779-07C6-4B1F-AF0C-E1EA34F2721A}" type="presOf" srcId="{A274279E-CE52-4D52-A9AA-7CE08EF8E282}" destId="{65C220E9-4EFD-469A-BF21-C6D1D0A0BBEB}" srcOrd="0" destOrd="0" presId="urn:microsoft.com/office/officeart/2005/8/layout/hList7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F550AF83-B927-4CA1-B604-80784FF3F4A5}" srcId="{954E84B1-CEFF-46F5-8E51-EECD2DC22ED9}" destId="{A274279E-CE52-4D52-A9AA-7CE08EF8E282}" srcOrd="1" destOrd="0" parTransId="{31F22C07-B713-4E11-B8C2-38AB7D764C8B}" sibTransId="{0DCC5DE3-9372-4FA3-B16E-DBC6B2994791}"/>
    <dgm:cxn modelId="{A1A76085-FCA7-4FA0-8CFE-F9E840A7A970}" type="presOf" srcId="{AEE10844-B7FC-449F-B07E-DE48E9021AD7}" destId="{A60F162F-CE39-4D0B-8F3C-5EDF450F03D4}" srcOrd="0" destOrd="0" presId="urn:microsoft.com/office/officeart/2005/8/layout/hList7"/>
    <dgm:cxn modelId="{FF408297-3D7E-4560-9C58-4069E7A09720}" type="presOf" srcId="{747E4866-76C5-4109-82B2-1FD9BDC03C10}" destId="{3B854D3C-6EEF-43A5-9DA5-93E479A64C0E}" srcOrd="1" destOrd="0" presId="urn:microsoft.com/office/officeart/2005/8/layout/hList7"/>
    <dgm:cxn modelId="{5D86F397-1564-4ADC-8AB4-33D4C9B7682B}" srcId="{954E84B1-CEFF-46F5-8E51-EECD2DC22ED9}" destId="{E51BD421-FF19-4B5E-A542-4F044BC24469}" srcOrd="3" destOrd="0" parTransId="{C5A61C39-6439-446A-AA92-1EDF30AE3F75}" sibTransId="{D565E46F-9B75-4B94-AFF0-82F0C8290E96}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4C4AFEE6-4B60-4414-A707-A3AD94C1F8CA}" type="presOf" srcId="{E51BD421-FF19-4B5E-A542-4F044BC24469}" destId="{E47CE780-76C4-4D4A-BA83-DA663A548AE5}" srcOrd="0" destOrd="0" presId="urn:microsoft.com/office/officeart/2005/8/layout/hList7"/>
    <dgm:cxn modelId="{0984D4FE-BF53-4DA3-AF86-67AFFA0C8AA7}" type="presOf" srcId="{E51BD421-FF19-4B5E-A542-4F044BC24469}" destId="{FF2627AC-05D1-4E16-8668-82BD03214E96}" srcOrd="1" destOrd="0" presId="urn:microsoft.com/office/officeart/2005/8/layout/hList7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A9129159-64AF-4240-885B-78EF41B53FEA}" type="presParOf" srcId="{CEF68AC3-F801-482D-8940-1455676BE179}" destId="{23761E2D-818C-44B7-ACCE-620EC0B0184E}" srcOrd="2" destOrd="0" presId="urn:microsoft.com/office/officeart/2005/8/layout/hList7"/>
    <dgm:cxn modelId="{34BB67A0-8C8E-43DA-9FF9-63CB23213AD3}" type="presParOf" srcId="{23761E2D-818C-44B7-ACCE-620EC0B0184E}" destId="{65C220E9-4EFD-469A-BF21-C6D1D0A0BBEB}" srcOrd="0" destOrd="0" presId="urn:microsoft.com/office/officeart/2005/8/layout/hList7"/>
    <dgm:cxn modelId="{20BCAC76-748F-432A-8D75-9A492F20D01C}" type="presParOf" srcId="{23761E2D-818C-44B7-ACCE-620EC0B0184E}" destId="{908A9C2B-1255-45AB-B3C3-03BEBF911848}" srcOrd="1" destOrd="0" presId="urn:microsoft.com/office/officeart/2005/8/layout/hList7"/>
    <dgm:cxn modelId="{A97F7382-279F-4C9D-8737-8581012D3535}" type="presParOf" srcId="{23761E2D-818C-44B7-ACCE-620EC0B0184E}" destId="{117EBEAA-4743-41AA-8CFC-6B02650D01D3}" srcOrd="2" destOrd="0" presId="urn:microsoft.com/office/officeart/2005/8/layout/hList7"/>
    <dgm:cxn modelId="{9CF3F3FE-8C81-4783-B1F1-3BD7AC95F266}" type="presParOf" srcId="{23761E2D-818C-44B7-ACCE-620EC0B0184E}" destId="{D1D8EEC5-FB72-4EB2-B863-D6214F0A3CAE}" srcOrd="3" destOrd="0" presId="urn:microsoft.com/office/officeart/2005/8/layout/hList7"/>
    <dgm:cxn modelId="{870C667F-C967-4B98-8B49-9781F59BBE44}" type="presParOf" srcId="{CEF68AC3-F801-482D-8940-1455676BE179}" destId="{DF54C046-D49B-4E3F-A6AA-5E6628FCA323}" srcOrd="3" destOrd="0" presId="urn:microsoft.com/office/officeart/2005/8/layout/hList7"/>
    <dgm:cxn modelId="{A69A66B8-9428-4693-BE8B-5C4D6E7D737C}" type="presParOf" srcId="{CEF68AC3-F801-482D-8940-1455676BE179}" destId="{A66B7C23-55D5-4F99-AD23-61054710B69B}" srcOrd="4" destOrd="0" presId="urn:microsoft.com/office/officeart/2005/8/layout/hList7"/>
    <dgm:cxn modelId="{CE720965-80C9-45EB-8268-53CB1E7B9985}" type="presParOf" srcId="{A66B7C23-55D5-4F99-AD23-61054710B69B}" destId="{303202F7-C222-4850-8F62-180867DF38E0}" srcOrd="0" destOrd="0" presId="urn:microsoft.com/office/officeart/2005/8/layout/hList7"/>
    <dgm:cxn modelId="{BE891440-12BF-4F59-A419-93E011B41C38}" type="presParOf" srcId="{A66B7C23-55D5-4F99-AD23-61054710B69B}" destId="{3B854D3C-6EEF-43A5-9DA5-93E479A64C0E}" srcOrd="1" destOrd="0" presId="urn:microsoft.com/office/officeart/2005/8/layout/hList7"/>
    <dgm:cxn modelId="{C452C8A9-A5FE-49F6-A0FE-6393B95EDC13}" type="presParOf" srcId="{A66B7C23-55D5-4F99-AD23-61054710B69B}" destId="{080AEF1E-A50B-4FA7-AF67-E631993B7590}" srcOrd="2" destOrd="0" presId="urn:microsoft.com/office/officeart/2005/8/layout/hList7"/>
    <dgm:cxn modelId="{D1532DD2-7A23-4FAA-8DCC-6DADDEC62ADA}" type="presParOf" srcId="{A66B7C23-55D5-4F99-AD23-61054710B69B}" destId="{66ABE45F-39EC-4A72-876B-17433909C473}" srcOrd="3" destOrd="0" presId="urn:microsoft.com/office/officeart/2005/8/layout/hList7"/>
    <dgm:cxn modelId="{2CC8D0DF-A5E5-4BB5-B294-F3377212482D}" type="presParOf" srcId="{CEF68AC3-F801-482D-8940-1455676BE179}" destId="{A60F162F-CE39-4D0B-8F3C-5EDF450F03D4}" srcOrd="5" destOrd="0" presId="urn:microsoft.com/office/officeart/2005/8/layout/hList7"/>
    <dgm:cxn modelId="{A82A3946-B6E9-443B-B557-6967B6D02474}" type="presParOf" srcId="{CEF68AC3-F801-482D-8940-1455676BE179}" destId="{7C7B6659-246A-4F54-94EB-BC0649F21DB4}" srcOrd="6" destOrd="0" presId="urn:microsoft.com/office/officeart/2005/8/layout/hList7"/>
    <dgm:cxn modelId="{8B0C65B9-97D8-42AF-9151-715885DF8534}" type="presParOf" srcId="{7C7B6659-246A-4F54-94EB-BC0649F21DB4}" destId="{E47CE780-76C4-4D4A-BA83-DA663A548AE5}" srcOrd="0" destOrd="0" presId="urn:microsoft.com/office/officeart/2005/8/layout/hList7"/>
    <dgm:cxn modelId="{07BA1069-3DC6-46D3-B58A-0CD0AC50EE74}" type="presParOf" srcId="{7C7B6659-246A-4F54-94EB-BC0649F21DB4}" destId="{FF2627AC-05D1-4E16-8668-82BD03214E96}" srcOrd="1" destOrd="0" presId="urn:microsoft.com/office/officeart/2005/8/layout/hList7"/>
    <dgm:cxn modelId="{117A4BC0-7A36-4E92-BF08-99CF3C3E0237}" type="presParOf" srcId="{7C7B6659-246A-4F54-94EB-BC0649F21DB4}" destId="{ECDCD4B1-CD28-4C92-8E32-E5208A447234}" srcOrd="2" destOrd="0" presId="urn:microsoft.com/office/officeart/2005/8/layout/hList7"/>
    <dgm:cxn modelId="{A1964669-91E0-46B8-8A00-851B19C72B0D}" type="presParOf" srcId="{7C7B6659-246A-4F54-94EB-BC0649F21DB4}" destId="{23050CCB-6AB2-4AE9-8AC0-218021463F06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IN" dirty="0"/>
            <a:t>Solution to Data Skew</a:t>
          </a:r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9DDA38FE-D552-4465-A3D6-E3D2457078BA}">
      <dgm:prSet/>
      <dgm:spPr/>
      <dgm:t>
        <a:bodyPr/>
        <a:lstStyle/>
        <a:p>
          <a:r>
            <a:rPr lang="en-GB" dirty="0"/>
            <a:t>Split larger partition into smaller</a:t>
          </a:r>
          <a:endParaRPr lang="en-IN" dirty="0"/>
        </a:p>
      </dgm:t>
    </dgm:pt>
    <dgm:pt modelId="{BE8BA3C4-F513-4C02-9BE9-F35ACC2DE1C5}" type="parTrans" cxnId="{8A5AAA69-E186-4099-991F-5CB45B81F96E}">
      <dgm:prSet/>
      <dgm:spPr/>
      <dgm:t>
        <a:bodyPr/>
        <a:lstStyle/>
        <a:p>
          <a:endParaRPr lang="en-IN"/>
        </a:p>
      </dgm:t>
    </dgm:pt>
    <dgm:pt modelId="{423CBA39-FF8E-41C7-81FC-46F18A651878}" type="sibTrans" cxnId="{8A5AAA69-E186-4099-991F-5CB45B81F96E}">
      <dgm:prSet/>
      <dgm:spPr/>
      <dgm:t>
        <a:bodyPr/>
        <a:lstStyle/>
        <a:p>
          <a:endParaRPr lang="en-IN"/>
        </a:p>
      </dgm:t>
    </dgm:pt>
    <dgm:pt modelId="{6173CC27-03BA-4CA0-A1B1-35B41D3D23FC}">
      <dgm:prSet/>
      <dgm:spPr/>
      <dgm:t>
        <a:bodyPr/>
        <a:lstStyle/>
        <a:p>
          <a:r>
            <a:rPr lang="en-IN" dirty="0"/>
            <a:t>Pseudo Key</a:t>
          </a:r>
        </a:p>
      </dgm:t>
    </dgm:pt>
    <dgm:pt modelId="{CC5F143B-9120-4966-ACE7-9EA8062D756D}" type="parTrans" cxnId="{95AB465D-C53C-4AAF-B69B-59661DBE8800}">
      <dgm:prSet/>
      <dgm:spPr/>
      <dgm:t>
        <a:bodyPr/>
        <a:lstStyle/>
        <a:p>
          <a:endParaRPr lang="en-IN"/>
        </a:p>
      </dgm:t>
    </dgm:pt>
    <dgm:pt modelId="{9E76F1EA-2DE9-4F3E-993B-1936F0686BC3}" type="sibTrans" cxnId="{95AB465D-C53C-4AAF-B69B-59661DBE8800}">
      <dgm:prSet/>
      <dgm:spPr/>
      <dgm:t>
        <a:bodyPr/>
        <a:lstStyle/>
        <a:p>
          <a:endParaRPr lang="en-IN"/>
        </a:p>
      </dgm:t>
    </dgm:pt>
    <dgm:pt modelId="{C4FB925B-A65D-493C-B801-4BF07DFE0A11}">
      <dgm:prSet/>
      <dgm:spPr/>
      <dgm:t>
        <a:bodyPr/>
        <a:lstStyle/>
        <a:p>
          <a:r>
            <a:rPr lang="en-IN" dirty="0"/>
            <a:t>AQE</a:t>
          </a:r>
        </a:p>
      </dgm:t>
    </dgm:pt>
    <dgm:pt modelId="{4D95DD3C-CD66-4C06-B436-558A095A3E68}" type="parTrans" cxnId="{3EBBA63E-6E8F-430A-8F60-0C601A0BEEC2}">
      <dgm:prSet/>
      <dgm:spPr/>
      <dgm:t>
        <a:bodyPr/>
        <a:lstStyle/>
        <a:p>
          <a:endParaRPr lang="en-IN"/>
        </a:p>
      </dgm:t>
    </dgm:pt>
    <dgm:pt modelId="{E595F91E-4A53-4118-BB09-E945A2BF2A2D}" type="sibTrans" cxnId="{3EBBA63E-6E8F-430A-8F60-0C601A0BEEC2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4"/>
      <dgm:spPr/>
    </dgm:pt>
    <dgm:pt modelId="{B82586BF-ABB5-4174-A236-B033779D46BE}" type="pres">
      <dgm:prSet presAssocID="{29617534-7988-4BF6-8B2F-38A1B3C72C37}" presName="nodeTx" presStyleLbl="node1" presStyleIdx="0" presStyleCnt="4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4"/>
      <dgm:spPr/>
    </dgm:pt>
    <dgm:pt modelId="{A81001B1-859D-47CA-B8C3-4BC9A2EE0BD4}" type="pres">
      <dgm:prSet presAssocID="{29617534-7988-4BF6-8B2F-38A1B3C72C37}" presName="imagNode" presStyleLbl="fgImgPlace1" presStyleIdx="0" presStyleCnt="4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46EF5088-CE86-40D8-8314-2119B7C97F80}" type="pres">
      <dgm:prSet presAssocID="{9DDA38FE-D552-4465-A3D6-E3D2457078BA}" presName="compNode" presStyleCnt="0"/>
      <dgm:spPr/>
    </dgm:pt>
    <dgm:pt modelId="{1880096C-312E-4B07-A103-1556D2E07887}" type="pres">
      <dgm:prSet presAssocID="{9DDA38FE-D552-4465-A3D6-E3D2457078BA}" presName="bkgdShape" presStyleLbl="node1" presStyleIdx="1" presStyleCnt="4"/>
      <dgm:spPr/>
    </dgm:pt>
    <dgm:pt modelId="{830AA98B-ECAD-45AE-9B1E-9CF2480BC7ED}" type="pres">
      <dgm:prSet presAssocID="{9DDA38FE-D552-4465-A3D6-E3D2457078BA}" presName="nodeTx" presStyleLbl="node1" presStyleIdx="1" presStyleCnt="4">
        <dgm:presLayoutVars>
          <dgm:bulletEnabled val="1"/>
        </dgm:presLayoutVars>
      </dgm:prSet>
      <dgm:spPr/>
    </dgm:pt>
    <dgm:pt modelId="{AADDAB0C-0CB5-476A-BC55-96DB5AD6BE5F}" type="pres">
      <dgm:prSet presAssocID="{9DDA38FE-D552-4465-A3D6-E3D2457078BA}" presName="invisiNode" presStyleLbl="node1" presStyleIdx="1" presStyleCnt="4"/>
      <dgm:spPr/>
    </dgm:pt>
    <dgm:pt modelId="{AAA1BBEB-F5ED-4618-97D8-DB8289AAAA64}" type="pres">
      <dgm:prSet presAssocID="{9DDA38FE-D552-4465-A3D6-E3D2457078BA}" presName="imagNode" presStyleLbl="fgImgPlace1" presStyleIdx="1" presStyleCnt="4"/>
      <dgm:spPr/>
    </dgm:pt>
    <dgm:pt modelId="{74321826-1B99-4BA6-966D-ADDA52FA7C5B}" type="pres">
      <dgm:prSet presAssocID="{423CBA39-FF8E-41C7-81FC-46F18A651878}" presName="sibTrans" presStyleLbl="sibTrans2D1" presStyleIdx="0" presStyleCnt="0"/>
      <dgm:spPr/>
    </dgm:pt>
    <dgm:pt modelId="{8F0A2496-09D3-45D7-A5E4-0D078D736B45}" type="pres">
      <dgm:prSet presAssocID="{6173CC27-03BA-4CA0-A1B1-35B41D3D23FC}" presName="compNode" presStyleCnt="0"/>
      <dgm:spPr/>
    </dgm:pt>
    <dgm:pt modelId="{039FF627-8B23-4BF2-8749-7F8B9BBC68AE}" type="pres">
      <dgm:prSet presAssocID="{6173CC27-03BA-4CA0-A1B1-35B41D3D23FC}" presName="bkgdShape" presStyleLbl="node1" presStyleIdx="2" presStyleCnt="4"/>
      <dgm:spPr/>
    </dgm:pt>
    <dgm:pt modelId="{CC704646-5D8D-43DD-925A-35AB82F0A9F9}" type="pres">
      <dgm:prSet presAssocID="{6173CC27-03BA-4CA0-A1B1-35B41D3D23FC}" presName="nodeTx" presStyleLbl="node1" presStyleIdx="2" presStyleCnt="4">
        <dgm:presLayoutVars>
          <dgm:bulletEnabled val="1"/>
        </dgm:presLayoutVars>
      </dgm:prSet>
      <dgm:spPr/>
    </dgm:pt>
    <dgm:pt modelId="{687F9EEE-3943-452C-B687-D35DF7033808}" type="pres">
      <dgm:prSet presAssocID="{6173CC27-03BA-4CA0-A1B1-35B41D3D23FC}" presName="invisiNode" presStyleLbl="node1" presStyleIdx="2" presStyleCnt="4"/>
      <dgm:spPr/>
    </dgm:pt>
    <dgm:pt modelId="{84DD61B5-63EC-4901-8CED-808A823270A0}" type="pres">
      <dgm:prSet presAssocID="{6173CC27-03BA-4CA0-A1B1-35B41D3D23FC}" presName="imagNode" presStyleLbl="fgImgPlace1" presStyleIdx="2" presStyleCnt="4"/>
      <dgm:spPr/>
    </dgm:pt>
    <dgm:pt modelId="{8F22C594-4B41-4029-83B7-F85AC888CFDA}" type="pres">
      <dgm:prSet presAssocID="{9E76F1EA-2DE9-4F3E-993B-1936F0686BC3}" presName="sibTrans" presStyleLbl="sibTrans2D1" presStyleIdx="0" presStyleCnt="0"/>
      <dgm:spPr/>
    </dgm:pt>
    <dgm:pt modelId="{6B339032-5805-434A-ABA0-D12121807FF5}" type="pres">
      <dgm:prSet presAssocID="{C4FB925B-A65D-493C-B801-4BF07DFE0A11}" presName="compNode" presStyleCnt="0"/>
      <dgm:spPr/>
    </dgm:pt>
    <dgm:pt modelId="{EE1D0D40-92E0-43AF-86A0-109F306D011B}" type="pres">
      <dgm:prSet presAssocID="{C4FB925B-A65D-493C-B801-4BF07DFE0A11}" presName="bkgdShape" presStyleLbl="node1" presStyleIdx="3" presStyleCnt="4"/>
      <dgm:spPr/>
    </dgm:pt>
    <dgm:pt modelId="{7E7D0F05-B15E-4409-BEB0-62188B46BD70}" type="pres">
      <dgm:prSet presAssocID="{C4FB925B-A65D-493C-B801-4BF07DFE0A11}" presName="nodeTx" presStyleLbl="node1" presStyleIdx="3" presStyleCnt="4">
        <dgm:presLayoutVars>
          <dgm:bulletEnabled val="1"/>
        </dgm:presLayoutVars>
      </dgm:prSet>
      <dgm:spPr/>
    </dgm:pt>
    <dgm:pt modelId="{976CC8CF-1A67-4FEE-9A2D-492A29B105EF}" type="pres">
      <dgm:prSet presAssocID="{C4FB925B-A65D-493C-B801-4BF07DFE0A11}" presName="invisiNode" presStyleLbl="node1" presStyleIdx="3" presStyleCnt="4"/>
      <dgm:spPr/>
    </dgm:pt>
    <dgm:pt modelId="{22200209-5ED3-42A2-B31D-1F771A63345C}" type="pres">
      <dgm:prSet presAssocID="{C4FB925B-A65D-493C-B801-4BF07DFE0A11}" presName="imagNode" presStyleLbl="fgImgPlace1" presStyleIdx="3" presStyleCnt="4"/>
      <dgm:spPr/>
    </dgm:pt>
  </dgm:ptLst>
  <dgm:cxnLst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21993F1C-4E3A-4161-B612-DB27EAED63C1}" type="presOf" srcId="{423CBA39-FF8E-41C7-81FC-46F18A651878}" destId="{74321826-1B99-4BA6-966D-ADDA52FA7C5B}" srcOrd="0" destOrd="0" presId="urn:microsoft.com/office/officeart/2005/8/layout/hList7"/>
    <dgm:cxn modelId="{3EBBA63E-6E8F-430A-8F60-0C601A0BEEC2}" srcId="{954E84B1-CEFF-46F5-8E51-EECD2DC22ED9}" destId="{C4FB925B-A65D-493C-B801-4BF07DFE0A11}" srcOrd="3" destOrd="0" parTransId="{4D95DD3C-CD66-4C06-B436-558A095A3E68}" sibTransId="{E595F91E-4A53-4118-BB09-E945A2BF2A2D}"/>
    <dgm:cxn modelId="{06B3445B-8D69-4710-BADD-1D807FC5E736}" type="presOf" srcId="{9DDA38FE-D552-4465-A3D6-E3D2457078BA}" destId="{1880096C-312E-4B07-A103-1556D2E07887}" srcOrd="0" destOrd="0" presId="urn:microsoft.com/office/officeart/2005/8/layout/hList7"/>
    <dgm:cxn modelId="{95AB465D-C53C-4AAF-B69B-59661DBE8800}" srcId="{954E84B1-CEFF-46F5-8E51-EECD2DC22ED9}" destId="{6173CC27-03BA-4CA0-A1B1-35B41D3D23FC}" srcOrd="2" destOrd="0" parTransId="{CC5F143B-9120-4966-ACE7-9EA8062D756D}" sibTransId="{9E76F1EA-2DE9-4F3E-993B-1936F0686BC3}"/>
    <dgm:cxn modelId="{8A5AAA69-E186-4099-991F-5CB45B81F96E}" srcId="{954E84B1-CEFF-46F5-8E51-EECD2DC22ED9}" destId="{9DDA38FE-D552-4465-A3D6-E3D2457078BA}" srcOrd="1" destOrd="0" parTransId="{BE8BA3C4-F513-4C02-9BE9-F35ACC2DE1C5}" sibTransId="{423CBA39-FF8E-41C7-81FC-46F18A651878}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E6386B72-7AC9-47B2-9EEA-C4890C4C31B3}" type="presOf" srcId="{9E76F1EA-2DE9-4F3E-993B-1936F0686BC3}" destId="{8F22C594-4B41-4029-83B7-F85AC888CFDA}" srcOrd="0" destOrd="0" presId="urn:microsoft.com/office/officeart/2005/8/layout/hList7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F33E758D-ADDB-4EF1-9892-E94B3C5A468E}" type="presOf" srcId="{6173CC27-03BA-4CA0-A1B1-35B41D3D23FC}" destId="{CC704646-5D8D-43DD-925A-35AB82F0A9F9}" srcOrd="1" destOrd="0" presId="urn:microsoft.com/office/officeart/2005/8/layout/hList7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AE378EB2-1C1E-4D81-B9E1-0E6AB1F070DE}" type="presOf" srcId="{6173CC27-03BA-4CA0-A1B1-35B41D3D23FC}" destId="{039FF627-8B23-4BF2-8749-7F8B9BBC68AE}" srcOrd="0" destOrd="0" presId="urn:microsoft.com/office/officeart/2005/8/layout/hList7"/>
    <dgm:cxn modelId="{F45F20C6-E581-4018-A2BE-49AD5E3752F8}" type="presOf" srcId="{C4FB925B-A65D-493C-B801-4BF07DFE0A11}" destId="{EE1D0D40-92E0-43AF-86A0-109F306D011B}" srcOrd="0" destOrd="0" presId="urn:microsoft.com/office/officeart/2005/8/layout/hList7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326F6AD9-F117-40CA-91AD-1192321769C0}" type="presOf" srcId="{9DDA38FE-D552-4465-A3D6-E3D2457078BA}" destId="{830AA98B-ECAD-45AE-9B1E-9CF2480BC7ED}" srcOrd="1" destOrd="0" presId="urn:microsoft.com/office/officeart/2005/8/layout/hList7"/>
    <dgm:cxn modelId="{B7E54EFD-624B-4378-BCB5-10540E560D56}" type="presOf" srcId="{C4FB925B-A65D-493C-B801-4BF07DFE0A11}" destId="{7E7D0F05-B15E-4409-BEB0-62188B46BD70}" srcOrd="1" destOrd="0" presId="urn:microsoft.com/office/officeart/2005/8/layout/hList7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971F05AA-7568-4EAE-9AF0-666C860A58D5}" type="presParOf" srcId="{CEF68AC3-F801-482D-8940-1455676BE179}" destId="{46EF5088-CE86-40D8-8314-2119B7C97F80}" srcOrd="2" destOrd="0" presId="urn:microsoft.com/office/officeart/2005/8/layout/hList7"/>
    <dgm:cxn modelId="{915C5F1A-B971-4A65-9935-42112F58942C}" type="presParOf" srcId="{46EF5088-CE86-40D8-8314-2119B7C97F80}" destId="{1880096C-312E-4B07-A103-1556D2E07887}" srcOrd="0" destOrd="0" presId="urn:microsoft.com/office/officeart/2005/8/layout/hList7"/>
    <dgm:cxn modelId="{02A1C27E-677B-4247-8919-646B2757EF02}" type="presParOf" srcId="{46EF5088-CE86-40D8-8314-2119B7C97F80}" destId="{830AA98B-ECAD-45AE-9B1E-9CF2480BC7ED}" srcOrd="1" destOrd="0" presId="urn:microsoft.com/office/officeart/2005/8/layout/hList7"/>
    <dgm:cxn modelId="{373BEBA0-2B6D-4EF8-A1E4-269D4062D299}" type="presParOf" srcId="{46EF5088-CE86-40D8-8314-2119B7C97F80}" destId="{AADDAB0C-0CB5-476A-BC55-96DB5AD6BE5F}" srcOrd="2" destOrd="0" presId="urn:microsoft.com/office/officeart/2005/8/layout/hList7"/>
    <dgm:cxn modelId="{EBDEF169-FE5F-4E63-8D5B-6DAF106A781A}" type="presParOf" srcId="{46EF5088-CE86-40D8-8314-2119B7C97F80}" destId="{AAA1BBEB-F5ED-4618-97D8-DB8289AAAA64}" srcOrd="3" destOrd="0" presId="urn:microsoft.com/office/officeart/2005/8/layout/hList7"/>
    <dgm:cxn modelId="{1E330A0A-E4A3-4964-9EF3-AF76CE11A642}" type="presParOf" srcId="{CEF68AC3-F801-482D-8940-1455676BE179}" destId="{74321826-1B99-4BA6-966D-ADDA52FA7C5B}" srcOrd="3" destOrd="0" presId="urn:microsoft.com/office/officeart/2005/8/layout/hList7"/>
    <dgm:cxn modelId="{E80501E3-79EC-4776-870A-415ED1A0CCF6}" type="presParOf" srcId="{CEF68AC3-F801-482D-8940-1455676BE179}" destId="{8F0A2496-09D3-45D7-A5E4-0D078D736B45}" srcOrd="4" destOrd="0" presId="urn:microsoft.com/office/officeart/2005/8/layout/hList7"/>
    <dgm:cxn modelId="{6F6326AC-5F01-4B81-91FD-63DA1083221F}" type="presParOf" srcId="{8F0A2496-09D3-45D7-A5E4-0D078D736B45}" destId="{039FF627-8B23-4BF2-8749-7F8B9BBC68AE}" srcOrd="0" destOrd="0" presId="urn:microsoft.com/office/officeart/2005/8/layout/hList7"/>
    <dgm:cxn modelId="{C98C6256-3CC4-4594-BC00-A8C6E221D33D}" type="presParOf" srcId="{8F0A2496-09D3-45D7-A5E4-0D078D736B45}" destId="{CC704646-5D8D-43DD-925A-35AB82F0A9F9}" srcOrd="1" destOrd="0" presId="urn:microsoft.com/office/officeart/2005/8/layout/hList7"/>
    <dgm:cxn modelId="{2FF15114-27FA-49BA-8A61-7E9B704F2068}" type="presParOf" srcId="{8F0A2496-09D3-45D7-A5E4-0D078D736B45}" destId="{687F9EEE-3943-452C-B687-D35DF7033808}" srcOrd="2" destOrd="0" presId="urn:microsoft.com/office/officeart/2005/8/layout/hList7"/>
    <dgm:cxn modelId="{1F4B7746-E94D-4C04-8851-0642DCD88780}" type="presParOf" srcId="{8F0A2496-09D3-45D7-A5E4-0D078D736B45}" destId="{84DD61B5-63EC-4901-8CED-808A823270A0}" srcOrd="3" destOrd="0" presId="urn:microsoft.com/office/officeart/2005/8/layout/hList7"/>
    <dgm:cxn modelId="{A8A272E8-140A-4AE8-BAAE-A680866E2D67}" type="presParOf" srcId="{CEF68AC3-F801-482D-8940-1455676BE179}" destId="{8F22C594-4B41-4029-83B7-F85AC888CFDA}" srcOrd="5" destOrd="0" presId="urn:microsoft.com/office/officeart/2005/8/layout/hList7"/>
    <dgm:cxn modelId="{E8356831-B572-49D5-B749-C75FAE5081FC}" type="presParOf" srcId="{CEF68AC3-F801-482D-8940-1455676BE179}" destId="{6B339032-5805-434A-ABA0-D12121807FF5}" srcOrd="6" destOrd="0" presId="urn:microsoft.com/office/officeart/2005/8/layout/hList7"/>
    <dgm:cxn modelId="{021CDBB5-08E1-489F-941B-88C160EC50A2}" type="presParOf" srcId="{6B339032-5805-434A-ABA0-D12121807FF5}" destId="{EE1D0D40-92E0-43AF-86A0-109F306D011B}" srcOrd="0" destOrd="0" presId="urn:microsoft.com/office/officeart/2005/8/layout/hList7"/>
    <dgm:cxn modelId="{6D001B75-6C3F-42EF-ABCB-203FB0099DFA}" type="presParOf" srcId="{6B339032-5805-434A-ABA0-D12121807FF5}" destId="{7E7D0F05-B15E-4409-BEB0-62188B46BD70}" srcOrd="1" destOrd="0" presId="urn:microsoft.com/office/officeart/2005/8/layout/hList7"/>
    <dgm:cxn modelId="{5A564435-1132-4078-BC7E-E9D1E3533F8B}" type="presParOf" srcId="{6B339032-5805-434A-ABA0-D12121807FF5}" destId="{976CC8CF-1A67-4FEE-9A2D-492A29B105EF}" srcOrd="2" destOrd="0" presId="urn:microsoft.com/office/officeart/2005/8/layout/hList7"/>
    <dgm:cxn modelId="{AE64EE09-70FD-4B27-91BA-ADD39B914A24}" type="presParOf" srcId="{6B339032-5805-434A-ABA0-D12121807FF5}" destId="{22200209-5ED3-42A2-B31D-1F771A63345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IN" dirty="0"/>
            <a:t>Thin vs Fat partitions</a:t>
          </a:r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49986297-3759-473B-A2B4-67B3CCDD29CE}">
      <dgm:prSet/>
      <dgm:spPr/>
      <dgm:t>
        <a:bodyPr/>
        <a:lstStyle/>
        <a:p>
          <a:r>
            <a:rPr lang="en-IN" dirty="0"/>
            <a:t>Performance Impact</a:t>
          </a:r>
        </a:p>
      </dgm:t>
    </dgm:pt>
    <dgm:pt modelId="{9DD6347C-C804-44B8-92C7-39BCF2FCCE3C}" type="parTrans" cxnId="{DA9F76A3-3737-4DFC-BFAD-1DE967EA071B}">
      <dgm:prSet/>
      <dgm:spPr/>
      <dgm:t>
        <a:bodyPr/>
        <a:lstStyle/>
        <a:p>
          <a:endParaRPr lang="en-IN"/>
        </a:p>
      </dgm:t>
    </dgm:pt>
    <dgm:pt modelId="{625AA8D9-9E17-4C08-9ED7-6D42136C0073}" type="sibTrans" cxnId="{DA9F76A3-3737-4DFC-BFAD-1DE967EA071B}">
      <dgm:prSet/>
      <dgm:spPr/>
      <dgm:t>
        <a:bodyPr/>
        <a:lstStyle/>
        <a:p>
          <a:endParaRPr lang="en-IN"/>
        </a:p>
      </dgm:t>
    </dgm:pt>
    <dgm:pt modelId="{0039977B-ABF9-469A-A4D7-28D9733DFF13}">
      <dgm:prSet/>
      <dgm:spPr/>
      <dgm:t>
        <a:bodyPr/>
        <a:lstStyle/>
        <a:p>
          <a:r>
            <a:rPr lang="en-IN" dirty="0"/>
            <a:t>OOM</a:t>
          </a:r>
        </a:p>
      </dgm:t>
    </dgm:pt>
    <dgm:pt modelId="{A8B3AACF-4380-4A5A-A3F2-E86B7E9C0ECD}" type="parTrans" cxnId="{558520D7-D722-46E4-A7F5-F48956867058}">
      <dgm:prSet/>
      <dgm:spPr/>
      <dgm:t>
        <a:bodyPr/>
        <a:lstStyle/>
        <a:p>
          <a:endParaRPr lang="en-IN"/>
        </a:p>
      </dgm:t>
    </dgm:pt>
    <dgm:pt modelId="{9906B237-F867-4E72-A526-6089D705B87D}" type="sibTrans" cxnId="{558520D7-D722-46E4-A7F5-F48956867058}">
      <dgm:prSet/>
      <dgm:spPr/>
      <dgm:t>
        <a:bodyPr/>
        <a:lstStyle/>
        <a:p>
          <a:endParaRPr lang="en-IN"/>
        </a:p>
      </dgm:t>
    </dgm:pt>
    <dgm:pt modelId="{EEF6BD36-9BB7-4220-896C-0C1B6EC95A35}">
      <dgm:prSet/>
      <dgm:spPr/>
      <dgm:t>
        <a:bodyPr/>
        <a:lstStyle/>
        <a:p>
          <a:r>
            <a:rPr lang="en-IN" dirty="0"/>
            <a:t>Salting Technique</a:t>
          </a:r>
        </a:p>
      </dgm:t>
    </dgm:pt>
    <dgm:pt modelId="{0B31049A-2C93-4972-91B6-DC63710F85F4}" type="parTrans" cxnId="{FEC730DA-4D05-47A5-9BA3-6397F6D67BC3}">
      <dgm:prSet/>
      <dgm:spPr/>
      <dgm:t>
        <a:bodyPr/>
        <a:lstStyle/>
        <a:p>
          <a:endParaRPr lang="en-IN"/>
        </a:p>
      </dgm:t>
    </dgm:pt>
    <dgm:pt modelId="{512A384A-3690-4573-BEEC-E3200BDC1FBF}" type="sibTrans" cxnId="{FEC730DA-4D05-47A5-9BA3-6397F6D67BC3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4"/>
      <dgm:spPr/>
    </dgm:pt>
    <dgm:pt modelId="{B82586BF-ABB5-4174-A236-B033779D46BE}" type="pres">
      <dgm:prSet presAssocID="{29617534-7988-4BF6-8B2F-38A1B3C72C37}" presName="nodeTx" presStyleLbl="node1" presStyleIdx="0" presStyleCnt="4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4"/>
      <dgm:spPr/>
    </dgm:pt>
    <dgm:pt modelId="{A81001B1-859D-47CA-B8C3-4BC9A2EE0BD4}" type="pres">
      <dgm:prSet presAssocID="{29617534-7988-4BF6-8B2F-38A1B3C72C37}" presName="imagNode" presStyleLbl="fgImgPlace1" presStyleIdx="0" presStyleCnt="4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5ABA1996-49AD-41A1-91BA-30BFB897AEFD}" type="pres">
      <dgm:prSet presAssocID="{49986297-3759-473B-A2B4-67B3CCDD29CE}" presName="compNode" presStyleCnt="0"/>
      <dgm:spPr/>
    </dgm:pt>
    <dgm:pt modelId="{583718F3-E29C-4896-96B2-F567D216D704}" type="pres">
      <dgm:prSet presAssocID="{49986297-3759-473B-A2B4-67B3CCDD29CE}" presName="bkgdShape" presStyleLbl="node1" presStyleIdx="1" presStyleCnt="4"/>
      <dgm:spPr/>
    </dgm:pt>
    <dgm:pt modelId="{EA07067A-2268-49F7-8657-DF6A2B55EA71}" type="pres">
      <dgm:prSet presAssocID="{49986297-3759-473B-A2B4-67B3CCDD29CE}" presName="nodeTx" presStyleLbl="node1" presStyleIdx="1" presStyleCnt="4">
        <dgm:presLayoutVars>
          <dgm:bulletEnabled val="1"/>
        </dgm:presLayoutVars>
      </dgm:prSet>
      <dgm:spPr/>
    </dgm:pt>
    <dgm:pt modelId="{BABC89F7-5646-49C8-A237-0C44F9B57835}" type="pres">
      <dgm:prSet presAssocID="{49986297-3759-473B-A2B4-67B3CCDD29CE}" presName="invisiNode" presStyleLbl="node1" presStyleIdx="1" presStyleCnt="4"/>
      <dgm:spPr/>
    </dgm:pt>
    <dgm:pt modelId="{996294DE-B7CC-4AC3-9517-63F4B27983FC}" type="pres">
      <dgm:prSet presAssocID="{49986297-3759-473B-A2B4-67B3CCDD29CE}" presName="imagNode" presStyleLbl="fgImgPlace1" presStyleIdx="1" presStyleCnt="4"/>
      <dgm:spPr/>
    </dgm:pt>
    <dgm:pt modelId="{44BA0780-2BDC-4C78-8070-2763D4D80646}" type="pres">
      <dgm:prSet presAssocID="{625AA8D9-9E17-4C08-9ED7-6D42136C0073}" presName="sibTrans" presStyleLbl="sibTrans2D1" presStyleIdx="0" presStyleCnt="0"/>
      <dgm:spPr/>
    </dgm:pt>
    <dgm:pt modelId="{EAE73AE9-B957-49A8-81DC-22D994C222B7}" type="pres">
      <dgm:prSet presAssocID="{0039977B-ABF9-469A-A4D7-28D9733DFF13}" presName="compNode" presStyleCnt="0"/>
      <dgm:spPr/>
    </dgm:pt>
    <dgm:pt modelId="{5B29E806-A832-4A41-89F7-5C6B07541E89}" type="pres">
      <dgm:prSet presAssocID="{0039977B-ABF9-469A-A4D7-28D9733DFF13}" presName="bkgdShape" presStyleLbl="node1" presStyleIdx="2" presStyleCnt="4"/>
      <dgm:spPr/>
    </dgm:pt>
    <dgm:pt modelId="{81993920-B5BE-4E36-B109-994AC5564F67}" type="pres">
      <dgm:prSet presAssocID="{0039977B-ABF9-469A-A4D7-28D9733DFF13}" presName="nodeTx" presStyleLbl="node1" presStyleIdx="2" presStyleCnt="4">
        <dgm:presLayoutVars>
          <dgm:bulletEnabled val="1"/>
        </dgm:presLayoutVars>
      </dgm:prSet>
      <dgm:spPr/>
    </dgm:pt>
    <dgm:pt modelId="{4BA4F325-0690-4BEE-B540-5462596714BB}" type="pres">
      <dgm:prSet presAssocID="{0039977B-ABF9-469A-A4D7-28D9733DFF13}" presName="invisiNode" presStyleLbl="node1" presStyleIdx="2" presStyleCnt="4"/>
      <dgm:spPr/>
    </dgm:pt>
    <dgm:pt modelId="{22A831CC-D8E3-499E-8F78-B03A5DFEDE64}" type="pres">
      <dgm:prSet presAssocID="{0039977B-ABF9-469A-A4D7-28D9733DFF13}" presName="imagNode" presStyleLbl="fgImgPlace1" presStyleIdx="2" presStyleCnt="4"/>
      <dgm:spPr/>
    </dgm:pt>
    <dgm:pt modelId="{8C97E018-9A0D-48BC-90D2-D9117D05F803}" type="pres">
      <dgm:prSet presAssocID="{9906B237-F867-4E72-A526-6089D705B87D}" presName="sibTrans" presStyleLbl="sibTrans2D1" presStyleIdx="0" presStyleCnt="0"/>
      <dgm:spPr/>
    </dgm:pt>
    <dgm:pt modelId="{B1BE8796-364E-469E-92D3-7A15F6FC961B}" type="pres">
      <dgm:prSet presAssocID="{EEF6BD36-9BB7-4220-896C-0C1B6EC95A35}" presName="compNode" presStyleCnt="0"/>
      <dgm:spPr/>
    </dgm:pt>
    <dgm:pt modelId="{37870868-FC98-46BB-9BC2-A4B82DA0382B}" type="pres">
      <dgm:prSet presAssocID="{EEF6BD36-9BB7-4220-896C-0C1B6EC95A35}" presName="bkgdShape" presStyleLbl="node1" presStyleIdx="3" presStyleCnt="4"/>
      <dgm:spPr/>
    </dgm:pt>
    <dgm:pt modelId="{DD0ACF2A-D4D9-4E7B-B4D5-0A69EA328180}" type="pres">
      <dgm:prSet presAssocID="{EEF6BD36-9BB7-4220-896C-0C1B6EC95A35}" presName="nodeTx" presStyleLbl="node1" presStyleIdx="3" presStyleCnt="4">
        <dgm:presLayoutVars>
          <dgm:bulletEnabled val="1"/>
        </dgm:presLayoutVars>
      </dgm:prSet>
      <dgm:spPr/>
    </dgm:pt>
    <dgm:pt modelId="{F0CD7120-80E0-4F58-95CE-913F5F76E9EB}" type="pres">
      <dgm:prSet presAssocID="{EEF6BD36-9BB7-4220-896C-0C1B6EC95A35}" presName="invisiNode" presStyleLbl="node1" presStyleIdx="3" presStyleCnt="4"/>
      <dgm:spPr/>
    </dgm:pt>
    <dgm:pt modelId="{46913387-1967-4D79-A768-F3F5D69D3CA8}" type="pres">
      <dgm:prSet presAssocID="{EEF6BD36-9BB7-4220-896C-0C1B6EC95A35}" presName="imagNode" presStyleLbl="fgImgPlace1" presStyleIdx="3" presStyleCnt="4"/>
      <dgm:spPr/>
    </dgm:pt>
  </dgm:ptLst>
  <dgm:cxnLst>
    <dgm:cxn modelId="{5E860701-EF44-43EC-AD26-C03214FD067B}" type="presOf" srcId="{49986297-3759-473B-A2B4-67B3CCDD29CE}" destId="{EA07067A-2268-49F7-8657-DF6A2B55EA71}" srcOrd="1" destOrd="0" presId="urn:microsoft.com/office/officeart/2005/8/layout/hList7"/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C8C24931-F358-486B-A6D7-39049B4372A0}" type="presOf" srcId="{9906B237-F867-4E72-A526-6089D705B87D}" destId="{8C97E018-9A0D-48BC-90D2-D9117D05F803}" srcOrd="0" destOrd="0" presId="urn:microsoft.com/office/officeart/2005/8/layout/hList7"/>
    <dgm:cxn modelId="{0DB1623E-7B3F-486D-8F34-3B0393B4AAC2}" type="presOf" srcId="{0039977B-ABF9-469A-A4D7-28D9733DFF13}" destId="{81993920-B5BE-4E36-B109-994AC5564F67}" srcOrd="1" destOrd="0" presId="urn:microsoft.com/office/officeart/2005/8/layout/hList7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33F4AFA0-47FC-43D0-AE58-D7EDEC09DE01}" type="presOf" srcId="{0039977B-ABF9-469A-A4D7-28D9733DFF13}" destId="{5B29E806-A832-4A41-89F7-5C6B07541E89}" srcOrd="0" destOrd="0" presId="urn:microsoft.com/office/officeart/2005/8/layout/hList7"/>
    <dgm:cxn modelId="{DA9F76A3-3737-4DFC-BFAD-1DE967EA071B}" srcId="{954E84B1-CEFF-46F5-8E51-EECD2DC22ED9}" destId="{49986297-3759-473B-A2B4-67B3CCDD29CE}" srcOrd="1" destOrd="0" parTransId="{9DD6347C-C804-44B8-92C7-39BCF2FCCE3C}" sibTransId="{625AA8D9-9E17-4C08-9ED7-6D42136C0073}"/>
    <dgm:cxn modelId="{FD8F8BA9-2F43-418C-8E97-47C5ADBB1FE9}" type="presOf" srcId="{49986297-3759-473B-A2B4-67B3CCDD29CE}" destId="{583718F3-E29C-4896-96B2-F567D216D704}" srcOrd="0" destOrd="0" presId="urn:microsoft.com/office/officeart/2005/8/layout/hList7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7A6883CD-CD61-43FE-94FD-B63326ACD4BF}" type="presOf" srcId="{EEF6BD36-9BB7-4220-896C-0C1B6EC95A35}" destId="{37870868-FC98-46BB-9BC2-A4B82DA0382B}" srcOrd="0" destOrd="0" presId="urn:microsoft.com/office/officeart/2005/8/layout/hList7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558520D7-D722-46E4-A7F5-F48956867058}" srcId="{954E84B1-CEFF-46F5-8E51-EECD2DC22ED9}" destId="{0039977B-ABF9-469A-A4D7-28D9733DFF13}" srcOrd="2" destOrd="0" parTransId="{A8B3AACF-4380-4A5A-A3F2-E86B7E9C0ECD}" sibTransId="{9906B237-F867-4E72-A526-6089D705B87D}"/>
    <dgm:cxn modelId="{FEC730DA-4D05-47A5-9BA3-6397F6D67BC3}" srcId="{954E84B1-CEFF-46F5-8E51-EECD2DC22ED9}" destId="{EEF6BD36-9BB7-4220-896C-0C1B6EC95A35}" srcOrd="3" destOrd="0" parTransId="{0B31049A-2C93-4972-91B6-DC63710F85F4}" sibTransId="{512A384A-3690-4573-BEEC-E3200BDC1FBF}"/>
    <dgm:cxn modelId="{A243D2DB-A3D4-4949-BA59-473041C7CD8E}" type="presOf" srcId="{625AA8D9-9E17-4C08-9ED7-6D42136C0073}" destId="{44BA0780-2BDC-4C78-8070-2763D4D80646}" srcOrd="0" destOrd="0" presId="urn:microsoft.com/office/officeart/2005/8/layout/hList7"/>
    <dgm:cxn modelId="{8C118CFB-F498-424F-BD29-73548E6779BD}" type="presOf" srcId="{EEF6BD36-9BB7-4220-896C-0C1B6EC95A35}" destId="{DD0ACF2A-D4D9-4E7B-B4D5-0A69EA328180}" srcOrd="1" destOrd="0" presId="urn:microsoft.com/office/officeart/2005/8/layout/hList7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3213D012-D9B7-43AE-BCCB-0CC5A3830BE0}" type="presParOf" srcId="{CEF68AC3-F801-482D-8940-1455676BE179}" destId="{5ABA1996-49AD-41A1-91BA-30BFB897AEFD}" srcOrd="2" destOrd="0" presId="urn:microsoft.com/office/officeart/2005/8/layout/hList7"/>
    <dgm:cxn modelId="{123B75E0-389B-4488-829B-A9FED4AD3F7A}" type="presParOf" srcId="{5ABA1996-49AD-41A1-91BA-30BFB897AEFD}" destId="{583718F3-E29C-4896-96B2-F567D216D704}" srcOrd="0" destOrd="0" presId="urn:microsoft.com/office/officeart/2005/8/layout/hList7"/>
    <dgm:cxn modelId="{E4075C89-C950-437B-8563-76722D748114}" type="presParOf" srcId="{5ABA1996-49AD-41A1-91BA-30BFB897AEFD}" destId="{EA07067A-2268-49F7-8657-DF6A2B55EA71}" srcOrd="1" destOrd="0" presId="urn:microsoft.com/office/officeart/2005/8/layout/hList7"/>
    <dgm:cxn modelId="{98DF9D42-82CB-4618-9B50-888CD2D2DAFD}" type="presParOf" srcId="{5ABA1996-49AD-41A1-91BA-30BFB897AEFD}" destId="{BABC89F7-5646-49C8-A237-0C44F9B57835}" srcOrd="2" destOrd="0" presId="urn:microsoft.com/office/officeart/2005/8/layout/hList7"/>
    <dgm:cxn modelId="{DA71E3E2-4D00-49F6-8DE5-53101EE9E206}" type="presParOf" srcId="{5ABA1996-49AD-41A1-91BA-30BFB897AEFD}" destId="{996294DE-B7CC-4AC3-9517-63F4B27983FC}" srcOrd="3" destOrd="0" presId="urn:microsoft.com/office/officeart/2005/8/layout/hList7"/>
    <dgm:cxn modelId="{3F8E089C-6C31-4D9B-9526-AC59680C3F31}" type="presParOf" srcId="{CEF68AC3-F801-482D-8940-1455676BE179}" destId="{44BA0780-2BDC-4C78-8070-2763D4D80646}" srcOrd="3" destOrd="0" presId="urn:microsoft.com/office/officeart/2005/8/layout/hList7"/>
    <dgm:cxn modelId="{CC551AE7-E2B0-4120-8B6D-F05903B13BA4}" type="presParOf" srcId="{CEF68AC3-F801-482D-8940-1455676BE179}" destId="{EAE73AE9-B957-49A8-81DC-22D994C222B7}" srcOrd="4" destOrd="0" presId="urn:microsoft.com/office/officeart/2005/8/layout/hList7"/>
    <dgm:cxn modelId="{A737A3AA-FFE0-479F-8D33-E7E12808E878}" type="presParOf" srcId="{EAE73AE9-B957-49A8-81DC-22D994C222B7}" destId="{5B29E806-A832-4A41-89F7-5C6B07541E89}" srcOrd="0" destOrd="0" presId="urn:microsoft.com/office/officeart/2005/8/layout/hList7"/>
    <dgm:cxn modelId="{14140DB1-0370-4E52-9C1D-598F24FB5DC8}" type="presParOf" srcId="{EAE73AE9-B957-49A8-81DC-22D994C222B7}" destId="{81993920-B5BE-4E36-B109-994AC5564F67}" srcOrd="1" destOrd="0" presId="urn:microsoft.com/office/officeart/2005/8/layout/hList7"/>
    <dgm:cxn modelId="{3CC2A87B-907B-4D8C-AC17-441BB0FB6E0A}" type="presParOf" srcId="{EAE73AE9-B957-49A8-81DC-22D994C222B7}" destId="{4BA4F325-0690-4BEE-B540-5462596714BB}" srcOrd="2" destOrd="0" presId="urn:microsoft.com/office/officeart/2005/8/layout/hList7"/>
    <dgm:cxn modelId="{4DB1B76F-7E64-4DC3-80A3-0EB0242E8011}" type="presParOf" srcId="{EAE73AE9-B957-49A8-81DC-22D994C222B7}" destId="{22A831CC-D8E3-499E-8F78-B03A5DFEDE64}" srcOrd="3" destOrd="0" presId="urn:microsoft.com/office/officeart/2005/8/layout/hList7"/>
    <dgm:cxn modelId="{015C2CA1-8594-4978-B4AE-13A26DCE045C}" type="presParOf" srcId="{CEF68AC3-F801-482D-8940-1455676BE179}" destId="{8C97E018-9A0D-48BC-90D2-D9117D05F803}" srcOrd="5" destOrd="0" presId="urn:microsoft.com/office/officeart/2005/8/layout/hList7"/>
    <dgm:cxn modelId="{774FA20D-685D-42A6-B4E0-AEDA878540A7}" type="presParOf" srcId="{CEF68AC3-F801-482D-8940-1455676BE179}" destId="{B1BE8796-364E-469E-92D3-7A15F6FC961B}" srcOrd="6" destOrd="0" presId="urn:microsoft.com/office/officeart/2005/8/layout/hList7"/>
    <dgm:cxn modelId="{7E6B055F-781B-49F7-9362-945979231033}" type="presParOf" srcId="{B1BE8796-364E-469E-92D3-7A15F6FC961B}" destId="{37870868-FC98-46BB-9BC2-A4B82DA0382B}" srcOrd="0" destOrd="0" presId="urn:microsoft.com/office/officeart/2005/8/layout/hList7"/>
    <dgm:cxn modelId="{D66A4271-48E3-42B0-8EFD-60C35E6A4264}" type="presParOf" srcId="{B1BE8796-364E-469E-92D3-7A15F6FC961B}" destId="{DD0ACF2A-D4D9-4E7B-B4D5-0A69EA328180}" srcOrd="1" destOrd="0" presId="urn:microsoft.com/office/officeart/2005/8/layout/hList7"/>
    <dgm:cxn modelId="{4DD20C42-59A0-426A-8F31-61B22EE8E89E}" type="presParOf" srcId="{B1BE8796-364E-469E-92D3-7A15F6FC961B}" destId="{F0CD7120-80E0-4F58-95CE-913F5F76E9EB}" srcOrd="2" destOrd="0" presId="urn:microsoft.com/office/officeart/2005/8/layout/hList7"/>
    <dgm:cxn modelId="{D4C5A474-EBB2-4394-A091-A750199C3C1C}" type="presParOf" srcId="{B1BE8796-364E-469E-92D3-7A15F6FC961B}" destId="{46913387-1967-4D79-A768-F3F5D69D3CA8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IN" dirty="0"/>
            <a:t>spark3.0</a:t>
          </a:r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AFFE549C-2CDF-400A-891D-5EE051204D6E}">
      <dgm:prSet/>
      <dgm:spPr/>
      <dgm:t>
        <a:bodyPr/>
        <a:lstStyle/>
        <a:p>
          <a:r>
            <a:rPr lang="en-IN" dirty="0"/>
            <a:t>Coalesce</a:t>
          </a:r>
        </a:p>
      </dgm:t>
    </dgm:pt>
    <dgm:pt modelId="{71DB6095-3D47-4A9A-A1B0-03F7E3BA58C8}" type="parTrans" cxnId="{7251F2AA-1141-4B6B-88CF-927FC2E4AF76}">
      <dgm:prSet/>
      <dgm:spPr/>
      <dgm:t>
        <a:bodyPr/>
        <a:lstStyle/>
        <a:p>
          <a:endParaRPr lang="en-IN"/>
        </a:p>
      </dgm:t>
    </dgm:pt>
    <dgm:pt modelId="{055C94E2-45CA-44CC-A5AB-A11AF31B52BE}" type="sibTrans" cxnId="{7251F2AA-1141-4B6B-88CF-927FC2E4AF76}">
      <dgm:prSet/>
      <dgm:spPr/>
      <dgm:t>
        <a:bodyPr/>
        <a:lstStyle/>
        <a:p>
          <a:endParaRPr lang="en-IN"/>
        </a:p>
      </dgm:t>
    </dgm:pt>
    <dgm:pt modelId="{44561185-ECAF-484C-B1FF-6387B6A06139}">
      <dgm:prSet/>
      <dgm:spPr/>
      <dgm:t>
        <a:bodyPr/>
        <a:lstStyle/>
        <a:p>
          <a:r>
            <a:rPr lang="en-IN" dirty="0"/>
            <a:t>Automated Performance Optimization</a:t>
          </a:r>
        </a:p>
      </dgm:t>
    </dgm:pt>
    <dgm:pt modelId="{6B460FE1-7DE4-4ECC-BD16-9DEE962CCF30}" type="parTrans" cxnId="{6127F351-C5D4-452E-9CBB-CE5F6B0D3EB2}">
      <dgm:prSet/>
      <dgm:spPr/>
      <dgm:t>
        <a:bodyPr/>
        <a:lstStyle/>
        <a:p>
          <a:endParaRPr lang="en-IN"/>
        </a:p>
      </dgm:t>
    </dgm:pt>
    <dgm:pt modelId="{3C48D285-A6AC-4197-BDE1-F9D219D78934}" type="sibTrans" cxnId="{6127F351-C5D4-452E-9CBB-CE5F6B0D3EB2}">
      <dgm:prSet/>
      <dgm:spPr/>
      <dgm:t>
        <a:bodyPr/>
        <a:lstStyle/>
        <a:p>
          <a:endParaRPr lang="en-IN"/>
        </a:p>
      </dgm:t>
    </dgm:pt>
    <dgm:pt modelId="{890453BD-4704-447F-AFBA-714292BB9E65}">
      <dgm:prSet/>
      <dgm:spPr/>
      <dgm:t>
        <a:bodyPr/>
        <a:lstStyle/>
        <a:p>
          <a:r>
            <a:rPr lang="en-IN" dirty="0"/>
            <a:t>Data Skew</a:t>
          </a:r>
        </a:p>
      </dgm:t>
    </dgm:pt>
    <dgm:pt modelId="{1B3E498C-930F-40EA-A3A3-EC7A99343613}" type="parTrans" cxnId="{4A60B8DB-1705-46F8-BEE3-B3B633E8CF49}">
      <dgm:prSet/>
      <dgm:spPr/>
      <dgm:t>
        <a:bodyPr/>
        <a:lstStyle/>
        <a:p>
          <a:endParaRPr lang="en-IN"/>
        </a:p>
      </dgm:t>
    </dgm:pt>
    <dgm:pt modelId="{C35CA7D1-BCE1-403B-9B12-EB80C1208662}" type="sibTrans" cxnId="{4A60B8DB-1705-46F8-BEE3-B3B633E8CF49}">
      <dgm:prSet/>
      <dgm:spPr/>
      <dgm:t>
        <a:bodyPr/>
        <a:lstStyle/>
        <a:p>
          <a:endParaRPr lang="en-IN"/>
        </a:p>
      </dgm:t>
    </dgm:pt>
    <dgm:pt modelId="{98CE5FC3-8627-4AB8-9831-D8CA6AF0217F}">
      <dgm:prSet/>
      <dgm:spPr/>
      <dgm:t>
        <a:bodyPr/>
        <a:lstStyle/>
        <a:p>
          <a:r>
            <a:rPr lang="en-IN" dirty="0"/>
            <a:t>Broadcast Join</a:t>
          </a:r>
        </a:p>
      </dgm:t>
    </dgm:pt>
    <dgm:pt modelId="{C0D2E9BA-F117-4D33-960C-477C3E70EEB6}" type="parTrans" cxnId="{24401C86-3C26-4A73-91A4-9ED326F77B80}">
      <dgm:prSet/>
      <dgm:spPr/>
      <dgm:t>
        <a:bodyPr/>
        <a:lstStyle/>
        <a:p>
          <a:endParaRPr lang="en-IN"/>
        </a:p>
      </dgm:t>
    </dgm:pt>
    <dgm:pt modelId="{6ABE82EF-7B5E-4873-91D0-7DB3DC452D5D}" type="sibTrans" cxnId="{24401C86-3C26-4A73-91A4-9ED326F77B80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5"/>
      <dgm:spPr/>
    </dgm:pt>
    <dgm:pt modelId="{B82586BF-ABB5-4174-A236-B033779D46BE}" type="pres">
      <dgm:prSet presAssocID="{29617534-7988-4BF6-8B2F-38A1B3C72C37}" presName="nodeTx" presStyleLbl="node1" presStyleIdx="0" presStyleCnt="5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5"/>
      <dgm:spPr/>
    </dgm:pt>
    <dgm:pt modelId="{A81001B1-859D-47CA-B8C3-4BC9A2EE0BD4}" type="pres">
      <dgm:prSet presAssocID="{29617534-7988-4BF6-8B2F-38A1B3C72C37}" presName="imagNode" presStyleLbl="fgImgPlace1" presStyleIdx="0" presStyleCnt="5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880A7D28-F6C5-47D8-A605-CF9CFFEE17F8}" type="pres">
      <dgm:prSet presAssocID="{AFFE549C-2CDF-400A-891D-5EE051204D6E}" presName="compNode" presStyleCnt="0"/>
      <dgm:spPr/>
    </dgm:pt>
    <dgm:pt modelId="{B3351FEA-0A12-4211-9C1A-BDF6ABD96A14}" type="pres">
      <dgm:prSet presAssocID="{AFFE549C-2CDF-400A-891D-5EE051204D6E}" presName="bkgdShape" presStyleLbl="node1" presStyleIdx="1" presStyleCnt="5"/>
      <dgm:spPr/>
    </dgm:pt>
    <dgm:pt modelId="{8C7CD2CC-3CC2-4B6A-8EF7-1BA5C0281005}" type="pres">
      <dgm:prSet presAssocID="{AFFE549C-2CDF-400A-891D-5EE051204D6E}" presName="nodeTx" presStyleLbl="node1" presStyleIdx="1" presStyleCnt="5">
        <dgm:presLayoutVars>
          <dgm:bulletEnabled val="1"/>
        </dgm:presLayoutVars>
      </dgm:prSet>
      <dgm:spPr/>
    </dgm:pt>
    <dgm:pt modelId="{D0FBFDE1-DDE5-4C64-9939-A5A5526B1E6B}" type="pres">
      <dgm:prSet presAssocID="{AFFE549C-2CDF-400A-891D-5EE051204D6E}" presName="invisiNode" presStyleLbl="node1" presStyleIdx="1" presStyleCnt="5"/>
      <dgm:spPr/>
    </dgm:pt>
    <dgm:pt modelId="{24208EBD-E602-47B1-B4E7-CE63D5921AC4}" type="pres">
      <dgm:prSet presAssocID="{AFFE549C-2CDF-400A-891D-5EE051204D6E}" presName="imagNode" presStyleLbl="fgImgPlace1" presStyleIdx="1" presStyleCnt="5"/>
      <dgm:spPr/>
    </dgm:pt>
    <dgm:pt modelId="{DAB52602-316D-458F-9D01-D596471F4409}" type="pres">
      <dgm:prSet presAssocID="{055C94E2-45CA-44CC-A5AB-A11AF31B52BE}" presName="sibTrans" presStyleLbl="sibTrans2D1" presStyleIdx="0" presStyleCnt="0"/>
      <dgm:spPr/>
    </dgm:pt>
    <dgm:pt modelId="{D5866FEE-1D18-4B59-AD49-A26A6A59F316}" type="pres">
      <dgm:prSet presAssocID="{44561185-ECAF-484C-B1FF-6387B6A06139}" presName="compNode" presStyleCnt="0"/>
      <dgm:spPr/>
    </dgm:pt>
    <dgm:pt modelId="{A5A8FBB5-798A-4724-A538-D2CE8744B624}" type="pres">
      <dgm:prSet presAssocID="{44561185-ECAF-484C-B1FF-6387B6A06139}" presName="bkgdShape" presStyleLbl="node1" presStyleIdx="2" presStyleCnt="5"/>
      <dgm:spPr/>
    </dgm:pt>
    <dgm:pt modelId="{F410DA78-C691-4F48-8BD4-778985926488}" type="pres">
      <dgm:prSet presAssocID="{44561185-ECAF-484C-B1FF-6387B6A06139}" presName="nodeTx" presStyleLbl="node1" presStyleIdx="2" presStyleCnt="5">
        <dgm:presLayoutVars>
          <dgm:bulletEnabled val="1"/>
        </dgm:presLayoutVars>
      </dgm:prSet>
      <dgm:spPr/>
    </dgm:pt>
    <dgm:pt modelId="{DDA8FB39-CAAB-4906-9172-EAB7E61E58B4}" type="pres">
      <dgm:prSet presAssocID="{44561185-ECAF-484C-B1FF-6387B6A06139}" presName="invisiNode" presStyleLbl="node1" presStyleIdx="2" presStyleCnt="5"/>
      <dgm:spPr/>
    </dgm:pt>
    <dgm:pt modelId="{A4793A0A-88FF-4093-9362-DC257F13DDCB}" type="pres">
      <dgm:prSet presAssocID="{44561185-ECAF-484C-B1FF-6387B6A06139}" presName="imagNode" presStyleLbl="fgImgPlace1" presStyleIdx="2" presStyleCnt="5"/>
      <dgm:spPr/>
    </dgm:pt>
    <dgm:pt modelId="{88DCD759-5822-44A0-B165-92D1B203AF87}" type="pres">
      <dgm:prSet presAssocID="{3C48D285-A6AC-4197-BDE1-F9D219D78934}" presName="sibTrans" presStyleLbl="sibTrans2D1" presStyleIdx="0" presStyleCnt="0"/>
      <dgm:spPr/>
    </dgm:pt>
    <dgm:pt modelId="{D239408E-835A-440F-A56B-EFB0617E1959}" type="pres">
      <dgm:prSet presAssocID="{890453BD-4704-447F-AFBA-714292BB9E65}" presName="compNode" presStyleCnt="0"/>
      <dgm:spPr/>
    </dgm:pt>
    <dgm:pt modelId="{4BA2B8F6-8DA7-43B9-828B-C3B2BEE1DC2B}" type="pres">
      <dgm:prSet presAssocID="{890453BD-4704-447F-AFBA-714292BB9E65}" presName="bkgdShape" presStyleLbl="node1" presStyleIdx="3" presStyleCnt="5"/>
      <dgm:spPr/>
    </dgm:pt>
    <dgm:pt modelId="{B1DC2387-EAE4-4FF9-ACA5-A54FB75670C6}" type="pres">
      <dgm:prSet presAssocID="{890453BD-4704-447F-AFBA-714292BB9E65}" presName="nodeTx" presStyleLbl="node1" presStyleIdx="3" presStyleCnt="5">
        <dgm:presLayoutVars>
          <dgm:bulletEnabled val="1"/>
        </dgm:presLayoutVars>
      </dgm:prSet>
      <dgm:spPr/>
    </dgm:pt>
    <dgm:pt modelId="{3C0832FF-DCF4-41E9-A4B6-1D243508591D}" type="pres">
      <dgm:prSet presAssocID="{890453BD-4704-447F-AFBA-714292BB9E65}" presName="invisiNode" presStyleLbl="node1" presStyleIdx="3" presStyleCnt="5"/>
      <dgm:spPr/>
    </dgm:pt>
    <dgm:pt modelId="{0A800648-E59C-4F35-8FB4-3C9DD1372D13}" type="pres">
      <dgm:prSet presAssocID="{890453BD-4704-447F-AFBA-714292BB9E65}" presName="imagNode" presStyleLbl="fgImgPlace1" presStyleIdx="3" presStyleCnt="5"/>
      <dgm:spPr/>
    </dgm:pt>
    <dgm:pt modelId="{11C7FFF4-859E-4B5B-9951-DF72A4BF37CE}" type="pres">
      <dgm:prSet presAssocID="{C35CA7D1-BCE1-403B-9B12-EB80C1208662}" presName="sibTrans" presStyleLbl="sibTrans2D1" presStyleIdx="0" presStyleCnt="0"/>
      <dgm:spPr/>
    </dgm:pt>
    <dgm:pt modelId="{0B11164E-8757-4DFF-AD1D-366712F7679F}" type="pres">
      <dgm:prSet presAssocID="{98CE5FC3-8627-4AB8-9831-D8CA6AF0217F}" presName="compNode" presStyleCnt="0"/>
      <dgm:spPr/>
    </dgm:pt>
    <dgm:pt modelId="{E6F75F36-DB21-4DE3-B765-3B22C7D426B0}" type="pres">
      <dgm:prSet presAssocID="{98CE5FC3-8627-4AB8-9831-D8CA6AF0217F}" presName="bkgdShape" presStyleLbl="node1" presStyleIdx="4" presStyleCnt="5"/>
      <dgm:spPr/>
    </dgm:pt>
    <dgm:pt modelId="{66DD7AD3-8540-4C2A-A61C-831E4F12E583}" type="pres">
      <dgm:prSet presAssocID="{98CE5FC3-8627-4AB8-9831-D8CA6AF0217F}" presName="nodeTx" presStyleLbl="node1" presStyleIdx="4" presStyleCnt="5">
        <dgm:presLayoutVars>
          <dgm:bulletEnabled val="1"/>
        </dgm:presLayoutVars>
      </dgm:prSet>
      <dgm:spPr/>
    </dgm:pt>
    <dgm:pt modelId="{A28AA1E7-C472-47CC-ACC9-C92455184FA7}" type="pres">
      <dgm:prSet presAssocID="{98CE5FC3-8627-4AB8-9831-D8CA6AF0217F}" presName="invisiNode" presStyleLbl="node1" presStyleIdx="4" presStyleCnt="5"/>
      <dgm:spPr/>
    </dgm:pt>
    <dgm:pt modelId="{C521FDE9-5885-41DB-9049-7765472266A6}" type="pres">
      <dgm:prSet presAssocID="{98CE5FC3-8627-4AB8-9831-D8CA6AF0217F}" presName="imagNode" presStyleLbl="fgImgPlace1" presStyleIdx="4" presStyleCnt="5"/>
      <dgm:spPr/>
    </dgm:pt>
  </dgm:ptLst>
  <dgm:cxnLst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D9345419-B92C-4D4B-A495-775623B64287}" type="presOf" srcId="{AFFE549C-2CDF-400A-891D-5EE051204D6E}" destId="{8C7CD2CC-3CC2-4B6A-8EF7-1BA5C0281005}" srcOrd="1" destOrd="0" presId="urn:microsoft.com/office/officeart/2005/8/layout/hList7"/>
    <dgm:cxn modelId="{4A25925E-02F2-452B-BF28-10A25CEE2219}" type="presOf" srcId="{98CE5FC3-8627-4AB8-9831-D8CA6AF0217F}" destId="{E6F75F36-DB21-4DE3-B765-3B22C7D426B0}" srcOrd="0" destOrd="0" presId="urn:microsoft.com/office/officeart/2005/8/layout/hList7"/>
    <dgm:cxn modelId="{DA590462-0527-4ABC-83F9-8676093BC276}" type="presOf" srcId="{055C94E2-45CA-44CC-A5AB-A11AF31B52BE}" destId="{DAB52602-316D-458F-9D01-D596471F4409}" srcOrd="0" destOrd="0" presId="urn:microsoft.com/office/officeart/2005/8/layout/hList7"/>
    <dgm:cxn modelId="{C4EE4042-C625-42CF-8C4A-0CB802F97E06}" type="presOf" srcId="{890453BD-4704-447F-AFBA-714292BB9E65}" destId="{4BA2B8F6-8DA7-43B9-828B-C3B2BEE1DC2B}" srcOrd="0" destOrd="0" presId="urn:microsoft.com/office/officeart/2005/8/layout/hList7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6127F351-C5D4-452E-9CBB-CE5F6B0D3EB2}" srcId="{954E84B1-CEFF-46F5-8E51-EECD2DC22ED9}" destId="{44561185-ECAF-484C-B1FF-6387B6A06139}" srcOrd="2" destOrd="0" parTransId="{6B460FE1-7DE4-4ECC-BD16-9DEE962CCF30}" sibTransId="{3C48D285-A6AC-4197-BDE1-F9D219D78934}"/>
    <dgm:cxn modelId="{08199A58-712A-49DE-8FAB-4A74598A80A5}" type="presOf" srcId="{44561185-ECAF-484C-B1FF-6387B6A06139}" destId="{F410DA78-C691-4F48-8BD4-778985926488}" srcOrd="1" destOrd="0" presId="urn:microsoft.com/office/officeart/2005/8/layout/hList7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B1AF4483-3FE6-4DDC-9ADE-31C8C829E46D}" type="presOf" srcId="{C35CA7D1-BCE1-403B-9B12-EB80C1208662}" destId="{11C7FFF4-859E-4B5B-9951-DF72A4BF37CE}" srcOrd="0" destOrd="0" presId="urn:microsoft.com/office/officeart/2005/8/layout/hList7"/>
    <dgm:cxn modelId="{24401C86-3C26-4A73-91A4-9ED326F77B80}" srcId="{954E84B1-CEFF-46F5-8E51-EECD2DC22ED9}" destId="{98CE5FC3-8627-4AB8-9831-D8CA6AF0217F}" srcOrd="4" destOrd="0" parTransId="{C0D2E9BA-F117-4D33-960C-477C3E70EEB6}" sibTransId="{6ABE82EF-7B5E-4873-91D0-7DB3DC452D5D}"/>
    <dgm:cxn modelId="{7F57C18B-256F-43B1-B90C-6739831CDEA6}" type="presOf" srcId="{AFFE549C-2CDF-400A-891D-5EE051204D6E}" destId="{B3351FEA-0A12-4211-9C1A-BDF6ABD96A14}" srcOrd="0" destOrd="0" presId="urn:microsoft.com/office/officeart/2005/8/layout/hList7"/>
    <dgm:cxn modelId="{8E820BA8-778C-42F2-A132-EC3D76B8D2B7}" type="presOf" srcId="{44561185-ECAF-484C-B1FF-6387B6A06139}" destId="{A5A8FBB5-798A-4724-A538-D2CE8744B624}" srcOrd="0" destOrd="0" presId="urn:microsoft.com/office/officeart/2005/8/layout/hList7"/>
    <dgm:cxn modelId="{7251F2AA-1141-4B6B-88CF-927FC2E4AF76}" srcId="{954E84B1-CEFF-46F5-8E51-EECD2DC22ED9}" destId="{AFFE549C-2CDF-400A-891D-5EE051204D6E}" srcOrd="1" destOrd="0" parTransId="{71DB6095-3D47-4A9A-A1B0-03F7E3BA58C8}" sibTransId="{055C94E2-45CA-44CC-A5AB-A11AF31B52BE}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F20C46B1-04F7-4150-838B-9BAA8CCA9E73}" type="presOf" srcId="{98CE5FC3-8627-4AB8-9831-D8CA6AF0217F}" destId="{66DD7AD3-8540-4C2A-A61C-831E4F12E583}" srcOrd="1" destOrd="0" presId="urn:microsoft.com/office/officeart/2005/8/layout/hList7"/>
    <dgm:cxn modelId="{748FE4BF-6374-468A-AEDB-42C812DDB544}" type="presOf" srcId="{890453BD-4704-447F-AFBA-714292BB9E65}" destId="{B1DC2387-EAE4-4FF9-ACA5-A54FB75670C6}" srcOrd="1" destOrd="0" presId="urn:microsoft.com/office/officeart/2005/8/layout/hList7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7641C5D4-4F93-465F-B53D-54FF8FCED741}" type="presOf" srcId="{3C48D285-A6AC-4197-BDE1-F9D219D78934}" destId="{88DCD759-5822-44A0-B165-92D1B203AF87}" srcOrd="0" destOrd="0" presId="urn:microsoft.com/office/officeart/2005/8/layout/hList7"/>
    <dgm:cxn modelId="{4A60B8DB-1705-46F8-BEE3-B3B633E8CF49}" srcId="{954E84B1-CEFF-46F5-8E51-EECD2DC22ED9}" destId="{890453BD-4704-447F-AFBA-714292BB9E65}" srcOrd="3" destOrd="0" parTransId="{1B3E498C-930F-40EA-A3A3-EC7A99343613}" sibTransId="{C35CA7D1-BCE1-403B-9B12-EB80C1208662}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AAC8F3F3-582F-4C29-BCE7-39B44910F945}" type="presParOf" srcId="{CEF68AC3-F801-482D-8940-1455676BE179}" destId="{880A7D28-F6C5-47D8-A605-CF9CFFEE17F8}" srcOrd="2" destOrd="0" presId="urn:microsoft.com/office/officeart/2005/8/layout/hList7"/>
    <dgm:cxn modelId="{8123866A-FA3A-4923-94B5-2FEC5B9D0CEB}" type="presParOf" srcId="{880A7D28-F6C5-47D8-A605-CF9CFFEE17F8}" destId="{B3351FEA-0A12-4211-9C1A-BDF6ABD96A14}" srcOrd="0" destOrd="0" presId="urn:microsoft.com/office/officeart/2005/8/layout/hList7"/>
    <dgm:cxn modelId="{28FCF476-E5E1-4BE3-BC30-EEB1CDEF1CF8}" type="presParOf" srcId="{880A7D28-F6C5-47D8-A605-CF9CFFEE17F8}" destId="{8C7CD2CC-3CC2-4B6A-8EF7-1BA5C0281005}" srcOrd="1" destOrd="0" presId="urn:microsoft.com/office/officeart/2005/8/layout/hList7"/>
    <dgm:cxn modelId="{47ED6CF1-337A-41C4-B859-E44D816AAA43}" type="presParOf" srcId="{880A7D28-F6C5-47D8-A605-CF9CFFEE17F8}" destId="{D0FBFDE1-DDE5-4C64-9939-A5A5526B1E6B}" srcOrd="2" destOrd="0" presId="urn:microsoft.com/office/officeart/2005/8/layout/hList7"/>
    <dgm:cxn modelId="{DFC2151E-D685-4AFF-9F79-C890D1292FE7}" type="presParOf" srcId="{880A7D28-F6C5-47D8-A605-CF9CFFEE17F8}" destId="{24208EBD-E602-47B1-B4E7-CE63D5921AC4}" srcOrd="3" destOrd="0" presId="urn:microsoft.com/office/officeart/2005/8/layout/hList7"/>
    <dgm:cxn modelId="{2C482B7F-B659-49C3-ABEC-DFB09F17D1D9}" type="presParOf" srcId="{CEF68AC3-F801-482D-8940-1455676BE179}" destId="{DAB52602-316D-458F-9D01-D596471F4409}" srcOrd="3" destOrd="0" presId="urn:microsoft.com/office/officeart/2005/8/layout/hList7"/>
    <dgm:cxn modelId="{E4897C2E-1CFD-4CA2-9DD4-60DBE3D791AA}" type="presParOf" srcId="{CEF68AC3-F801-482D-8940-1455676BE179}" destId="{D5866FEE-1D18-4B59-AD49-A26A6A59F316}" srcOrd="4" destOrd="0" presId="urn:microsoft.com/office/officeart/2005/8/layout/hList7"/>
    <dgm:cxn modelId="{C0C7141E-D36A-43C9-9741-3548E4F153C4}" type="presParOf" srcId="{D5866FEE-1D18-4B59-AD49-A26A6A59F316}" destId="{A5A8FBB5-798A-4724-A538-D2CE8744B624}" srcOrd="0" destOrd="0" presId="urn:microsoft.com/office/officeart/2005/8/layout/hList7"/>
    <dgm:cxn modelId="{0E8B7CCE-D4DA-416B-9E85-D08E4F75CBC8}" type="presParOf" srcId="{D5866FEE-1D18-4B59-AD49-A26A6A59F316}" destId="{F410DA78-C691-4F48-8BD4-778985926488}" srcOrd="1" destOrd="0" presId="urn:microsoft.com/office/officeart/2005/8/layout/hList7"/>
    <dgm:cxn modelId="{FCD813FC-4C9F-4FF8-B587-A9EA3B607BBC}" type="presParOf" srcId="{D5866FEE-1D18-4B59-AD49-A26A6A59F316}" destId="{DDA8FB39-CAAB-4906-9172-EAB7E61E58B4}" srcOrd="2" destOrd="0" presId="urn:microsoft.com/office/officeart/2005/8/layout/hList7"/>
    <dgm:cxn modelId="{AE84007F-28E4-41EB-A191-D8A221C37C2D}" type="presParOf" srcId="{D5866FEE-1D18-4B59-AD49-A26A6A59F316}" destId="{A4793A0A-88FF-4093-9362-DC257F13DDCB}" srcOrd="3" destOrd="0" presId="urn:microsoft.com/office/officeart/2005/8/layout/hList7"/>
    <dgm:cxn modelId="{C9F27BC0-64B7-44A6-B368-099A1CC3B2D5}" type="presParOf" srcId="{CEF68AC3-F801-482D-8940-1455676BE179}" destId="{88DCD759-5822-44A0-B165-92D1B203AF87}" srcOrd="5" destOrd="0" presId="urn:microsoft.com/office/officeart/2005/8/layout/hList7"/>
    <dgm:cxn modelId="{697169B6-D80E-4530-BD39-0FFF095C41CA}" type="presParOf" srcId="{CEF68AC3-F801-482D-8940-1455676BE179}" destId="{D239408E-835A-440F-A56B-EFB0617E1959}" srcOrd="6" destOrd="0" presId="urn:microsoft.com/office/officeart/2005/8/layout/hList7"/>
    <dgm:cxn modelId="{77DB998A-4FFF-475E-9B92-2C4676673A1D}" type="presParOf" srcId="{D239408E-835A-440F-A56B-EFB0617E1959}" destId="{4BA2B8F6-8DA7-43B9-828B-C3B2BEE1DC2B}" srcOrd="0" destOrd="0" presId="urn:microsoft.com/office/officeart/2005/8/layout/hList7"/>
    <dgm:cxn modelId="{7A695BD7-895E-4B19-B291-A46C4194635F}" type="presParOf" srcId="{D239408E-835A-440F-A56B-EFB0617E1959}" destId="{B1DC2387-EAE4-4FF9-ACA5-A54FB75670C6}" srcOrd="1" destOrd="0" presId="urn:microsoft.com/office/officeart/2005/8/layout/hList7"/>
    <dgm:cxn modelId="{B0157B01-FCC6-4834-96ED-64C59230F2C3}" type="presParOf" srcId="{D239408E-835A-440F-A56B-EFB0617E1959}" destId="{3C0832FF-DCF4-41E9-A4B6-1D243508591D}" srcOrd="2" destOrd="0" presId="urn:microsoft.com/office/officeart/2005/8/layout/hList7"/>
    <dgm:cxn modelId="{4BFB7B82-1945-4512-8FCB-0D2852548FE7}" type="presParOf" srcId="{D239408E-835A-440F-A56B-EFB0617E1959}" destId="{0A800648-E59C-4F35-8FB4-3C9DD1372D13}" srcOrd="3" destOrd="0" presId="urn:microsoft.com/office/officeart/2005/8/layout/hList7"/>
    <dgm:cxn modelId="{BFA45DC1-49BE-470D-A855-C97ADE816767}" type="presParOf" srcId="{CEF68AC3-F801-482D-8940-1455676BE179}" destId="{11C7FFF4-859E-4B5B-9951-DF72A4BF37CE}" srcOrd="7" destOrd="0" presId="urn:microsoft.com/office/officeart/2005/8/layout/hList7"/>
    <dgm:cxn modelId="{9A23A98B-C204-4F73-BDFC-264D2A7D5E29}" type="presParOf" srcId="{CEF68AC3-F801-482D-8940-1455676BE179}" destId="{0B11164E-8757-4DFF-AD1D-366712F7679F}" srcOrd="8" destOrd="0" presId="urn:microsoft.com/office/officeart/2005/8/layout/hList7"/>
    <dgm:cxn modelId="{6882D007-9D43-4AE7-B8F1-EA90A1BE382C}" type="presParOf" srcId="{0B11164E-8757-4DFF-AD1D-366712F7679F}" destId="{E6F75F36-DB21-4DE3-B765-3B22C7D426B0}" srcOrd="0" destOrd="0" presId="urn:microsoft.com/office/officeart/2005/8/layout/hList7"/>
    <dgm:cxn modelId="{00B51C09-030B-455A-A018-B31877B8D50F}" type="presParOf" srcId="{0B11164E-8757-4DFF-AD1D-366712F7679F}" destId="{66DD7AD3-8540-4C2A-A61C-831E4F12E583}" srcOrd="1" destOrd="0" presId="urn:microsoft.com/office/officeart/2005/8/layout/hList7"/>
    <dgm:cxn modelId="{9E77588A-A499-43D5-9C7E-8C8D5DDDB1F3}" type="presParOf" srcId="{0B11164E-8757-4DFF-AD1D-366712F7679F}" destId="{A28AA1E7-C472-47CC-ACC9-C92455184FA7}" srcOrd="2" destOrd="0" presId="urn:microsoft.com/office/officeart/2005/8/layout/hList7"/>
    <dgm:cxn modelId="{63B3EAAD-1E95-4352-8B70-03C481439CAE}" type="presParOf" srcId="{0B11164E-8757-4DFF-AD1D-366712F7679F}" destId="{C521FDE9-5885-41DB-9049-7765472266A6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GB" dirty="0"/>
            <a:t>Save the intermediate results of DAG into Memory or Disk</a:t>
          </a:r>
          <a:endParaRPr lang="en-IN" dirty="0"/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DFB9C856-109C-4848-AEE4-4D0D0A8E945D}">
      <dgm:prSet/>
      <dgm:spPr/>
      <dgm:t>
        <a:bodyPr/>
        <a:lstStyle/>
        <a:p>
          <a:r>
            <a:rPr lang="en-IN" dirty="0"/>
            <a:t>DAG Breakup</a:t>
          </a:r>
        </a:p>
      </dgm:t>
    </dgm:pt>
    <dgm:pt modelId="{73D23C99-6769-457F-BA23-1EA222040098}" type="parTrans" cxnId="{5FB10CE0-3357-4D3E-85BD-A399EEF92673}">
      <dgm:prSet/>
      <dgm:spPr/>
      <dgm:t>
        <a:bodyPr/>
        <a:lstStyle/>
        <a:p>
          <a:endParaRPr lang="en-IN"/>
        </a:p>
      </dgm:t>
    </dgm:pt>
    <dgm:pt modelId="{383604A4-57D1-4318-9129-523DBD307C83}" type="sibTrans" cxnId="{5FB10CE0-3357-4D3E-85BD-A399EEF92673}">
      <dgm:prSet/>
      <dgm:spPr/>
      <dgm:t>
        <a:bodyPr/>
        <a:lstStyle/>
        <a:p>
          <a:endParaRPr lang="en-IN"/>
        </a:p>
      </dgm:t>
    </dgm:pt>
    <dgm:pt modelId="{23696C67-EB20-4593-B4C5-14CD9635FBC9}">
      <dgm:prSet/>
      <dgm:spPr/>
      <dgm:t>
        <a:bodyPr/>
        <a:lstStyle/>
        <a:p>
          <a:r>
            <a:rPr lang="en-IN" dirty="0"/>
            <a:t>Lazy Evaluation</a:t>
          </a:r>
        </a:p>
      </dgm:t>
    </dgm:pt>
    <dgm:pt modelId="{0C2A897B-5565-4E79-B5D7-ACE374AF8484}" type="parTrans" cxnId="{49D275EE-81F8-4E83-9766-676A0C135DC3}">
      <dgm:prSet/>
      <dgm:spPr/>
      <dgm:t>
        <a:bodyPr/>
        <a:lstStyle/>
        <a:p>
          <a:endParaRPr lang="en-IN"/>
        </a:p>
      </dgm:t>
    </dgm:pt>
    <dgm:pt modelId="{2EB02819-066F-4C20-8461-37D90335D3BE}" type="sibTrans" cxnId="{49D275EE-81F8-4E83-9766-676A0C135DC3}">
      <dgm:prSet/>
      <dgm:spPr/>
      <dgm:t>
        <a:bodyPr/>
        <a:lstStyle/>
        <a:p>
          <a:endParaRPr lang="en-IN"/>
        </a:p>
      </dgm:t>
    </dgm:pt>
    <dgm:pt modelId="{545F171E-4139-4CA8-A556-7D981ACB76C7}">
      <dgm:prSet/>
      <dgm:spPr/>
      <dgm:t>
        <a:bodyPr/>
        <a:lstStyle/>
        <a:p>
          <a:r>
            <a:rPr lang="en-GB" dirty="0"/>
            <a:t>Different Storage Levels of Persist</a:t>
          </a:r>
          <a:endParaRPr lang="en-IN" dirty="0"/>
        </a:p>
      </dgm:t>
    </dgm:pt>
    <dgm:pt modelId="{64E0F457-5548-464C-B51E-3B6F3FBF42AF}" type="parTrans" cxnId="{ED2911A2-1E54-4B92-94E7-6D2178BAC1BA}">
      <dgm:prSet/>
      <dgm:spPr/>
      <dgm:t>
        <a:bodyPr/>
        <a:lstStyle/>
        <a:p>
          <a:endParaRPr lang="en-IN"/>
        </a:p>
      </dgm:t>
    </dgm:pt>
    <dgm:pt modelId="{1E518AD5-DFEA-4AA0-A3DB-FCD4FA4672AA}" type="sibTrans" cxnId="{ED2911A2-1E54-4B92-94E7-6D2178BAC1BA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4"/>
      <dgm:spPr/>
    </dgm:pt>
    <dgm:pt modelId="{B82586BF-ABB5-4174-A236-B033779D46BE}" type="pres">
      <dgm:prSet presAssocID="{29617534-7988-4BF6-8B2F-38A1B3C72C37}" presName="nodeTx" presStyleLbl="node1" presStyleIdx="0" presStyleCnt="4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4"/>
      <dgm:spPr/>
    </dgm:pt>
    <dgm:pt modelId="{A81001B1-859D-47CA-B8C3-4BC9A2EE0BD4}" type="pres">
      <dgm:prSet presAssocID="{29617534-7988-4BF6-8B2F-38A1B3C72C37}" presName="imagNode" presStyleLbl="fgImgPlace1" presStyleIdx="0" presStyleCnt="4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B7A063B1-52D2-45BB-A16B-661176484068}" type="pres">
      <dgm:prSet presAssocID="{DFB9C856-109C-4848-AEE4-4D0D0A8E945D}" presName="compNode" presStyleCnt="0"/>
      <dgm:spPr/>
    </dgm:pt>
    <dgm:pt modelId="{68915C3D-1D8B-4453-9685-77E96A3969A2}" type="pres">
      <dgm:prSet presAssocID="{DFB9C856-109C-4848-AEE4-4D0D0A8E945D}" presName="bkgdShape" presStyleLbl="node1" presStyleIdx="1" presStyleCnt="4"/>
      <dgm:spPr/>
    </dgm:pt>
    <dgm:pt modelId="{F7C757F7-5AEA-4C48-98F3-1C9328F0C186}" type="pres">
      <dgm:prSet presAssocID="{DFB9C856-109C-4848-AEE4-4D0D0A8E945D}" presName="nodeTx" presStyleLbl="node1" presStyleIdx="1" presStyleCnt="4">
        <dgm:presLayoutVars>
          <dgm:bulletEnabled val="1"/>
        </dgm:presLayoutVars>
      </dgm:prSet>
      <dgm:spPr/>
    </dgm:pt>
    <dgm:pt modelId="{1642B1CF-328C-40C1-A76C-5700AF212B3D}" type="pres">
      <dgm:prSet presAssocID="{DFB9C856-109C-4848-AEE4-4D0D0A8E945D}" presName="invisiNode" presStyleLbl="node1" presStyleIdx="1" presStyleCnt="4"/>
      <dgm:spPr/>
    </dgm:pt>
    <dgm:pt modelId="{9E2C977F-827B-4C5A-8364-C800D330D36D}" type="pres">
      <dgm:prSet presAssocID="{DFB9C856-109C-4848-AEE4-4D0D0A8E945D}" presName="imagNode" presStyleLbl="fgImgPlace1" presStyleIdx="1" presStyleCnt="4"/>
      <dgm:spPr/>
    </dgm:pt>
    <dgm:pt modelId="{B6595958-9F12-4FD1-8EBB-EC2770584DD6}" type="pres">
      <dgm:prSet presAssocID="{383604A4-57D1-4318-9129-523DBD307C83}" presName="sibTrans" presStyleLbl="sibTrans2D1" presStyleIdx="0" presStyleCnt="0"/>
      <dgm:spPr/>
    </dgm:pt>
    <dgm:pt modelId="{80F23FFF-9054-49D6-BD66-181DD3B6EE5A}" type="pres">
      <dgm:prSet presAssocID="{23696C67-EB20-4593-B4C5-14CD9635FBC9}" presName="compNode" presStyleCnt="0"/>
      <dgm:spPr/>
    </dgm:pt>
    <dgm:pt modelId="{C861C205-9DC6-4AD3-BCC4-EC4C89990819}" type="pres">
      <dgm:prSet presAssocID="{23696C67-EB20-4593-B4C5-14CD9635FBC9}" presName="bkgdShape" presStyleLbl="node1" presStyleIdx="2" presStyleCnt="4"/>
      <dgm:spPr/>
    </dgm:pt>
    <dgm:pt modelId="{394964AA-CD03-4797-8658-CBC09474B581}" type="pres">
      <dgm:prSet presAssocID="{23696C67-EB20-4593-B4C5-14CD9635FBC9}" presName="nodeTx" presStyleLbl="node1" presStyleIdx="2" presStyleCnt="4">
        <dgm:presLayoutVars>
          <dgm:bulletEnabled val="1"/>
        </dgm:presLayoutVars>
      </dgm:prSet>
      <dgm:spPr/>
    </dgm:pt>
    <dgm:pt modelId="{4448B558-0165-4F38-9843-96CFB8126A43}" type="pres">
      <dgm:prSet presAssocID="{23696C67-EB20-4593-B4C5-14CD9635FBC9}" presName="invisiNode" presStyleLbl="node1" presStyleIdx="2" presStyleCnt="4"/>
      <dgm:spPr/>
    </dgm:pt>
    <dgm:pt modelId="{6F44937F-59C5-4681-8B43-BC72EFA15AA9}" type="pres">
      <dgm:prSet presAssocID="{23696C67-EB20-4593-B4C5-14CD9635FBC9}" presName="imagNode" presStyleLbl="fgImgPlace1" presStyleIdx="2" presStyleCnt="4"/>
      <dgm:spPr/>
    </dgm:pt>
    <dgm:pt modelId="{4F034AA9-CD4E-4855-93CE-69FE9E138878}" type="pres">
      <dgm:prSet presAssocID="{2EB02819-066F-4C20-8461-37D90335D3BE}" presName="sibTrans" presStyleLbl="sibTrans2D1" presStyleIdx="0" presStyleCnt="0"/>
      <dgm:spPr/>
    </dgm:pt>
    <dgm:pt modelId="{0C7A8C8C-97F5-40EB-8550-E31A3EC5EC4B}" type="pres">
      <dgm:prSet presAssocID="{545F171E-4139-4CA8-A556-7D981ACB76C7}" presName="compNode" presStyleCnt="0"/>
      <dgm:spPr/>
    </dgm:pt>
    <dgm:pt modelId="{F25EE187-F2C1-4154-9D6B-04764E42FB84}" type="pres">
      <dgm:prSet presAssocID="{545F171E-4139-4CA8-A556-7D981ACB76C7}" presName="bkgdShape" presStyleLbl="node1" presStyleIdx="3" presStyleCnt="4"/>
      <dgm:spPr/>
    </dgm:pt>
    <dgm:pt modelId="{BA0E771B-A71E-4BF6-9F51-E6B934DBE3B5}" type="pres">
      <dgm:prSet presAssocID="{545F171E-4139-4CA8-A556-7D981ACB76C7}" presName="nodeTx" presStyleLbl="node1" presStyleIdx="3" presStyleCnt="4">
        <dgm:presLayoutVars>
          <dgm:bulletEnabled val="1"/>
        </dgm:presLayoutVars>
      </dgm:prSet>
      <dgm:spPr/>
    </dgm:pt>
    <dgm:pt modelId="{A97FE456-0CC8-401E-8863-4B8B871D501A}" type="pres">
      <dgm:prSet presAssocID="{545F171E-4139-4CA8-A556-7D981ACB76C7}" presName="invisiNode" presStyleLbl="node1" presStyleIdx="3" presStyleCnt="4"/>
      <dgm:spPr/>
    </dgm:pt>
    <dgm:pt modelId="{40EE261C-492A-4047-8120-3DAEADB5EF23}" type="pres">
      <dgm:prSet presAssocID="{545F171E-4139-4CA8-A556-7D981ACB76C7}" presName="imagNode" presStyleLbl="fgImgPlace1" presStyleIdx="3" presStyleCnt="4"/>
      <dgm:spPr/>
    </dgm:pt>
  </dgm:ptLst>
  <dgm:cxnLst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85872C65-8D0F-4605-9A49-0F1B17F16FE9}" type="presOf" srcId="{23696C67-EB20-4593-B4C5-14CD9635FBC9}" destId="{394964AA-CD03-4797-8658-CBC09474B581}" srcOrd="1" destOrd="0" presId="urn:microsoft.com/office/officeart/2005/8/layout/hList7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6412C34E-3EE7-40D6-A754-0359788D726E}" type="presOf" srcId="{545F171E-4139-4CA8-A556-7D981ACB76C7}" destId="{F25EE187-F2C1-4154-9D6B-04764E42FB84}" srcOrd="0" destOrd="0" presId="urn:microsoft.com/office/officeart/2005/8/layout/hList7"/>
    <dgm:cxn modelId="{D137054F-DF12-4881-A883-EADA5E301E75}" type="presOf" srcId="{DFB9C856-109C-4848-AEE4-4D0D0A8E945D}" destId="{68915C3D-1D8B-4453-9685-77E96A3969A2}" srcOrd="0" destOrd="0" presId="urn:microsoft.com/office/officeart/2005/8/layout/hList7"/>
    <dgm:cxn modelId="{10F70757-B930-4995-AEA3-2698965250BA}" type="presOf" srcId="{23696C67-EB20-4593-B4C5-14CD9635FBC9}" destId="{C861C205-9DC6-4AD3-BCC4-EC4C89990819}" srcOrd="0" destOrd="0" presId="urn:microsoft.com/office/officeart/2005/8/layout/hList7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4DBDCF84-061A-4A17-96A3-2E1412DA4C85}" type="presOf" srcId="{DFB9C856-109C-4848-AEE4-4D0D0A8E945D}" destId="{F7C757F7-5AEA-4C48-98F3-1C9328F0C186}" srcOrd="1" destOrd="0" presId="urn:microsoft.com/office/officeart/2005/8/layout/hList7"/>
    <dgm:cxn modelId="{ED2911A2-1E54-4B92-94E7-6D2178BAC1BA}" srcId="{954E84B1-CEFF-46F5-8E51-EECD2DC22ED9}" destId="{545F171E-4139-4CA8-A556-7D981ACB76C7}" srcOrd="3" destOrd="0" parTransId="{64E0F457-5548-464C-B51E-3B6F3FBF42AF}" sibTransId="{1E518AD5-DFEA-4AA0-A3DB-FCD4FA4672AA}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301B36B2-5C44-45F5-A13B-13DC248D7FCF}" type="presOf" srcId="{383604A4-57D1-4318-9129-523DBD307C83}" destId="{B6595958-9F12-4FD1-8EBB-EC2770584DD6}" srcOrd="0" destOrd="0" presId="urn:microsoft.com/office/officeart/2005/8/layout/hList7"/>
    <dgm:cxn modelId="{97D665C7-239C-4A96-A3DD-9EF3652E1AB3}" type="presOf" srcId="{545F171E-4139-4CA8-A556-7D981ACB76C7}" destId="{BA0E771B-A71E-4BF6-9F51-E6B934DBE3B5}" srcOrd="1" destOrd="0" presId="urn:microsoft.com/office/officeart/2005/8/layout/hList7"/>
    <dgm:cxn modelId="{572138CE-768A-472A-8ACA-4751BF1D20C7}" type="presOf" srcId="{2EB02819-066F-4C20-8461-37D90335D3BE}" destId="{4F034AA9-CD4E-4855-93CE-69FE9E138878}" srcOrd="0" destOrd="0" presId="urn:microsoft.com/office/officeart/2005/8/layout/hList7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5FB10CE0-3357-4D3E-85BD-A399EEF92673}" srcId="{954E84B1-CEFF-46F5-8E51-EECD2DC22ED9}" destId="{DFB9C856-109C-4848-AEE4-4D0D0A8E945D}" srcOrd="1" destOrd="0" parTransId="{73D23C99-6769-457F-BA23-1EA222040098}" sibTransId="{383604A4-57D1-4318-9129-523DBD307C83}"/>
    <dgm:cxn modelId="{49D275EE-81F8-4E83-9766-676A0C135DC3}" srcId="{954E84B1-CEFF-46F5-8E51-EECD2DC22ED9}" destId="{23696C67-EB20-4593-B4C5-14CD9635FBC9}" srcOrd="2" destOrd="0" parTransId="{0C2A897B-5565-4E79-B5D7-ACE374AF8484}" sibTransId="{2EB02819-066F-4C20-8461-37D90335D3BE}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25DC89B4-A3DE-4C93-8C5D-6A5C640F7051}" type="presParOf" srcId="{CEF68AC3-F801-482D-8940-1455676BE179}" destId="{B7A063B1-52D2-45BB-A16B-661176484068}" srcOrd="2" destOrd="0" presId="urn:microsoft.com/office/officeart/2005/8/layout/hList7"/>
    <dgm:cxn modelId="{A8B2F362-D9FE-412A-8EF5-F4DB20C4FC44}" type="presParOf" srcId="{B7A063B1-52D2-45BB-A16B-661176484068}" destId="{68915C3D-1D8B-4453-9685-77E96A3969A2}" srcOrd="0" destOrd="0" presId="urn:microsoft.com/office/officeart/2005/8/layout/hList7"/>
    <dgm:cxn modelId="{8160875C-D137-4BD9-8D7F-5AC3953B9BFC}" type="presParOf" srcId="{B7A063B1-52D2-45BB-A16B-661176484068}" destId="{F7C757F7-5AEA-4C48-98F3-1C9328F0C186}" srcOrd="1" destOrd="0" presId="urn:microsoft.com/office/officeart/2005/8/layout/hList7"/>
    <dgm:cxn modelId="{1DC51400-B2F7-423B-8532-BF91FECB72B1}" type="presParOf" srcId="{B7A063B1-52D2-45BB-A16B-661176484068}" destId="{1642B1CF-328C-40C1-A76C-5700AF212B3D}" srcOrd="2" destOrd="0" presId="urn:microsoft.com/office/officeart/2005/8/layout/hList7"/>
    <dgm:cxn modelId="{B27822BD-0E47-4B0C-BD8F-931CBF55399B}" type="presParOf" srcId="{B7A063B1-52D2-45BB-A16B-661176484068}" destId="{9E2C977F-827B-4C5A-8364-C800D330D36D}" srcOrd="3" destOrd="0" presId="urn:microsoft.com/office/officeart/2005/8/layout/hList7"/>
    <dgm:cxn modelId="{CC0446ED-67CC-4348-A992-B4E34F766216}" type="presParOf" srcId="{CEF68AC3-F801-482D-8940-1455676BE179}" destId="{B6595958-9F12-4FD1-8EBB-EC2770584DD6}" srcOrd="3" destOrd="0" presId="urn:microsoft.com/office/officeart/2005/8/layout/hList7"/>
    <dgm:cxn modelId="{F33B9CEC-5679-4B6B-BF5D-86CBEF619905}" type="presParOf" srcId="{CEF68AC3-F801-482D-8940-1455676BE179}" destId="{80F23FFF-9054-49D6-BD66-181DD3B6EE5A}" srcOrd="4" destOrd="0" presId="urn:microsoft.com/office/officeart/2005/8/layout/hList7"/>
    <dgm:cxn modelId="{E1032C3E-EA74-4D1B-A4A0-F967A2B6B6E3}" type="presParOf" srcId="{80F23FFF-9054-49D6-BD66-181DD3B6EE5A}" destId="{C861C205-9DC6-4AD3-BCC4-EC4C89990819}" srcOrd="0" destOrd="0" presId="urn:microsoft.com/office/officeart/2005/8/layout/hList7"/>
    <dgm:cxn modelId="{74BEC3D6-F887-453E-99E7-D21F8EEE22CD}" type="presParOf" srcId="{80F23FFF-9054-49D6-BD66-181DD3B6EE5A}" destId="{394964AA-CD03-4797-8658-CBC09474B581}" srcOrd="1" destOrd="0" presId="urn:microsoft.com/office/officeart/2005/8/layout/hList7"/>
    <dgm:cxn modelId="{FC343E96-C1D3-4AB9-95C4-8EAA5F3E4639}" type="presParOf" srcId="{80F23FFF-9054-49D6-BD66-181DD3B6EE5A}" destId="{4448B558-0165-4F38-9843-96CFB8126A43}" srcOrd="2" destOrd="0" presId="urn:microsoft.com/office/officeart/2005/8/layout/hList7"/>
    <dgm:cxn modelId="{7B749882-AF84-4793-8FDE-ADD307A441FB}" type="presParOf" srcId="{80F23FFF-9054-49D6-BD66-181DD3B6EE5A}" destId="{6F44937F-59C5-4681-8B43-BC72EFA15AA9}" srcOrd="3" destOrd="0" presId="urn:microsoft.com/office/officeart/2005/8/layout/hList7"/>
    <dgm:cxn modelId="{684AE558-DC0F-41E8-B45E-039AB93C6AD7}" type="presParOf" srcId="{CEF68AC3-F801-482D-8940-1455676BE179}" destId="{4F034AA9-CD4E-4855-93CE-69FE9E138878}" srcOrd="5" destOrd="0" presId="urn:microsoft.com/office/officeart/2005/8/layout/hList7"/>
    <dgm:cxn modelId="{DE7664C4-E631-498C-B431-E5039A45E57C}" type="presParOf" srcId="{CEF68AC3-F801-482D-8940-1455676BE179}" destId="{0C7A8C8C-97F5-40EB-8550-E31A3EC5EC4B}" srcOrd="6" destOrd="0" presId="urn:microsoft.com/office/officeart/2005/8/layout/hList7"/>
    <dgm:cxn modelId="{E3F93F40-D061-4877-A10E-DEF8077B2DFE}" type="presParOf" srcId="{0C7A8C8C-97F5-40EB-8550-E31A3EC5EC4B}" destId="{F25EE187-F2C1-4154-9D6B-04764E42FB84}" srcOrd="0" destOrd="0" presId="urn:microsoft.com/office/officeart/2005/8/layout/hList7"/>
    <dgm:cxn modelId="{08C8D406-4100-4024-811E-3D2081C0C80B}" type="presParOf" srcId="{0C7A8C8C-97F5-40EB-8550-E31A3EC5EC4B}" destId="{BA0E771B-A71E-4BF6-9F51-E6B934DBE3B5}" srcOrd="1" destOrd="0" presId="urn:microsoft.com/office/officeart/2005/8/layout/hList7"/>
    <dgm:cxn modelId="{81EBDAD3-F5A4-4670-A5D9-6C6995AA7CC5}" type="presParOf" srcId="{0C7A8C8C-97F5-40EB-8550-E31A3EC5EC4B}" destId="{A97FE456-0CC8-401E-8863-4B8B871D501A}" srcOrd="2" destOrd="0" presId="urn:microsoft.com/office/officeart/2005/8/layout/hList7"/>
    <dgm:cxn modelId="{6E1DA935-CAA4-4506-AE50-D2F3B5A105FD}" type="presParOf" srcId="{0C7A8C8C-97F5-40EB-8550-E31A3EC5EC4B}" destId="{40EE261C-492A-4047-8120-3DAEADB5EF23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IN" dirty="0"/>
            <a:t>Memory</a:t>
          </a:r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BA6B261D-7C87-4B66-9C75-3066CC3A65DB}">
      <dgm:prSet/>
      <dgm:spPr/>
      <dgm:t>
        <a:bodyPr/>
        <a:lstStyle/>
        <a:p>
          <a:r>
            <a:rPr lang="en-IN" dirty="0"/>
            <a:t>Disk</a:t>
          </a:r>
        </a:p>
      </dgm:t>
    </dgm:pt>
    <dgm:pt modelId="{7964A124-3177-4261-8377-C8E91E7B1D3C}" type="parTrans" cxnId="{899A9DDA-8193-43AE-B712-09882FED7450}">
      <dgm:prSet/>
      <dgm:spPr/>
      <dgm:t>
        <a:bodyPr/>
        <a:lstStyle/>
        <a:p>
          <a:endParaRPr lang="en-IN"/>
        </a:p>
      </dgm:t>
    </dgm:pt>
    <dgm:pt modelId="{B8C1BBF1-111A-439D-A381-BF0E47EB747F}" type="sibTrans" cxnId="{899A9DDA-8193-43AE-B712-09882FED7450}">
      <dgm:prSet/>
      <dgm:spPr/>
      <dgm:t>
        <a:bodyPr/>
        <a:lstStyle/>
        <a:p>
          <a:endParaRPr lang="en-IN"/>
        </a:p>
      </dgm:t>
    </dgm:pt>
    <dgm:pt modelId="{EF9C6B29-6E7C-4824-BA9C-9D7CF864A26C}">
      <dgm:prSet/>
      <dgm:spPr/>
      <dgm:t>
        <a:bodyPr/>
        <a:lstStyle/>
        <a:p>
          <a:r>
            <a:rPr lang="en-IN" dirty="0"/>
            <a:t>Serialization</a:t>
          </a:r>
        </a:p>
      </dgm:t>
    </dgm:pt>
    <dgm:pt modelId="{03F92A96-6C52-4C97-8190-FC9DE6946ED0}" type="parTrans" cxnId="{E0EF55EB-062A-4662-86D9-8F8125087E34}">
      <dgm:prSet/>
      <dgm:spPr/>
      <dgm:t>
        <a:bodyPr/>
        <a:lstStyle/>
        <a:p>
          <a:endParaRPr lang="en-IN"/>
        </a:p>
      </dgm:t>
    </dgm:pt>
    <dgm:pt modelId="{6FCE1DED-350D-4409-8012-FD6D96C3A4A6}" type="sibTrans" cxnId="{E0EF55EB-062A-4662-86D9-8F8125087E34}">
      <dgm:prSet/>
      <dgm:spPr/>
      <dgm:t>
        <a:bodyPr/>
        <a:lstStyle/>
        <a:p>
          <a:endParaRPr lang="en-IN"/>
        </a:p>
      </dgm:t>
    </dgm:pt>
    <dgm:pt modelId="{C2FE075C-D3E5-442E-8677-7D83859BF1DC}">
      <dgm:prSet/>
      <dgm:spPr/>
      <dgm:t>
        <a:bodyPr/>
        <a:lstStyle/>
        <a:p>
          <a:r>
            <a:rPr lang="en-IN" dirty="0"/>
            <a:t>Replication</a:t>
          </a:r>
        </a:p>
      </dgm:t>
    </dgm:pt>
    <dgm:pt modelId="{DDB8AE20-9F2A-4223-98A3-DE36DCFC545D}" type="parTrans" cxnId="{D9ED80E9-2BAE-4927-B9C1-3712396F2BBA}">
      <dgm:prSet/>
      <dgm:spPr/>
      <dgm:t>
        <a:bodyPr/>
        <a:lstStyle/>
        <a:p>
          <a:endParaRPr lang="en-IN"/>
        </a:p>
      </dgm:t>
    </dgm:pt>
    <dgm:pt modelId="{92AD7512-EB81-419E-9D24-203C153E2039}" type="sibTrans" cxnId="{D9ED80E9-2BAE-4927-B9C1-3712396F2BBA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4"/>
      <dgm:spPr/>
    </dgm:pt>
    <dgm:pt modelId="{B82586BF-ABB5-4174-A236-B033779D46BE}" type="pres">
      <dgm:prSet presAssocID="{29617534-7988-4BF6-8B2F-38A1B3C72C37}" presName="nodeTx" presStyleLbl="node1" presStyleIdx="0" presStyleCnt="4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4"/>
      <dgm:spPr/>
    </dgm:pt>
    <dgm:pt modelId="{A81001B1-859D-47CA-B8C3-4BC9A2EE0BD4}" type="pres">
      <dgm:prSet presAssocID="{29617534-7988-4BF6-8B2F-38A1B3C72C37}" presName="imagNode" presStyleLbl="fgImgPlace1" presStyleIdx="0" presStyleCnt="4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BF61F89E-19EF-40C0-A646-D471F7B48D62}" type="pres">
      <dgm:prSet presAssocID="{BA6B261D-7C87-4B66-9C75-3066CC3A65DB}" presName="compNode" presStyleCnt="0"/>
      <dgm:spPr/>
    </dgm:pt>
    <dgm:pt modelId="{82F443F8-10AC-42C1-B40F-5867B3B5D7CA}" type="pres">
      <dgm:prSet presAssocID="{BA6B261D-7C87-4B66-9C75-3066CC3A65DB}" presName="bkgdShape" presStyleLbl="node1" presStyleIdx="1" presStyleCnt="4"/>
      <dgm:spPr/>
    </dgm:pt>
    <dgm:pt modelId="{FE2105D5-209A-4EF7-BBF0-86AC6F4571BA}" type="pres">
      <dgm:prSet presAssocID="{BA6B261D-7C87-4B66-9C75-3066CC3A65DB}" presName="nodeTx" presStyleLbl="node1" presStyleIdx="1" presStyleCnt="4">
        <dgm:presLayoutVars>
          <dgm:bulletEnabled val="1"/>
        </dgm:presLayoutVars>
      </dgm:prSet>
      <dgm:spPr/>
    </dgm:pt>
    <dgm:pt modelId="{4DB8F4DD-E0B1-46EA-B6B9-7CCF35CF8A7C}" type="pres">
      <dgm:prSet presAssocID="{BA6B261D-7C87-4B66-9C75-3066CC3A65DB}" presName="invisiNode" presStyleLbl="node1" presStyleIdx="1" presStyleCnt="4"/>
      <dgm:spPr/>
    </dgm:pt>
    <dgm:pt modelId="{D235B047-344B-4E65-A5BF-0203CB8A9147}" type="pres">
      <dgm:prSet presAssocID="{BA6B261D-7C87-4B66-9C75-3066CC3A65DB}" presName="imagNode" presStyleLbl="fgImgPlace1" presStyleIdx="1" presStyleCnt="4"/>
      <dgm:spPr/>
    </dgm:pt>
    <dgm:pt modelId="{E92A9E6E-65D3-465E-A9C2-1129279EB311}" type="pres">
      <dgm:prSet presAssocID="{B8C1BBF1-111A-439D-A381-BF0E47EB747F}" presName="sibTrans" presStyleLbl="sibTrans2D1" presStyleIdx="0" presStyleCnt="0"/>
      <dgm:spPr/>
    </dgm:pt>
    <dgm:pt modelId="{5F38E8B0-2FDE-49F3-9A25-509DCD75C5C9}" type="pres">
      <dgm:prSet presAssocID="{EF9C6B29-6E7C-4824-BA9C-9D7CF864A26C}" presName="compNode" presStyleCnt="0"/>
      <dgm:spPr/>
    </dgm:pt>
    <dgm:pt modelId="{4967C84F-5EF2-4E60-9547-58CCDCA498F1}" type="pres">
      <dgm:prSet presAssocID="{EF9C6B29-6E7C-4824-BA9C-9D7CF864A26C}" presName="bkgdShape" presStyleLbl="node1" presStyleIdx="2" presStyleCnt="4"/>
      <dgm:spPr/>
    </dgm:pt>
    <dgm:pt modelId="{DF80FB64-6516-4FA7-8005-51DA8AACF8BC}" type="pres">
      <dgm:prSet presAssocID="{EF9C6B29-6E7C-4824-BA9C-9D7CF864A26C}" presName="nodeTx" presStyleLbl="node1" presStyleIdx="2" presStyleCnt="4">
        <dgm:presLayoutVars>
          <dgm:bulletEnabled val="1"/>
        </dgm:presLayoutVars>
      </dgm:prSet>
      <dgm:spPr/>
    </dgm:pt>
    <dgm:pt modelId="{F87CCC54-078A-416E-B07D-DEEB875CBCFE}" type="pres">
      <dgm:prSet presAssocID="{EF9C6B29-6E7C-4824-BA9C-9D7CF864A26C}" presName="invisiNode" presStyleLbl="node1" presStyleIdx="2" presStyleCnt="4"/>
      <dgm:spPr/>
    </dgm:pt>
    <dgm:pt modelId="{8FA40EBB-4057-4F24-BA7E-46B23B3BFF87}" type="pres">
      <dgm:prSet presAssocID="{EF9C6B29-6E7C-4824-BA9C-9D7CF864A26C}" presName="imagNode" presStyleLbl="fgImgPlace1" presStyleIdx="2" presStyleCnt="4"/>
      <dgm:spPr/>
    </dgm:pt>
    <dgm:pt modelId="{5F737B3A-5BB8-4E68-B39F-C6780D35CF42}" type="pres">
      <dgm:prSet presAssocID="{6FCE1DED-350D-4409-8012-FD6D96C3A4A6}" presName="sibTrans" presStyleLbl="sibTrans2D1" presStyleIdx="0" presStyleCnt="0"/>
      <dgm:spPr/>
    </dgm:pt>
    <dgm:pt modelId="{0B1DA058-6C27-4719-A956-D805762A68B6}" type="pres">
      <dgm:prSet presAssocID="{C2FE075C-D3E5-442E-8677-7D83859BF1DC}" presName="compNode" presStyleCnt="0"/>
      <dgm:spPr/>
    </dgm:pt>
    <dgm:pt modelId="{F0F5A213-D2C1-458D-8DE6-F3D0347DC094}" type="pres">
      <dgm:prSet presAssocID="{C2FE075C-D3E5-442E-8677-7D83859BF1DC}" presName="bkgdShape" presStyleLbl="node1" presStyleIdx="3" presStyleCnt="4"/>
      <dgm:spPr/>
    </dgm:pt>
    <dgm:pt modelId="{1F07DFBE-F24F-4A4B-8ACA-9CBAEA0DB56B}" type="pres">
      <dgm:prSet presAssocID="{C2FE075C-D3E5-442E-8677-7D83859BF1DC}" presName="nodeTx" presStyleLbl="node1" presStyleIdx="3" presStyleCnt="4">
        <dgm:presLayoutVars>
          <dgm:bulletEnabled val="1"/>
        </dgm:presLayoutVars>
      </dgm:prSet>
      <dgm:spPr/>
    </dgm:pt>
    <dgm:pt modelId="{F4156EF2-1707-49B3-AC87-C9DE6A8E95BD}" type="pres">
      <dgm:prSet presAssocID="{C2FE075C-D3E5-442E-8677-7D83859BF1DC}" presName="invisiNode" presStyleLbl="node1" presStyleIdx="3" presStyleCnt="4"/>
      <dgm:spPr/>
    </dgm:pt>
    <dgm:pt modelId="{E665B546-47F5-4BA3-8062-EC28B2200D56}" type="pres">
      <dgm:prSet presAssocID="{C2FE075C-D3E5-442E-8677-7D83859BF1DC}" presName="imagNode" presStyleLbl="fgImgPlace1" presStyleIdx="3" presStyleCnt="4"/>
      <dgm:spPr/>
    </dgm:pt>
  </dgm:ptLst>
  <dgm:cxnLst>
    <dgm:cxn modelId="{FE057111-70DC-4CD9-9C5F-81C7CB61ABD1}" type="presOf" srcId="{EF9C6B29-6E7C-4824-BA9C-9D7CF864A26C}" destId="{4967C84F-5EF2-4E60-9547-58CCDCA498F1}" srcOrd="0" destOrd="0" presId="urn:microsoft.com/office/officeart/2005/8/layout/hList7"/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393AD933-1CDA-4F3C-8551-FC8A176D4B29}" type="presOf" srcId="{EF9C6B29-6E7C-4824-BA9C-9D7CF864A26C}" destId="{DF80FB64-6516-4FA7-8005-51DA8AACF8BC}" srcOrd="1" destOrd="0" presId="urn:microsoft.com/office/officeart/2005/8/layout/hList7"/>
    <dgm:cxn modelId="{3BD61467-E6C4-4BD2-9BFC-6F727412B77D}" type="presOf" srcId="{C2FE075C-D3E5-442E-8677-7D83859BF1DC}" destId="{1F07DFBE-F24F-4A4B-8ACA-9CBAEA0DB56B}" srcOrd="1" destOrd="0" presId="urn:microsoft.com/office/officeart/2005/8/layout/hList7"/>
    <dgm:cxn modelId="{20C63B4B-95E6-4737-91A7-9BD098829DD1}" type="presOf" srcId="{6FCE1DED-350D-4409-8012-FD6D96C3A4A6}" destId="{5F737B3A-5BB8-4E68-B39F-C6780D35CF42}" srcOrd="0" destOrd="0" presId="urn:microsoft.com/office/officeart/2005/8/layout/hList7"/>
    <dgm:cxn modelId="{ECE9876C-AD3E-4BF1-A808-B8940F6B4E0C}" type="presOf" srcId="{B8C1BBF1-111A-439D-A381-BF0E47EB747F}" destId="{E92A9E6E-65D3-465E-A9C2-1129279EB311}" srcOrd="0" destOrd="0" presId="urn:microsoft.com/office/officeart/2005/8/layout/hList7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9C5979A4-C4B6-4AB7-915E-978E5C22B97C}" type="presOf" srcId="{C2FE075C-D3E5-442E-8677-7D83859BF1DC}" destId="{F0F5A213-D2C1-458D-8DE6-F3D0347DC094}" srcOrd="0" destOrd="0" presId="urn:microsoft.com/office/officeart/2005/8/layout/hList7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7BF887D8-4159-4088-A78B-A0DBD1255AB9}" type="presOf" srcId="{BA6B261D-7C87-4B66-9C75-3066CC3A65DB}" destId="{FE2105D5-209A-4EF7-BBF0-86AC6F4571BA}" srcOrd="1" destOrd="0" presId="urn:microsoft.com/office/officeart/2005/8/layout/hList7"/>
    <dgm:cxn modelId="{899A9DDA-8193-43AE-B712-09882FED7450}" srcId="{954E84B1-CEFF-46F5-8E51-EECD2DC22ED9}" destId="{BA6B261D-7C87-4B66-9C75-3066CC3A65DB}" srcOrd="1" destOrd="0" parTransId="{7964A124-3177-4261-8377-C8E91E7B1D3C}" sibTransId="{B8C1BBF1-111A-439D-A381-BF0E47EB747F}"/>
    <dgm:cxn modelId="{E5BDB1DC-AF95-4DBA-8821-BF0FC4208C6A}" type="presOf" srcId="{BA6B261D-7C87-4B66-9C75-3066CC3A65DB}" destId="{82F443F8-10AC-42C1-B40F-5867B3B5D7CA}" srcOrd="0" destOrd="0" presId="urn:microsoft.com/office/officeart/2005/8/layout/hList7"/>
    <dgm:cxn modelId="{D9ED80E9-2BAE-4927-B9C1-3712396F2BBA}" srcId="{954E84B1-CEFF-46F5-8E51-EECD2DC22ED9}" destId="{C2FE075C-D3E5-442E-8677-7D83859BF1DC}" srcOrd="3" destOrd="0" parTransId="{DDB8AE20-9F2A-4223-98A3-DE36DCFC545D}" sibTransId="{92AD7512-EB81-419E-9D24-203C153E2039}"/>
    <dgm:cxn modelId="{E0EF55EB-062A-4662-86D9-8F8125087E34}" srcId="{954E84B1-CEFF-46F5-8E51-EECD2DC22ED9}" destId="{EF9C6B29-6E7C-4824-BA9C-9D7CF864A26C}" srcOrd="2" destOrd="0" parTransId="{03F92A96-6C52-4C97-8190-FC9DE6946ED0}" sibTransId="{6FCE1DED-350D-4409-8012-FD6D96C3A4A6}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6168D4EB-F3B0-41FB-803D-EEE220580889}" type="presParOf" srcId="{CEF68AC3-F801-482D-8940-1455676BE179}" destId="{BF61F89E-19EF-40C0-A646-D471F7B48D62}" srcOrd="2" destOrd="0" presId="urn:microsoft.com/office/officeart/2005/8/layout/hList7"/>
    <dgm:cxn modelId="{CA73BD6B-192E-4BBE-A23D-8B6B06D54E35}" type="presParOf" srcId="{BF61F89E-19EF-40C0-A646-D471F7B48D62}" destId="{82F443F8-10AC-42C1-B40F-5867B3B5D7CA}" srcOrd="0" destOrd="0" presId="urn:microsoft.com/office/officeart/2005/8/layout/hList7"/>
    <dgm:cxn modelId="{5A0BA5F9-06DE-4414-A834-B0E2635BF2DF}" type="presParOf" srcId="{BF61F89E-19EF-40C0-A646-D471F7B48D62}" destId="{FE2105D5-209A-4EF7-BBF0-86AC6F4571BA}" srcOrd="1" destOrd="0" presId="urn:microsoft.com/office/officeart/2005/8/layout/hList7"/>
    <dgm:cxn modelId="{53285A2C-C5E2-4C68-866B-46096CDAB5B0}" type="presParOf" srcId="{BF61F89E-19EF-40C0-A646-D471F7B48D62}" destId="{4DB8F4DD-E0B1-46EA-B6B9-7CCF35CF8A7C}" srcOrd="2" destOrd="0" presId="urn:microsoft.com/office/officeart/2005/8/layout/hList7"/>
    <dgm:cxn modelId="{3086CA05-338B-4D56-B97E-0DF9B5A40EEA}" type="presParOf" srcId="{BF61F89E-19EF-40C0-A646-D471F7B48D62}" destId="{D235B047-344B-4E65-A5BF-0203CB8A9147}" srcOrd="3" destOrd="0" presId="urn:microsoft.com/office/officeart/2005/8/layout/hList7"/>
    <dgm:cxn modelId="{6F416C5A-B1D7-4163-8D0A-63F3AB2FF3A1}" type="presParOf" srcId="{CEF68AC3-F801-482D-8940-1455676BE179}" destId="{E92A9E6E-65D3-465E-A9C2-1129279EB311}" srcOrd="3" destOrd="0" presId="urn:microsoft.com/office/officeart/2005/8/layout/hList7"/>
    <dgm:cxn modelId="{4C893748-C8FE-4FA5-B4F5-4772FBECBA23}" type="presParOf" srcId="{CEF68AC3-F801-482D-8940-1455676BE179}" destId="{5F38E8B0-2FDE-49F3-9A25-509DCD75C5C9}" srcOrd="4" destOrd="0" presId="urn:microsoft.com/office/officeart/2005/8/layout/hList7"/>
    <dgm:cxn modelId="{12C09F09-BAE9-45AC-8771-6F2903DA415D}" type="presParOf" srcId="{5F38E8B0-2FDE-49F3-9A25-509DCD75C5C9}" destId="{4967C84F-5EF2-4E60-9547-58CCDCA498F1}" srcOrd="0" destOrd="0" presId="urn:microsoft.com/office/officeart/2005/8/layout/hList7"/>
    <dgm:cxn modelId="{F02B333C-5B64-4ABA-AD1B-B4A22C6A5987}" type="presParOf" srcId="{5F38E8B0-2FDE-49F3-9A25-509DCD75C5C9}" destId="{DF80FB64-6516-4FA7-8005-51DA8AACF8BC}" srcOrd="1" destOrd="0" presId="urn:microsoft.com/office/officeart/2005/8/layout/hList7"/>
    <dgm:cxn modelId="{CC1567AE-4851-44C3-A291-2370DE7C73F6}" type="presParOf" srcId="{5F38E8B0-2FDE-49F3-9A25-509DCD75C5C9}" destId="{F87CCC54-078A-416E-B07D-DEEB875CBCFE}" srcOrd="2" destOrd="0" presId="urn:microsoft.com/office/officeart/2005/8/layout/hList7"/>
    <dgm:cxn modelId="{52D0D748-836E-45A1-9D0A-A0EBD7CBB384}" type="presParOf" srcId="{5F38E8B0-2FDE-49F3-9A25-509DCD75C5C9}" destId="{8FA40EBB-4057-4F24-BA7E-46B23B3BFF87}" srcOrd="3" destOrd="0" presId="urn:microsoft.com/office/officeart/2005/8/layout/hList7"/>
    <dgm:cxn modelId="{FCA92034-7E83-4D1B-91AC-4F95FCB45370}" type="presParOf" srcId="{CEF68AC3-F801-482D-8940-1455676BE179}" destId="{5F737B3A-5BB8-4E68-B39F-C6780D35CF42}" srcOrd="5" destOrd="0" presId="urn:microsoft.com/office/officeart/2005/8/layout/hList7"/>
    <dgm:cxn modelId="{864A83A3-30EB-4B7A-909D-189844BE38D0}" type="presParOf" srcId="{CEF68AC3-F801-482D-8940-1455676BE179}" destId="{0B1DA058-6C27-4719-A956-D805762A68B6}" srcOrd="6" destOrd="0" presId="urn:microsoft.com/office/officeart/2005/8/layout/hList7"/>
    <dgm:cxn modelId="{EBD4D92F-D401-4EA8-BEDA-DEF00CEF635F}" type="presParOf" srcId="{0B1DA058-6C27-4719-A956-D805762A68B6}" destId="{F0F5A213-D2C1-458D-8DE6-F3D0347DC094}" srcOrd="0" destOrd="0" presId="urn:microsoft.com/office/officeart/2005/8/layout/hList7"/>
    <dgm:cxn modelId="{CC583655-33EF-4C86-84A0-948E29B7C81A}" type="presParOf" srcId="{0B1DA058-6C27-4719-A956-D805762A68B6}" destId="{1F07DFBE-F24F-4A4B-8ACA-9CBAEA0DB56B}" srcOrd="1" destOrd="0" presId="urn:microsoft.com/office/officeart/2005/8/layout/hList7"/>
    <dgm:cxn modelId="{6B0CAA04-8ECB-4DA3-9163-E8955F15764E}" type="presParOf" srcId="{0B1DA058-6C27-4719-A956-D805762A68B6}" destId="{F4156EF2-1707-49B3-AC87-C9DE6A8E95BD}" srcOrd="2" destOrd="0" presId="urn:microsoft.com/office/officeart/2005/8/layout/hList7"/>
    <dgm:cxn modelId="{320DA3FC-B968-4D71-BA69-A6EB7E60DC87}" type="presParOf" srcId="{0B1DA058-6C27-4719-A956-D805762A68B6}" destId="{E665B546-47F5-4BA3-8062-EC28B2200D56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IN" dirty="0"/>
            <a:t>Disk Storage</a:t>
          </a:r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9DC4F79C-1BD3-46EF-A75D-374435077531}">
      <dgm:prSet/>
      <dgm:spPr/>
      <dgm:t>
        <a:bodyPr/>
        <a:lstStyle/>
        <a:p>
          <a:r>
            <a:rPr lang="en-IN" dirty="0"/>
            <a:t>Lazy Evaluation</a:t>
          </a:r>
        </a:p>
      </dgm:t>
    </dgm:pt>
    <dgm:pt modelId="{C758531B-0D35-4C39-B115-AB6353561CBA}" type="parTrans" cxnId="{292E0A4E-7281-46A9-BD2E-C3F1A2C10343}">
      <dgm:prSet/>
      <dgm:spPr/>
      <dgm:t>
        <a:bodyPr/>
        <a:lstStyle/>
        <a:p>
          <a:endParaRPr lang="en-IN"/>
        </a:p>
      </dgm:t>
    </dgm:pt>
    <dgm:pt modelId="{8000C3CE-ACC9-438E-ACA1-DD6184C5D3B3}" type="sibTrans" cxnId="{292E0A4E-7281-46A9-BD2E-C3F1A2C10343}">
      <dgm:prSet/>
      <dgm:spPr/>
      <dgm:t>
        <a:bodyPr/>
        <a:lstStyle/>
        <a:p>
          <a:endParaRPr lang="en-IN"/>
        </a:p>
      </dgm:t>
    </dgm:pt>
    <dgm:pt modelId="{4024C428-2479-4468-8ABA-CCAD1CFF6B7D}">
      <dgm:prSet/>
      <dgm:spPr/>
      <dgm:t>
        <a:bodyPr/>
        <a:lstStyle/>
        <a:p>
          <a:r>
            <a:rPr lang="en-IN" dirty="0"/>
            <a:t>DAG Breakup</a:t>
          </a:r>
        </a:p>
      </dgm:t>
    </dgm:pt>
    <dgm:pt modelId="{8EE06F0B-DE5E-45F5-A06F-C51788F33CDD}" type="parTrans" cxnId="{722BC800-8ABA-44AB-BBF6-2FB3595304ED}">
      <dgm:prSet/>
      <dgm:spPr/>
      <dgm:t>
        <a:bodyPr/>
        <a:lstStyle/>
        <a:p>
          <a:endParaRPr lang="en-IN"/>
        </a:p>
      </dgm:t>
    </dgm:pt>
    <dgm:pt modelId="{95A302D6-AFCD-483E-8D22-55B059ED2B62}" type="sibTrans" cxnId="{722BC800-8ABA-44AB-BBF6-2FB3595304ED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3"/>
      <dgm:spPr/>
    </dgm:pt>
    <dgm:pt modelId="{B82586BF-ABB5-4174-A236-B033779D46BE}" type="pres">
      <dgm:prSet presAssocID="{29617534-7988-4BF6-8B2F-38A1B3C72C37}" presName="nodeTx" presStyleLbl="node1" presStyleIdx="0" presStyleCnt="3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3"/>
      <dgm:spPr/>
    </dgm:pt>
    <dgm:pt modelId="{A81001B1-859D-47CA-B8C3-4BC9A2EE0BD4}" type="pres">
      <dgm:prSet presAssocID="{29617534-7988-4BF6-8B2F-38A1B3C72C37}" presName="imagNode" presStyleLbl="fgImgPlace1" presStyleIdx="0" presStyleCnt="3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342B5D83-742D-4913-BD1C-B4F5E31F61D1}" type="pres">
      <dgm:prSet presAssocID="{9DC4F79C-1BD3-46EF-A75D-374435077531}" presName="compNode" presStyleCnt="0"/>
      <dgm:spPr/>
    </dgm:pt>
    <dgm:pt modelId="{1455DA4C-7257-45B4-B0A5-36FF87FABC48}" type="pres">
      <dgm:prSet presAssocID="{9DC4F79C-1BD3-46EF-A75D-374435077531}" presName="bkgdShape" presStyleLbl="node1" presStyleIdx="1" presStyleCnt="3"/>
      <dgm:spPr/>
    </dgm:pt>
    <dgm:pt modelId="{33B12B77-6CD5-43F0-9DF2-4B776E3FAE20}" type="pres">
      <dgm:prSet presAssocID="{9DC4F79C-1BD3-46EF-A75D-374435077531}" presName="nodeTx" presStyleLbl="node1" presStyleIdx="1" presStyleCnt="3">
        <dgm:presLayoutVars>
          <dgm:bulletEnabled val="1"/>
        </dgm:presLayoutVars>
      </dgm:prSet>
      <dgm:spPr/>
    </dgm:pt>
    <dgm:pt modelId="{CA0593DF-E6EC-42DD-BBB6-230B5780764A}" type="pres">
      <dgm:prSet presAssocID="{9DC4F79C-1BD3-46EF-A75D-374435077531}" presName="invisiNode" presStyleLbl="node1" presStyleIdx="1" presStyleCnt="3"/>
      <dgm:spPr/>
    </dgm:pt>
    <dgm:pt modelId="{1C5B575D-3A51-4A4A-AD75-D0E7602E09FB}" type="pres">
      <dgm:prSet presAssocID="{9DC4F79C-1BD3-46EF-A75D-374435077531}" presName="imagNode" presStyleLbl="fgImgPlace1" presStyleIdx="1" presStyleCnt="3"/>
      <dgm:spPr/>
    </dgm:pt>
    <dgm:pt modelId="{50915F5A-025D-4767-AF9E-166075D4A96C}" type="pres">
      <dgm:prSet presAssocID="{8000C3CE-ACC9-438E-ACA1-DD6184C5D3B3}" presName="sibTrans" presStyleLbl="sibTrans2D1" presStyleIdx="0" presStyleCnt="0"/>
      <dgm:spPr/>
    </dgm:pt>
    <dgm:pt modelId="{A34E07CC-9372-4510-BA95-81152760ABB2}" type="pres">
      <dgm:prSet presAssocID="{4024C428-2479-4468-8ABA-CCAD1CFF6B7D}" presName="compNode" presStyleCnt="0"/>
      <dgm:spPr/>
    </dgm:pt>
    <dgm:pt modelId="{1C4850EB-B42A-41A1-A0D0-732D57DBC9D3}" type="pres">
      <dgm:prSet presAssocID="{4024C428-2479-4468-8ABA-CCAD1CFF6B7D}" presName="bkgdShape" presStyleLbl="node1" presStyleIdx="2" presStyleCnt="3"/>
      <dgm:spPr/>
    </dgm:pt>
    <dgm:pt modelId="{86761219-B867-4416-AA09-621B8D8FBEC0}" type="pres">
      <dgm:prSet presAssocID="{4024C428-2479-4468-8ABA-CCAD1CFF6B7D}" presName="nodeTx" presStyleLbl="node1" presStyleIdx="2" presStyleCnt="3">
        <dgm:presLayoutVars>
          <dgm:bulletEnabled val="1"/>
        </dgm:presLayoutVars>
      </dgm:prSet>
      <dgm:spPr/>
    </dgm:pt>
    <dgm:pt modelId="{3D231CB9-699B-42DE-B57E-303A9DBCA340}" type="pres">
      <dgm:prSet presAssocID="{4024C428-2479-4468-8ABA-CCAD1CFF6B7D}" presName="invisiNode" presStyleLbl="node1" presStyleIdx="2" presStyleCnt="3"/>
      <dgm:spPr/>
    </dgm:pt>
    <dgm:pt modelId="{0B740EE7-6C1E-48D1-9058-52D573A0D710}" type="pres">
      <dgm:prSet presAssocID="{4024C428-2479-4468-8ABA-CCAD1CFF6B7D}" presName="imagNode" presStyleLbl="fgImgPlace1" presStyleIdx="2" presStyleCnt="3"/>
      <dgm:spPr/>
    </dgm:pt>
  </dgm:ptLst>
  <dgm:cxnLst>
    <dgm:cxn modelId="{722BC800-8ABA-44AB-BBF6-2FB3595304ED}" srcId="{954E84B1-CEFF-46F5-8E51-EECD2DC22ED9}" destId="{4024C428-2479-4468-8ABA-CCAD1CFF6B7D}" srcOrd="2" destOrd="0" parTransId="{8EE06F0B-DE5E-45F5-A06F-C51788F33CDD}" sibTransId="{95A302D6-AFCD-483E-8D22-55B059ED2B62}"/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AB18533B-E724-4A34-BEBF-3AEEB48CC8B2}" type="presOf" srcId="{9DC4F79C-1BD3-46EF-A75D-374435077531}" destId="{1455DA4C-7257-45B4-B0A5-36FF87FABC48}" srcOrd="0" destOrd="0" presId="urn:microsoft.com/office/officeart/2005/8/layout/hList7"/>
    <dgm:cxn modelId="{21E2DF64-3F53-4EE4-B92B-FDC3B22F5BAF}" type="presOf" srcId="{4024C428-2479-4468-8ABA-CCAD1CFF6B7D}" destId="{86761219-B867-4416-AA09-621B8D8FBEC0}" srcOrd="1" destOrd="0" presId="urn:microsoft.com/office/officeart/2005/8/layout/hList7"/>
    <dgm:cxn modelId="{1D7C7546-1CDA-4709-9E0D-F517F991AE70}" type="presOf" srcId="{8000C3CE-ACC9-438E-ACA1-DD6184C5D3B3}" destId="{50915F5A-025D-4767-AF9E-166075D4A96C}" srcOrd="0" destOrd="0" presId="urn:microsoft.com/office/officeart/2005/8/layout/hList7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292E0A4E-7281-46A9-BD2E-C3F1A2C10343}" srcId="{954E84B1-CEFF-46F5-8E51-EECD2DC22ED9}" destId="{9DC4F79C-1BD3-46EF-A75D-374435077531}" srcOrd="1" destOrd="0" parTransId="{C758531B-0D35-4C39-B115-AB6353561CBA}" sibTransId="{8000C3CE-ACC9-438E-ACA1-DD6184C5D3B3}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AA7A4584-283F-4F22-8353-05E31813B745}" type="presOf" srcId="{9DC4F79C-1BD3-46EF-A75D-374435077531}" destId="{33B12B77-6CD5-43F0-9DF2-4B776E3FAE20}" srcOrd="1" destOrd="0" presId="urn:microsoft.com/office/officeart/2005/8/layout/hList7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D1AC61CE-120C-4118-96C8-7DCA0DED4A75}" type="presOf" srcId="{4024C428-2479-4468-8ABA-CCAD1CFF6B7D}" destId="{1C4850EB-B42A-41A1-A0D0-732D57DBC9D3}" srcOrd="0" destOrd="0" presId="urn:microsoft.com/office/officeart/2005/8/layout/hList7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424BE880-E515-4C89-A30F-84E0A2476E80}" type="presParOf" srcId="{CEF68AC3-F801-482D-8940-1455676BE179}" destId="{342B5D83-742D-4913-BD1C-B4F5E31F61D1}" srcOrd="2" destOrd="0" presId="urn:microsoft.com/office/officeart/2005/8/layout/hList7"/>
    <dgm:cxn modelId="{65FD3CE6-2381-4D8D-8674-C5EE3D798C77}" type="presParOf" srcId="{342B5D83-742D-4913-BD1C-B4F5E31F61D1}" destId="{1455DA4C-7257-45B4-B0A5-36FF87FABC48}" srcOrd="0" destOrd="0" presId="urn:microsoft.com/office/officeart/2005/8/layout/hList7"/>
    <dgm:cxn modelId="{A08CC090-A9C7-40F9-8AB2-4E6CBFC3772D}" type="presParOf" srcId="{342B5D83-742D-4913-BD1C-B4F5E31F61D1}" destId="{33B12B77-6CD5-43F0-9DF2-4B776E3FAE20}" srcOrd="1" destOrd="0" presId="urn:microsoft.com/office/officeart/2005/8/layout/hList7"/>
    <dgm:cxn modelId="{3B6AAFD6-632E-4B61-A88D-E77E1800A400}" type="presParOf" srcId="{342B5D83-742D-4913-BD1C-B4F5E31F61D1}" destId="{CA0593DF-E6EC-42DD-BBB6-230B5780764A}" srcOrd="2" destOrd="0" presId="urn:microsoft.com/office/officeart/2005/8/layout/hList7"/>
    <dgm:cxn modelId="{0B6B2137-04CD-4DA8-AB1E-944A89C9F3FF}" type="presParOf" srcId="{342B5D83-742D-4913-BD1C-B4F5E31F61D1}" destId="{1C5B575D-3A51-4A4A-AD75-D0E7602E09FB}" srcOrd="3" destOrd="0" presId="urn:microsoft.com/office/officeart/2005/8/layout/hList7"/>
    <dgm:cxn modelId="{C6D41E18-CB7A-4F60-B960-BA936FD0C841}" type="presParOf" srcId="{CEF68AC3-F801-482D-8940-1455676BE179}" destId="{50915F5A-025D-4767-AF9E-166075D4A96C}" srcOrd="3" destOrd="0" presId="urn:microsoft.com/office/officeart/2005/8/layout/hList7"/>
    <dgm:cxn modelId="{6B7A9939-CEE4-4697-855D-213527FF2AE8}" type="presParOf" srcId="{CEF68AC3-F801-482D-8940-1455676BE179}" destId="{A34E07CC-9372-4510-BA95-81152760ABB2}" srcOrd="4" destOrd="0" presId="urn:microsoft.com/office/officeart/2005/8/layout/hList7"/>
    <dgm:cxn modelId="{75093C62-D016-4644-A266-7546AC71F6BF}" type="presParOf" srcId="{A34E07CC-9372-4510-BA95-81152760ABB2}" destId="{1C4850EB-B42A-41A1-A0D0-732D57DBC9D3}" srcOrd="0" destOrd="0" presId="urn:microsoft.com/office/officeart/2005/8/layout/hList7"/>
    <dgm:cxn modelId="{00A4BD5C-37D0-4C69-8FB0-1918262E4E19}" type="presParOf" srcId="{A34E07CC-9372-4510-BA95-81152760ABB2}" destId="{86761219-B867-4416-AA09-621B8D8FBEC0}" srcOrd="1" destOrd="0" presId="urn:microsoft.com/office/officeart/2005/8/layout/hList7"/>
    <dgm:cxn modelId="{D9E182AB-1603-479C-90AC-D0F66D6C9A1D}" type="presParOf" srcId="{A34E07CC-9372-4510-BA95-81152760ABB2}" destId="{3D231CB9-699B-42DE-B57E-303A9DBCA340}" srcOrd="2" destOrd="0" presId="urn:microsoft.com/office/officeart/2005/8/layout/hList7"/>
    <dgm:cxn modelId="{A60490CF-EA57-4196-945A-5FF1E2AC136B}" type="presParOf" srcId="{A34E07CC-9372-4510-BA95-81152760ABB2}" destId="{0B740EE7-6C1E-48D1-9058-52D573A0D71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IN" dirty="0"/>
            <a:t>Memory</a:t>
          </a:r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8FBF5144-BCA2-4510-A46C-07947AB4DABF}">
      <dgm:prSet/>
      <dgm:spPr/>
      <dgm:t>
        <a:bodyPr/>
        <a:lstStyle/>
        <a:p>
          <a:r>
            <a:rPr lang="en-IN" dirty="0"/>
            <a:t>Memory &amp; Disk</a:t>
          </a:r>
        </a:p>
      </dgm:t>
    </dgm:pt>
    <dgm:pt modelId="{BC77D250-E6A3-4F6A-A3B2-CF86EFBFBFED}" type="parTrans" cxnId="{47EB6CFA-8181-44E0-9534-01E0E4E565E2}">
      <dgm:prSet/>
      <dgm:spPr/>
      <dgm:t>
        <a:bodyPr/>
        <a:lstStyle/>
        <a:p>
          <a:endParaRPr lang="en-IN"/>
        </a:p>
      </dgm:t>
    </dgm:pt>
    <dgm:pt modelId="{52B7986A-EB0D-43AD-A11D-1E3ADE629104}" type="sibTrans" cxnId="{47EB6CFA-8181-44E0-9534-01E0E4E565E2}">
      <dgm:prSet/>
      <dgm:spPr/>
      <dgm:t>
        <a:bodyPr/>
        <a:lstStyle/>
        <a:p>
          <a:endParaRPr lang="en-IN"/>
        </a:p>
      </dgm:t>
    </dgm:pt>
    <dgm:pt modelId="{BC9A9209-23CB-4931-94B1-865ACA9DD91B}">
      <dgm:prSet/>
      <dgm:spPr/>
      <dgm:t>
        <a:bodyPr/>
        <a:lstStyle/>
        <a:p>
          <a:r>
            <a:rPr lang="en-IN" dirty="0"/>
            <a:t>Disk</a:t>
          </a:r>
        </a:p>
      </dgm:t>
    </dgm:pt>
    <dgm:pt modelId="{54F73112-CF0E-41B4-B0B6-C45C300B5B05}" type="parTrans" cxnId="{E00D6682-91E9-4F24-8A64-70BBF4BE6E32}">
      <dgm:prSet/>
      <dgm:spPr/>
      <dgm:t>
        <a:bodyPr/>
        <a:lstStyle/>
        <a:p>
          <a:endParaRPr lang="en-IN"/>
        </a:p>
      </dgm:t>
    </dgm:pt>
    <dgm:pt modelId="{78A4B51B-DE44-416C-8970-D530B5635ED7}" type="sibTrans" cxnId="{E00D6682-91E9-4F24-8A64-70BBF4BE6E32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3"/>
      <dgm:spPr/>
    </dgm:pt>
    <dgm:pt modelId="{B82586BF-ABB5-4174-A236-B033779D46BE}" type="pres">
      <dgm:prSet presAssocID="{29617534-7988-4BF6-8B2F-38A1B3C72C37}" presName="nodeTx" presStyleLbl="node1" presStyleIdx="0" presStyleCnt="3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3"/>
      <dgm:spPr/>
    </dgm:pt>
    <dgm:pt modelId="{A81001B1-859D-47CA-B8C3-4BC9A2EE0BD4}" type="pres">
      <dgm:prSet presAssocID="{29617534-7988-4BF6-8B2F-38A1B3C72C37}" presName="imagNode" presStyleLbl="fgImgPlace1" presStyleIdx="0" presStyleCnt="3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5FE16D5D-3E0B-44A1-8CF7-101E4F4ACE4B}" type="pres">
      <dgm:prSet presAssocID="{8FBF5144-BCA2-4510-A46C-07947AB4DABF}" presName="compNode" presStyleCnt="0"/>
      <dgm:spPr/>
    </dgm:pt>
    <dgm:pt modelId="{BBBCA56D-093C-4DA0-BE79-0C19E6AD2B59}" type="pres">
      <dgm:prSet presAssocID="{8FBF5144-BCA2-4510-A46C-07947AB4DABF}" presName="bkgdShape" presStyleLbl="node1" presStyleIdx="1" presStyleCnt="3"/>
      <dgm:spPr/>
    </dgm:pt>
    <dgm:pt modelId="{9EAEFB2A-8642-4FCC-BD86-1A87FDEBBA33}" type="pres">
      <dgm:prSet presAssocID="{8FBF5144-BCA2-4510-A46C-07947AB4DABF}" presName="nodeTx" presStyleLbl="node1" presStyleIdx="1" presStyleCnt="3">
        <dgm:presLayoutVars>
          <dgm:bulletEnabled val="1"/>
        </dgm:presLayoutVars>
      </dgm:prSet>
      <dgm:spPr/>
    </dgm:pt>
    <dgm:pt modelId="{6992405A-5956-4EC9-858C-CE499E6C3E00}" type="pres">
      <dgm:prSet presAssocID="{8FBF5144-BCA2-4510-A46C-07947AB4DABF}" presName="invisiNode" presStyleLbl="node1" presStyleIdx="1" presStyleCnt="3"/>
      <dgm:spPr/>
    </dgm:pt>
    <dgm:pt modelId="{01DBFEA1-D577-4BEA-9D72-5F7DFE52203C}" type="pres">
      <dgm:prSet presAssocID="{8FBF5144-BCA2-4510-A46C-07947AB4DABF}" presName="imagNode" presStyleLbl="fgImgPlace1" presStyleIdx="1" presStyleCnt="3"/>
      <dgm:spPr/>
    </dgm:pt>
    <dgm:pt modelId="{0188ADF2-2D76-4792-914A-C72EE608F5FA}" type="pres">
      <dgm:prSet presAssocID="{52B7986A-EB0D-43AD-A11D-1E3ADE629104}" presName="sibTrans" presStyleLbl="sibTrans2D1" presStyleIdx="0" presStyleCnt="0"/>
      <dgm:spPr/>
    </dgm:pt>
    <dgm:pt modelId="{EB4201BB-E735-4AA6-BD09-4DEED933F03D}" type="pres">
      <dgm:prSet presAssocID="{BC9A9209-23CB-4931-94B1-865ACA9DD91B}" presName="compNode" presStyleCnt="0"/>
      <dgm:spPr/>
    </dgm:pt>
    <dgm:pt modelId="{FCD0907C-41C1-4B05-9C46-50B05C2B71A5}" type="pres">
      <dgm:prSet presAssocID="{BC9A9209-23CB-4931-94B1-865ACA9DD91B}" presName="bkgdShape" presStyleLbl="node1" presStyleIdx="2" presStyleCnt="3"/>
      <dgm:spPr/>
    </dgm:pt>
    <dgm:pt modelId="{3DFDE1A9-3F5C-4A90-B67B-2A141CF697C2}" type="pres">
      <dgm:prSet presAssocID="{BC9A9209-23CB-4931-94B1-865ACA9DD91B}" presName="nodeTx" presStyleLbl="node1" presStyleIdx="2" presStyleCnt="3">
        <dgm:presLayoutVars>
          <dgm:bulletEnabled val="1"/>
        </dgm:presLayoutVars>
      </dgm:prSet>
      <dgm:spPr/>
    </dgm:pt>
    <dgm:pt modelId="{467DFACF-1BB0-498D-B75D-74D3DB6B6707}" type="pres">
      <dgm:prSet presAssocID="{BC9A9209-23CB-4931-94B1-865ACA9DD91B}" presName="invisiNode" presStyleLbl="node1" presStyleIdx="2" presStyleCnt="3"/>
      <dgm:spPr/>
    </dgm:pt>
    <dgm:pt modelId="{98F759C2-4B92-4660-9D7D-ABD8789F8201}" type="pres">
      <dgm:prSet presAssocID="{BC9A9209-23CB-4931-94B1-865ACA9DD91B}" presName="imagNode" presStyleLbl="fgImgPlace1" presStyleIdx="2" presStyleCnt="3"/>
      <dgm:spPr/>
    </dgm:pt>
  </dgm:ptLst>
  <dgm:cxnLst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E00D6682-91E9-4F24-8A64-70BBF4BE6E32}" srcId="{954E84B1-CEFF-46F5-8E51-EECD2DC22ED9}" destId="{BC9A9209-23CB-4931-94B1-865ACA9DD91B}" srcOrd="2" destOrd="0" parTransId="{54F73112-CF0E-41B4-B0B6-C45C300B5B05}" sibTransId="{78A4B51B-DE44-416C-8970-D530B5635ED7}"/>
    <dgm:cxn modelId="{8519899E-92C4-4E54-AE19-2C24334FAAC5}" type="presOf" srcId="{8FBF5144-BCA2-4510-A46C-07947AB4DABF}" destId="{9EAEFB2A-8642-4FCC-BD86-1A87FDEBBA33}" srcOrd="1" destOrd="0" presId="urn:microsoft.com/office/officeart/2005/8/layout/hList7"/>
    <dgm:cxn modelId="{301895A7-F7BA-41F6-85B1-7AFD55F6D5E7}" type="presOf" srcId="{BC9A9209-23CB-4931-94B1-865ACA9DD91B}" destId="{FCD0907C-41C1-4B05-9C46-50B05C2B71A5}" srcOrd="0" destOrd="0" presId="urn:microsoft.com/office/officeart/2005/8/layout/hList7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460C3BF3-4228-494F-99C6-29D76DC0296E}" type="presOf" srcId="{BC9A9209-23CB-4931-94B1-865ACA9DD91B}" destId="{3DFDE1A9-3F5C-4A90-B67B-2A141CF697C2}" srcOrd="1" destOrd="0" presId="urn:microsoft.com/office/officeart/2005/8/layout/hList7"/>
    <dgm:cxn modelId="{47EB6CFA-8181-44E0-9534-01E0E4E565E2}" srcId="{954E84B1-CEFF-46F5-8E51-EECD2DC22ED9}" destId="{8FBF5144-BCA2-4510-A46C-07947AB4DABF}" srcOrd="1" destOrd="0" parTransId="{BC77D250-E6A3-4F6A-A3B2-CF86EFBFBFED}" sibTransId="{52B7986A-EB0D-43AD-A11D-1E3ADE629104}"/>
    <dgm:cxn modelId="{C8AEA7FE-CCC5-43AE-84D9-61D79E55B923}" type="presOf" srcId="{8FBF5144-BCA2-4510-A46C-07947AB4DABF}" destId="{BBBCA56D-093C-4DA0-BE79-0C19E6AD2B59}" srcOrd="0" destOrd="0" presId="urn:microsoft.com/office/officeart/2005/8/layout/hList7"/>
    <dgm:cxn modelId="{BA6030FF-32A6-4328-BE7C-91F0DF5658A4}" type="presOf" srcId="{52B7986A-EB0D-43AD-A11D-1E3ADE629104}" destId="{0188ADF2-2D76-4792-914A-C72EE608F5FA}" srcOrd="0" destOrd="0" presId="urn:microsoft.com/office/officeart/2005/8/layout/hList7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DF0C9297-933B-4185-9342-C20DD5256474}" type="presParOf" srcId="{CEF68AC3-F801-482D-8940-1455676BE179}" destId="{5FE16D5D-3E0B-44A1-8CF7-101E4F4ACE4B}" srcOrd="2" destOrd="0" presId="urn:microsoft.com/office/officeart/2005/8/layout/hList7"/>
    <dgm:cxn modelId="{159EE144-F2DA-476D-9E88-6D2CD47EBA9A}" type="presParOf" srcId="{5FE16D5D-3E0B-44A1-8CF7-101E4F4ACE4B}" destId="{BBBCA56D-093C-4DA0-BE79-0C19E6AD2B59}" srcOrd="0" destOrd="0" presId="urn:microsoft.com/office/officeart/2005/8/layout/hList7"/>
    <dgm:cxn modelId="{9E60C854-1707-47C2-945D-715F0956C1EA}" type="presParOf" srcId="{5FE16D5D-3E0B-44A1-8CF7-101E4F4ACE4B}" destId="{9EAEFB2A-8642-4FCC-BD86-1A87FDEBBA33}" srcOrd="1" destOrd="0" presId="urn:microsoft.com/office/officeart/2005/8/layout/hList7"/>
    <dgm:cxn modelId="{6F21972C-555B-463D-BB9A-8B57A67EF1CB}" type="presParOf" srcId="{5FE16D5D-3E0B-44A1-8CF7-101E4F4ACE4B}" destId="{6992405A-5956-4EC9-858C-CE499E6C3E00}" srcOrd="2" destOrd="0" presId="urn:microsoft.com/office/officeart/2005/8/layout/hList7"/>
    <dgm:cxn modelId="{4519C072-66F5-4957-B0F1-CFB53D5F838D}" type="presParOf" srcId="{5FE16D5D-3E0B-44A1-8CF7-101E4F4ACE4B}" destId="{01DBFEA1-D577-4BEA-9D72-5F7DFE52203C}" srcOrd="3" destOrd="0" presId="urn:microsoft.com/office/officeart/2005/8/layout/hList7"/>
    <dgm:cxn modelId="{C94DDDA6-268B-4C29-9975-A97FBA27B38A}" type="presParOf" srcId="{CEF68AC3-F801-482D-8940-1455676BE179}" destId="{0188ADF2-2D76-4792-914A-C72EE608F5FA}" srcOrd="3" destOrd="0" presId="urn:microsoft.com/office/officeart/2005/8/layout/hList7"/>
    <dgm:cxn modelId="{47BC94EC-439D-4F8F-BC92-C3000905FDD9}" type="presParOf" srcId="{CEF68AC3-F801-482D-8940-1455676BE179}" destId="{EB4201BB-E735-4AA6-BD09-4DEED933F03D}" srcOrd="4" destOrd="0" presId="urn:microsoft.com/office/officeart/2005/8/layout/hList7"/>
    <dgm:cxn modelId="{C0E64DE9-DB8A-44D6-9681-88500022B8A6}" type="presParOf" srcId="{EB4201BB-E735-4AA6-BD09-4DEED933F03D}" destId="{FCD0907C-41C1-4B05-9C46-50B05C2B71A5}" srcOrd="0" destOrd="0" presId="urn:microsoft.com/office/officeart/2005/8/layout/hList7"/>
    <dgm:cxn modelId="{3464E5FE-A3FA-49DC-B225-090CE1F3203F}" type="presParOf" srcId="{EB4201BB-E735-4AA6-BD09-4DEED933F03D}" destId="{3DFDE1A9-3F5C-4A90-B67B-2A141CF697C2}" srcOrd="1" destOrd="0" presId="urn:microsoft.com/office/officeart/2005/8/layout/hList7"/>
    <dgm:cxn modelId="{F3A63A00-AAB6-437F-9509-480EFEBBE1E8}" type="presParOf" srcId="{EB4201BB-E735-4AA6-BD09-4DEED933F03D}" destId="{467DFACF-1BB0-498D-B75D-74D3DB6B6707}" srcOrd="2" destOrd="0" presId="urn:microsoft.com/office/officeart/2005/8/layout/hList7"/>
    <dgm:cxn modelId="{C4A937DD-695B-4A26-8ADA-25CE9B879924}" type="presParOf" srcId="{EB4201BB-E735-4AA6-BD09-4DEED933F03D}" destId="{98F759C2-4B92-4660-9D7D-ABD8789F820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1D95767E-F036-437F-BA68-A9E8F4A8B655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A202B10-680E-4C4C-A9B3-BA65B4BE84BE}">
      <dgm:prSet/>
      <dgm:spPr/>
      <dgm:t>
        <a:bodyPr/>
        <a:lstStyle/>
        <a:p>
          <a:r>
            <a:rPr lang="en-GB"/>
            <a:t>High Cardinality</a:t>
          </a:r>
          <a:endParaRPr lang="en-IN"/>
        </a:p>
      </dgm:t>
    </dgm:pt>
    <dgm:pt modelId="{677B869E-C8FF-4821-AB9F-6AF69F54ADAD}" type="parTrans" cxnId="{53CAB32A-77B4-44F3-8901-B01C8895F187}">
      <dgm:prSet/>
      <dgm:spPr/>
      <dgm:t>
        <a:bodyPr/>
        <a:lstStyle/>
        <a:p>
          <a:endParaRPr lang="en-IN"/>
        </a:p>
      </dgm:t>
    </dgm:pt>
    <dgm:pt modelId="{20504E94-358C-4BF1-B00F-0CA7775BF79B}" type="sibTrans" cxnId="{53CAB32A-77B4-44F3-8901-B01C8895F187}">
      <dgm:prSet/>
      <dgm:spPr/>
      <dgm:t>
        <a:bodyPr/>
        <a:lstStyle/>
        <a:p>
          <a:endParaRPr lang="en-IN"/>
        </a:p>
      </dgm:t>
    </dgm:pt>
    <dgm:pt modelId="{51990DE0-ACF7-4CB7-A29B-7506D3946892}">
      <dgm:prSet/>
      <dgm:spPr/>
      <dgm:t>
        <a:bodyPr/>
        <a:lstStyle/>
        <a:p>
          <a:r>
            <a:rPr lang="en-GB"/>
            <a:t>Low Cardinality</a:t>
          </a:r>
          <a:endParaRPr lang="en-IN"/>
        </a:p>
      </dgm:t>
    </dgm:pt>
    <dgm:pt modelId="{712D5703-04CE-406F-B234-DDF33A2D8B02}" type="parTrans" cxnId="{430D93D4-D157-4C7A-8AB7-3393B17ED571}">
      <dgm:prSet/>
      <dgm:spPr/>
      <dgm:t>
        <a:bodyPr/>
        <a:lstStyle/>
        <a:p>
          <a:endParaRPr lang="en-IN"/>
        </a:p>
      </dgm:t>
    </dgm:pt>
    <dgm:pt modelId="{C4E3932C-1D02-459F-9237-524990BF997A}" type="sibTrans" cxnId="{430D93D4-D157-4C7A-8AB7-3393B17ED571}">
      <dgm:prSet/>
      <dgm:spPr/>
      <dgm:t>
        <a:bodyPr/>
        <a:lstStyle/>
        <a:p>
          <a:endParaRPr lang="en-IN"/>
        </a:p>
      </dgm:t>
    </dgm:pt>
    <dgm:pt modelId="{3B08EB35-1DBE-4BFA-84C8-AF0A9F25724C}">
      <dgm:prSet/>
      <dgm:spPr/>
      <dgm:t>
        <a:bodyPr/>
        <a:lstStyle/>
        <a:p>
          <a:r>
            <a:rPr lang="en-GB"/>
            <a:t>Folders/Files</a:t>
          </a:r>
          <a:endParaRPr lang="en-IN"/>
        </a:p>
      </dgm:t>
    </dgm:pt>
    <dgm:pt modelId="{E09EBA1A-BC71-4D7F-BB48-28AD488E7D7E}" type="parTrans" cxnId="{7A4F20E3-B32A-40D5-8C47-06EA5BD2112C}">
      <dgm:prSet/>
      <dgm:spPr/>
      <dgm:t>
        <a:bodyPr/>
        <a:lstStyle/>
        <a:p>
          <a:endParaRPr lang="en-IN"/>
        </a:p>
      </dgm:t>
    </dgm:pt>
    <dgm:pt modelId="{32A5BF12-1416-446B-8898-67DC7EB6BB1A}" type="sibTrans" cxnId="{7A4F20E3-B32A-40D5-8C47-06EA5BD2112C}">
      <dgm:prSet/>
      <dgm:spPr/>
      <dgm:t>
        <a:bodyPr/>
        <a:lstStyle/>
        <a:p>
          <a:endParaRPr lang="en-IN"/>
        </a:p>
      </dgm:t>
    </dgm:pt>
    <dgm:pt modelId="{EF9D7C88-0847-44B7-B1EB-C08ECE2B3EF8}">
      <dgm:prSet/>
      <dgm:spPr/>
      <dgm:t>
        <a:bodyPr/>
        <a:lstStyle/>
        <a:p>
          <a:r>
            <a:rPr lang="en-GB"/>
            <a:t>Write Operation</a:t>
          </a:r>
          <a:endParaRPr lang="en-IN"/>
        </a:p>
      </dgm:t>
    </dgm:pt>
    <dgm:pt modelId="{6C996BC1-B394-43F5-A076-58856BD44899}" type="parTrans" cxnId="{49F8DD00-916C-45F3-A3D9-AEC4FAD8FE13}">
      <dgm:prSet/>
      <dgm:spPr/>
      <dgm:t>
        <a:bodyPr/>
        <a:lstStyle/>
        <a:p>
          <a:endParaRPr lang="en-IN"/>
        </a:p>
      </dgm:t>
    </dgm:pt>
    <dgm:pt modelId="{BD233826-4C48-49CF-A4E5-1A5387FB237A}" type="sibTrans" cxnId="{49F8DD00-916C-45F3-A3D9-AEC4FAD8FE13}">
      <dgm:prSet/>
      <dgm:spPr/>
      <dgm:t>
        <a:bodyPr/>
        <a:lstStyle/>
        <a:p>
          <a:endParaRPr lang="en-IN"/>
        </a:p>
      </dgm:t>
    </dgm:pt>
    <dgm:pt modelId="{0E8DAE24-EF5D-4AA7-A142-57B770446C5B}" type="pres">
      <dgm:prSet presAssocID="{1D95767E-F036-437F-BA68-A9E8F4A8B655}" presName="Name0" presStyleCnt="0">
        <dgm:presLayoutVars>
          <dgm:dir/>
          <dgm:resizeHandles val="exact"/>
        </dgm:presLayoutVars>
      </dgm:prSet>
      <dgm:spPr/>
    </dgm:pt>
    <dgm:pt modelId="{750D25C3-AFA3-4B61-8839-B72B2ABA1C11}" type="pres">
      <dgm:prSet presAssocID="{1D95767E-F036-437F-BA68-A9E8F4A8B655}" presName="fgShape" presStyleLbl="fgShp" presStyleIdx="0" presStyleCnt="1"/>
      <dgm:spPr/>
    </dgm:pt>
    <dgm:pt modelId="{ABB21004-EA46-468D-93EE-CE54A3997045}" type="pres">
      <dgm:prSet presAssocID="{1D95767E-F036-437F-BA68-A9E8F4A8B655}" presName="linComp" presStyleCnt="0"/>
      <dgm:spPr/>
    </dgm:pt>
    <dgm:pt modelId="{420FEE46-0973-45A8-AFF9-F1DC100659FB}" type="pres">
      <dgm:prSet presAssocID="{AA202B10-680E-4C4C-A9B3-BA65B4BE84BE}" presName="compNode" presStyleCnt="0"/>
      <dgm:spPr/>
    </dgm:pt>
    <dgm:pt modelId="{62F3F278-C0CC-4E05-ACED-B124B3B3F8EB}" type="pres">
      <dgm:prSet presAssocID="{AA202B10-680E-4C4C-A9B3-BA65B4BE84BE}" presName="bkgdShape" presStyleLbl="node1" presStyleIdx="0" presStyleCnt="4"/>
      <dgm:spPr/>
    </dgm:pt>
    <dgm:pt modelId="{5669F5F2-59F2-4FF5-AFD0-205A5131A3BA}" type="pres">
      <dgm:prSet presAssocID="{AA202B10-680E-4C4C-A9B3-BA65B4BE84BE}" presName="nodeTx" presStyleLbl="node1" presStyleIdx="0" presStyleCnt="4">
        <dgm:presLayoutVars>
          <dgm:bulletEnabled val="1"/>
        </dgm:presLayoutVars>
      </dgm:prSet>
      <dgm:spPr/>
    </dgm:pt>
    <dgm:pt modelId="{CE0F92A0-66CE-4826-85F2-F5B15092F646}" type="pres">
      <dgm:prSet presAssocID="{AA202B10-680E-4C4C-A9B3-BA65B4BE84BE}" presName="invisiNode" presStyleLbl="node1" presStyleIdx="0" presStyleCnt="4"/>
      <dgm:spPr/>
    </dgm:pt>
    <dgm:pt modelId="{F9205F38-38A9-4BBD-B73F-8327675EB0AE}" type="pres">
      <dgm:prSet presAssocID="{AA202B10-680E-4C4C-A9B3-BA65B4BE84BE}" presName="imagNode" presStyleLbl="fgImgPlace1" presStyleIdx="0" presStyleCnt="4"/>
      <dgm:spPr/>
    </dgm:pt>
    <dgm:pt modelId="{3BB82674-01F9-43E6-83FB-3C56E9CC8B94}" type="pres">
      <dgm:prSet presAssocID="{20504E94-358C-4BF1-B00F-0CA7775BF79B}" presName="sibTrans" presStyleLbl="sibTrans2D1" presStyleIdx="0" presStyleCnt="0"/>
      <dgm:spPr/>
    </dgm:pt>
    <dgm:pt modelId="{2D961BCA-153C-4694-A8B7-70AF01991F32}" type="pres">
      <dgm:prSet presAssocID="{51990DE0-ACF7-4CB7-A29B-7506D3946892}" presName="compNode" presStyleCnt="0"/>
      <dgm:spPr/>
    </dgm:pt>
    <dgm:pt modelId="{78A806E6-21B2-4DBD-B767-B73FB131A5C7}" type="pres">
      <dgm:prSet presAssocID="{51990DE0-ACF7-4CB7-A29B-7506D3946892}" presName="bkgdShape" presStyleLbl="node1" presStyleIdx="1" presStyleCnt="4"/>
      <dgm:spPr/>
    </dgm:pt>
    <dgm:pt modelId="{1D980FEB-6695-4657-B31F-0018A69556DA}" type="pres">
      <dgm:prSet presAssocID="{51990DE0-ACF7-4CB7-A29B-7506D3946892}" presName="nodeTx" presStyleLbl="node1" presStyleIdx="1" presStyleCnt="4">
        <dgm:presLayoutVars>
          <dgm:bulletEnabled val="1"/>
        </dgm:presLayoutVars>
      </dgm:prSet>
      <dgm:spPr/>
    </dgm:pt>
    <dgm:pt modelId="{66D53B48-E769-4FF2-B696-3585AB6D50AA}" type="pres">
      <dgm:prSet presAssocID="{51990DE0-ACF7-4CB7-A29B-7506D3946892}" presName="invisiNode" presStyleLbl="node1" presStyleIdx="1" presStyleCnt="4"/>
      <dgm:spPr/>
    </dgm:pt>
    <dgm:pt modelId="{2686CDF3-EBEF-47D2-B861-3F0B78ACF56D}" type="pres">
      <dgm:prSet presAssocID="{51990DE0-ACF7-4CB7-A29B-7506D3946892}" presName="imagNode" presStyleLbl="fgImgPlace1" presStyleIdx="1" presStyleCnt="4"/>
      <dgm:spPr/>
    </dgm:pt>
    <dgm:pt modelId="{CCC1C9B8-A1AE-4FE1-AFE4-37A01AF64B8C}" type="pres">
      <dgm:prSet presAssocID="{C4E3932C-1D02-459F-9237-524990BF997A}" presName="sibTrans" presStyleLbl="sibTrans2D1" presStyleIdx="0" presStyleCnt="0"/>
      <dgm:spPr/>
    </dgm:pt>
    <dgm:pt modelId="{AD414F62-5C9E-48EF-A961-FEE2F00DDFF1}" type="pres">
      <dgm:prSet presAssocID="{3B08EB35-1DBE-4BFA-84C8-AF0A9F25724C}" presName="compNode" presStyleCnt="0"/>
      <dgm:spPr/>
    </dgm:pt>
    <dgm:pt modelId="{0F5E0F86-8F48-4138-8874-0C3CC5E117BC}" type="pres">
      <dgm:prSet presAssocID="{3B08EB35-1DBE-4BFA-84C8-AF0A9F25724C}" presName="bkgdShape" presStyleLbl="node1" presStyleIdx="2" presStyleCnt="4"/>
      <dgm:spPr/>
    </dgm:pt>
    <dgm:pt modelId="{07BD0249-1B4C-43B5-832D-78329D851473}" type="pres">
      <dgm:prSet presAssocID="{3B08EB35-1DBE-4BFA-84C8-AF0A9F25724C}" presName="nodeTx" presStyleLbl="node1" presStyleIdx="2" presStyleCnt="4">
        <dgm:presLayoutVars>
          <dgm:bulletEnabled val="1"/>
        </dgm:presLayoutVars>
      </dgm:prSet>
      <dgm:spPr/>
    </dgm:pt>
    <dgm:pt modelId="{C0CEEF3D-26A3-4611-88E9-9126C6817C39}" type="pres">
      <dgm:prSet presAssocID="{3B08EB35-1DBE-4BFA-84C8-AF0A9F25724C}" presName="invisiNode" presStyleLbl="node1" presStyleIdx="2" presStyleCnt="4"/>
      <dgm:spPr/>
    </dgm:pt>
    <dgm:pt modelId="{DC578918-6A9D-43A9-8FF8-52A40ADFD60B}" type="pres">
      <dgm:prSet presAssocID="{3B08EB35-1DBE-4BFA-84C8-AF0A9F25724C}" presName="imagNode" presStyleLbl="fgImgPlace1" presStyleIdx="2" presStyleCnt="4"/>
      <dgm:spPr/>
    </dgm:pt>
    <dgm:pt modelId="{1FF34885-096B-47BE-B177-4F4AE1972033}" type="pres">
      <dgm:prSet presAssocID="{32A5BF12-1416-446B-8898-67DC7EB6BB1A}" presName="sibTrans" presStyleLbl="sibTrans2D1" presStyleIdx="0" presStyleCnt="0"/>
      <dgm:spPr/>
    </dgm:pt>
    <dgm:pt modelId="{43B73A8C-F222-41CC-A42D-097804D9B6D0}" type="pres">
      <dgm:prSet presAssocID="{EF9D7C88-0847-44B7-B1EB-C08ECE2B3EF8}" presName="compNode" presStyleCnt="0"/>
      <dgm:spPr/>
    </dgm:pt>
    <dgm:pt modelId="{9BE65853-943E-4F1E-9E36-C3D367AD1C60}" type="pres">
      <dgm:prSet presAssocID="{EF9D7C88-0847-44B7-B1EB-C08ECE2B3EF8}" presName="bkgdShape" presStyleLbl="node1" presStyleIdx="3" presStyleCnt="4"/>
      <dgm:spPr/>
    </dgm:pt>
    <dgm:pt modelId="{07AE255D-35EB-4C15-8EA3-2F9DC959EDEA}" type="pres">
      <dgm:prSet presAssocID="{EF9D7C88-0847-44B7-B1EB-C08ECE2B3EF8}" presName="nodeTx" presStyleLbl="node1" presStyleIdx="3" presStyleCnt="4">
        <dgm:presLayoutVars>
          <dgm:bulletEnabled val="1"/>
        </dgm:presLayoutVars>
      </dgm:prSet>
      <dgm:spPr/>
    </dgm:pt>
    <dgm:pt modelId="{7B2B6CD7-6260-4B08-8FDD-BFE8B5C0CAA6}" type="pres">
      <dgm:prSet presAssocID="{EF9D7C88-0847-44B7-B1EB-C08ECE2B3EF8}" presName="invisiNode" presStyleLbl="node1" presStyleIdx="3" presStyleCnt="4"/>
      <dgm:spPr/>
    </dgm:pt>
    <dgm:pt modelId="{20D73E88-0C93-4058-A84B-F0E5F3E446CF}" type="pres">
      <dgm:prSet presAssocID="{EF9D7C88-0847-44B7-B1EB-C08ECE2B3EF8}" presName="imagNode" presStyleLbl="fgImgPlace1" presStyleIdx="3" presStyleCnt="4"/>
      <dgm:spPr/>
    </dgm:pt>
  </dgm:ptLst>
  <dgm:cxnLst>
    <dgm:cxn modelId="{49F8DD00-916C-45F3-A3D9-AEC4FAD8FE13}" srcId="{1D95767E-F036-437F-BA68-A9E8F4A8B655}" destId="{EF9D7C88-0847-44B7-B1EB-C08ECE2B3EF8}" srcOrd="3" destOrd="0" parTransId="{6C996BC1-B394-43F5-A076-58856BD44899}" sibTransId="{BD233826-4C48-49CF-A4E5-1A5387FB237A}"/>
    <dgm:cxn modelId="{ABE69817-5EF9-4B40-BB84-7C27C645A842}" type="presOf" srcId="{20504E94-358C-4BF1-B00F-0CA7775BF79B}" destId="{3BB82674-01F9-43E6-83FB-3C56E9CC8B94}" srcOrd="0" destOrd="0" presId="urn:microsoft.com/office/officeart/2005/8/layout/hList7"/>
    <dgm:cxn modelId="{2B58AA29-435A-413D-B601-F1DF0FD599D1}" type="presOf" srcId="{EF9D7C88-0847-44B7-B1EB-C08ECE2B3EF8}" destId="{9BE65853-943E-4F1E-9E36-C3D367AD1C60}" srcOrd="0" destOrd="0" presId="urn:microsoft.com/office/officeart/2005/8/layout/hList7"/>
    <dgm:cxn modelId="{53CAB32A-77B4-44F3-8901-B01C8895F187}" srcId="{1D95767E-F036-437F-BA68-A9E8F4A8B655}" destId="{AA202B10-680E-4C4C-A9B3-BA65B4BE84BE}" srcOrd="0" destOrd="0" parTransId="{677B869E-C8FF-4821-AB9F-6AF69F54ADAD}" sibTransId="{20504E94-358C-4BF1-B00F-0CA7775BF79B}"/>
    <dgm:cxn modelId="{79110930-936C-4AD5-94A6-5AA083449AD6}" type="presOf" srcId="{3B08EB35-1DBE-4BFA-84C8-AF0A9F25724C}" destId="{0F5E0F86-8F48-4138-8874-0C3CC5E117BC}" srcOrd="0" destOrd="0" presId="urn:microsoft.com/office/officeart/2005/8/layout/hList7"/>
    <dgm:cxn modelId="{D2F6F532-6391-4A5D-868D-3CC5B99C1B07}" type="presOf" srcId="{AA202B10-680E-4C4C-A9B3-BA65B4BE84BE}" destId="{5669F5F2-59F2-4FF5-AFD0-205A5131A3BA}" srcOrd="1" destOrd="0" presId="urn:microsoft.com/office/officeart/2005/8/layout/hList7"/>
    <dgm:cxn modelId="{3604763C-1D6F-40D2-91DD-7507D3486835}" type="presOf" srcId="{3B08EB35-1DBE-4BFA-84C8-AF0A9F25724C}" destId="{07BD0249-1B4C-43B5-832D-78329D851473}" srcOrd="1" destOrd="0" presId="urn:microsoft.com/office/officeart/2005/8/layout/hList7"/>
    <dgm:cxn modelId="{718C5853-913B-4659-8DF8-F05AE5AAC540}" type="presOf" srcId="{EF9D7C88-0847-44B7-B1EB-C08ECE2B3EF8}" destId="{07AE255D-35EB-4C15-8EA3-2F9DC959EDEA}" srcOrd="1" destOrd="0" presId="urn:microsoft.com/office/officeart/2005/8/layout/hList7"/>
    <dgm:cxn modelId="{D89D5275-CFE2-4197-B4A3-E18213E58A75}" type="presOf" srcId="{51990DE0-ACF7-4CB7-A29B-7506D3946892}" destId="{1D980FEB-6695-4657-B31F-0018A69556DA}" srcOrd="1" destOrd="0" presId="urn:microsoft.com/office/officeart/2005/8/layout/hList7"/>
    <dgm:cxn modelId="{4B5DFF86-AD39-4C14-BDAD-1628ADB2F980}" type="presOf" srcId="{51990DE0-ACF7-4CB7-A29B-7506D3946892}" destId="{78A806E6-21B2-4DBD-B767-B73FB131A5C7}" srcOrd="0" destOrd="0" presId="urn:microsoft.com/office/officeart/2005/8/layout/hList7"/>
    <dgm:cxn modelId="{BAD9948E-DDDE-4F66-90C6-C8109E27AE79}" type="presOf" srcId="{AA202B10-680E-4C4C-A9B3-BA65B4BE84BE}" destId="{62F3F278-C0CC-4E05-ACED-B124B3B3F8EB}" srcOrd="0" destOrd="0" presId="urn:microsoft.com/office/officeart/2005/8/layout/hList7"/>
    <dgm:cxn modelId="{D1F4BBB2-504B-47E0-A21B-A22AF207BF02}" type="presOf" srcId="{1D95767E-F036-437F-BA68-A9E8F4A8B655}" destId="{0E8DAE24-EF5D-4AA7-A142-57B770446C5B}" srcOrd="0" destOrd="0" presId="urn:microsoft.com/office/officeart/2005/8/layout/hList7"/>
    <dgm:cxn modelId="{1E8760B7-6716-4B2E-8CB1-B5DAA356F06D}" type="presOf" srcId="{32A5BF12-1416-446B-8898-67DC7EB6BB1A}" destId="{1FF34885-096B-47BE-B177-4F4AE1972033}" srcOrd="0" destOrd="0" presId="urn:microsoft.com/office/officeart/2005/8/layout/hList7"/>
    <dgm:cxn modelId="{430D93D4-D157-4C7A-8AB7-3393B17ED571}" srcId="{1D95767E-F036-437F-BA68-A9E8F4A8B655}" destId="{51990DE0-ACF7-4CB7-A29B-7506D3946892}" srcOrd="1" destOrd="0" parTransId="{712D5703-04CE-406F-B234-DDF33A2D8B02}" sibTransId="{C4E3932C-1D02-459F-9237-524990BF997A}"/>
    <dgm:cxn modelId="{7A4F20E3-B32A-40D5-8C47-06EA5BD2112C}" srcId="{1D95767E-F036-437F-BA68-A9E8F4A8B655}" destId="{3B08EB35-1DBE-4BFA-84C8-AF0A9F25724C}" srcOrd="2" destOrd="0" parTransId="{E09EBA1A-BC71-4D7F-BB48-28AD488E7D7E}" sibTransId="{32A5BF12-1416-446B-8898-67DC7EB6BB1A}"/>
    <dgm:cxn modelId="{29BC33FB-9C88-4544-91D6-D687C54A12C4}" type="presOf" srcId="{C4E3932C-1D02-459F-9237-524990BF997A}" destId="{CCC1C9B8-A1AE-4FE1-AFE4-37A01AF64B8C}" srcOrd="0" destOrd="0" presId="urn:microsoft.com/office/officeart/2005/8/layout/hList7"/>
    <dgm:cxn modelId="{425036B1-1C52-4805-8745-9FEC57117216}" type="presParOf" srcId="{0E8DAE24-EF5D-4AA7-A142-57B770446C5B}" destId="{750D25C3-AFA3-4B61-8839-B72B2ABA1C11}" srcOrd="0" destOrd="0" presId="urn:microsoft.com/office/officeart/2005/8/layout/hList7"/>
    <dgm:cxn modelId="{4F7339E5-3D9F-4398-BBB8-8F7F9125E4DF}" type="presParOf" srcId="{0E8DAE24-EF5D-4AA7-A142-57B770446C5B}" destId="{ABB21004-EA46-468D-93EE-CE54A3997045}" srcOrd="1" destOrd="0" presId="urn:microsoft.com/office/officeart/2005/8/layout/hList7"/>
    <dgm:cxn modelId="{73E84159-05E2-40C7-85CE-6FB77C032275}" type="presParOf" srcId="{ABB21004-EA46-468D-93EE-CE54A3997045}" destId="{420FEE46-0973-45A8-AFF9-F1DC100659FB}" srcOrd="0" destOrd="0" presId="urn:microsoft.com/office/officeart/2005/8/layout/hList7"/>
    <dgm:cxn modelId="{B1C9A7D5-896E-48FA-BC70-3476A838E9A6}" type="presParOf" srcId="{420FEE46-0973-45A8-AFF9-F1DC100659FB}" destId="{62F3F278-C0CC-4E05-ACED-B124B3B3F8EB}" srcOrd="0" destOrd="0" presId="urn:microsoft.com/office/officeart/2005/8/layout/hList7"/>
    <dgm:cxn modelId="{0DACB312-5718-4EED-9052-321751588176}" type="presParOf" srcId="{420FEE46-0973-45A8-AFF9-F1DC100659FB}" destId="{5669F5F2-59F2-4FF5-AFD0-205A5131A3BA}" srcOrd="1" destOrd="0" presId="urn:microsoft.com/office/officeart/2005/8/layout/hList7"/>
    <dgm:cxn modelId="{2DC7122F-2C5D-44A7-A3E4-3E858AD2AB70}" type="presParOf" srcId="{420FEE46-0973-45A8-AFF9-F1DC100659FB}" destId="{CE0F92A0-66CE-4826-85F2-F5B15092F646}" srcOrd="2" destOrd="0" presId="urn:microsoft.com/office/officeart/2005/8/layout/hList7"/>
    <dgm:cxn modelId="{392501A1-B876-4E88-9C86-97620F09C1A1}" type="presParOf" srcId="{420FEE46-0973-45A8-AFF9-F1DC100659FB}" destId="{F9205F38-38A9-4BBD-B73F-8327675EB0AE}" srcOrd="3" destOrd="0" presId="urn:microsoft.com/office/officeart/2005/8/layout/hList7"/>
    <dgm:cxn modelId="{1A5FDC41-43EC-420E-A795-BFBCF6FEC6A3}" type="presParOf" srcId="{ABB21004-EA46-468D-93EE-CE54A3997045}" destId="{3BB82674-01F9-43E6-83FB-3C56E9CC8B94}" srcOrd="1" destOrd="0" presId="urn:microsoft.com/office/officeart/2005/8/layout/hList7"/>
    <dgm:cxn modelId="{19CE0E16-BFC0-47C0-9114-97D92183F648}" type="presParOf" srcId="{ABB21004-EA46-468D-93EE-CE54A3997045}" destId="{2D961BCA-153C-4694-A8B7-70AF01991F32}" srcOrd="2" destOrd="0" presId="urn:microsoft.com/office/officeart/2005/8/layout/hList7"/>
    <dgm:cxn modelId="{3EC0EE2E-72C7-4458-BE52-612F42094B9D}" type="presParOf" srcId="{2D961BCA-153C-4694-A8B7-70AF01991F32}" destId="{78A806E6-21B2-4DBD-B767-B73FB131A5C7}" srcOrd="0" destOrd="0" presId="urn:microsoft.com/office/officeart/2005/8/layout/hList7"/>
    <dgm:cxn modelId="{962F85EB-317E-4B23-8C07-EBA5C98D0970}" type="presParOf" srcId="{2D961BCA-153C-4694-A8B7-70AF01991F32}" destId="{1D980FEB-6695-4657-B31F-0018A69556DA}" srcOrd="1" destOrd="0" presId="urn:microsoft.com/office/officeart/2005/8/layout/hList7"/>
    <dgm:cxn modelId="{FC82EC65-5813-447F-AD79-AAA6A08CD4B4}" type="presParOf" srcId="{2D961BCA-153C-4694-A8B7-70AF01991F32}" destId="{66D53B48-E769-4FF2-B696-3585AB6D50AA}" srcOrd="2" destOrd="0" presId="urn:microsoft.com/office/officeart/2005/8/layout/hList7"/>
    <dgm:cxn modelId="{5B461EEB-BFA3-4939-AE0C-B1B5AE17B507}" type="presParOf" srcId="{2D961BCA-153C-4694-A8B7-70AF01991F32}" destId="{2686CDF3-EBEF-47D2-B861-3F0B78ACF56D}" srcOrd="3" destOrd="0" presId="urn:microsoft.com/office/officeart/2005/8/layout/hList7"/>
    <dgm:cxn modelId="{5A9F4ED7-939F-4396-948C-792F9DF462AA}" type="presParOf" srcId="{ABB21004-EA46-468D-93EE-CE54A3997045}" destId="{CCC1C9B8-A1AE-4FE1-AFE4-37A01AF64B8C}" srcOrd="3" destOrd="0" presId="urn:microsoft.com/office/officeart/2005/8/layout/hList7"/>
    <dgm:cxn modelId="{D447FFA9-009D-48E9-9FBB-9A2EA5862CED}" type="presParOf" srcId="{ABB21004-EA46-468D-93EE-CE54A3997045}" destId="{AD414F62-5C9E-48EF-A961-FEE2F00DDFF1}" srcOrd="4" destOrd="0" presId="urn:microsoft.com/office/officeart/2005/8/layout/hList7"/>
    <dgm:cxn modelId="{7A8CFA55-A500-4935-AAE0-935A2E54357A}" type="presParOf" srcId="{AD414F62-5C9E-48EF-A961-FEE2F00DDFF1}" destId="{0F5E0F86-8F48-4138-8874-0C3CC5E117BC}" srcOrd="0" destOrd="0" presId="urn:microsoft.com/office/officeart/2005/8/layout/hList7"/>
    <dgm:cxn modelId="{7335E336-D55D-4EFA-B4EA-A46F81507C3B}" type="presParOf" srcId="{AD414F62-5C9E-48EF-A961-FEE2F00DDFF1}" destId="{07BD0249-1B4C-43B5-832D-78329D851473}" srcOrd="1" destOrd="0" presId="urn:microsoft.com/office/officeart/2005/8/layout/hList7"/>
    <dgm:cxn modelId="{2EB7BD68-0FC3-4848-BC4A-6E3D10E27261}" type="presParOf" srcId="{AD414F62-5C9E-48EF-A961-FEE2F00DDFF1}" destId="{C0CEEF3D-26A3-4611-88E9-9126C6817C39}" srcOrd="2" destOrd="0" presId="urn:microsoft.com/office/officeart/2005/8/layout/hList7"/>
    <dgm:cxn modelId="{EDAD0CE8-A591-4653-98BF-31EA24BB359F}" type="presParOf" srcId="{AD414F62-5C9E-48EF-A961-FEE2F00DDFF1}" destId="{DC578918-6A9D-43A9-8FF8-52A40ADFD60B}" srcOrd="3" destOrd="0" presId="urn:microsoft.com/office/officeart/2005/8/layout/hList7"/>
    <dgm:cxn modelId="{387F46F8-FCC6-4A33-8072-588B0D72C201}" type="presParOf" srcId="{ABB21004-EA46-468D-93EE-CE54A3997045}" destId="{1FF34885-096B-47BE-B177-4F4AE1972033}" srcOrd="5" destOrd="0" presId="urn:microsoft.com/office/officeart/2005/8/layout/hList7"/>
    <dgm:cxn modelId="{530D12FA-BC6C-47D4-92FF-1381BC76CD0B}" type="presParOf" srcId="{ABB21004-EA46-468D-93EE-CE54A3997045}" destId="{43B73A8C-F222-41CC-A42D-097804D9B6D0}" srcOrd="6" destOrd="0" presId="urn:microsoft.com/office/officeart/2005/8/layout/hList7"/>
    <dgm:cxn modelId="{A81CAECB-1789-466B-9C0C-D9A03D4E1A83}" type="presParOf" srcId="{43B73A8C-F222-41CC-A42D-097804D9B6D0}" destId="{9BE65853-943E-4F1E-9E36-C3D367AD1C60}" srcOrd="0" destOrd="0" presId="urn:microsoft.com/office/officeart/2005/8/layout/hList7"/>
    <dgm:cxn modelId="{B62A0C96-650A-4550-95D8-E5663BF553F3}" type="presParOf" srcId="{43B73A8C-F222-41CC-A42D-097804D9B6D0}" destId="{07AE255D-35EB-4C15-8EA3-2F9DC959EDEA}" srcOrd="1" destOrd="0" presId="urn:microsoft.com/office/officeart/2005/8/layout/hList7"/>
    <dgm:cxn modelId="{049B7CE1-0C2A-40A3-A0BA-6C20644136D6}" type="presParOf" srcId="{43B73A8C-F222-41CC-A42D-097804D9B6D0}" destId="{7B2B6CD7-6260-4B08-8FDD-BFE8B5C0CAA6}" srcOrd="2" destOrd="0" presId="urn:microsoft.com/office/officeart/2005/8/layout/hList7"/>
    <dgm:cxn modelId="{BC2A9001-72D6-4729-A6EA-B881A0A66683}" type="presParOf" srcId="{43B73A8C-F222-41CC-A42D-097804D9B6D0}" destId="{20D73E88-0C93-4058-A84B-F0E5F3E446C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IN" dirty="0"/>
            <a:t>Programming Model</a:t>
          </a:r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26A5F248-08E2-40E8-AD59-B54D40B3EB4D}">
      <dgm:prSet/>
      <dgm:spPr/>
      <dgm:t>
        <a:bodyPr/>
        <a:lstStyle/>
        <a:p>
          <a:r>
            <a:rPr lang="en-IN" dirty="0"/>
            <a:t>Speed</a:t>
          </a:r>
        </a:p>
      </dgm:t>
    </dgm:pt>
    <dgm:pt modelId="{39253DFE-3065-4543-A688-D6350DA7A68B}" type="parTrans" cxnId="{0A282CA0-C04F-4042-8158-36190CB9A0D9}">
      <dgm:prSet/>
      <dgm:spPr/>
      <dgm:t>
        <a:bodyPr/>
        <a:lstStyle/>
        <a:p>
          <a:endParaRPr lang="en-IN"/>
        </a:p>
      </dgm:t>
    </dgm:pt>
    <dgm:pt modelId="{05B286DC-31E4-479E-AA18-ACDF5D2FAF23}" type="sibTrans" cxnId="{0A282CA0-C04F-4042-8158-36190CB9A0D9}">
      <dgm:prSet/>
      <dgm:spPr/>
      <dgm:t>
        <a:bodyPr/>
        <a:lstStyle/>
        <a:p>
          <a:endParaRPr lang="en-IN"/>
        </a:p>
      </dgm:t>
    </dgm:pt>
    <dgm:pt modelId="{6EAE9966-6A75-4998-A6F2-D40B3B6498D5}">
      <dgm:prSet/>
      <dgm:spPr/>
      <dgm:t>
        <a:bodyPr/>
        <a:lstStyle/>
        <a:p>
          <a:r>
            <a:rPr lang="en-IN" dirty="0"/>
            <a:t>Iterative and Interactive Analytics</a:t>
          </a:r>
        </a:p>
      </dgm:t>
    </dgm:pt>
    <dgm:pt modelId="{C778AA6D-A943-4C37-BDB4-1FFC20EF200D}" type="parTrans" cxnId="{BD356676-817E-4C68-A935-AA2860FD69B0}">
      <dgm:prSet/>
      <dgm:spPr/>
      <dgm:t>
        <a:bodyPr/>
        <a:lstStyle/>
        <a:p>
          <a:endParaRPr lang="en-IN"/>
        </a:p>
      </dgm:t>
    </dgm:pt>
    <dgm:pt modelId="{CA54C040-F595-4BA9-88AB-CC553B2E641A}" type="sibTrans" cxnId="{BD356676-817E-4C68-A935-AA2860FD69B0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3"/>
      <dgm:spPr/>
    </dgm:pt>
    <dgm:pt modelId="{B82586BF-ABB5-4174-A236-B033779D46BE}" type="pres">
      <dgm:prSet presAssocID="{29617534-7988-4BF6-8B2F-38A1B3C72C37}" presName="nodeTx" presStyleLbl="node1" presStyleIdx="0" presStyleCnt="3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3"/>
      <dgm:spPr/>
    </dgm:pt>
    <dgm:pt modelId="{A81001B1-859D-47CA-B8C3-4BC9A2EE0BD4}" type="pres">
      <dgm:prSet presAssocID="{29617534-7988-4BF6-8B2F-38A1B3C72C37}" presName="imagNode" presStyleLbl="fgImgPlace1" presStyleIdx="0" presStyleCnt="3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15145693-ECC3-49C8-ABD2-3F852036F224}" type="pres">
      <dgm:prSet presAssocID="{26A5F248-08E2-40E8-AD59-B54D40B3EB4D}" presName="compNode" presStyleCnt="0"/>
      <dgm:spPr/>
    </dgm:pt>
    <dgm:pt modelId="{E38EB25D-44E6-4E3C-9465-A33E009218FD}" type="pres">
      <dgm:prSet presAssocID="{26A5F248-08E2-40E8-AD59-B54D40B3EB4D}" presName="bkgdShape" presStyleLbl="node1" presStyleIdx="1" presStyleCnt="3"/>
      <dgm:spPr/>
    </dgm:pt>
    <dgm:pt modelId="{EE6B2CC9-E93E-48B1-B3F6-7F0CC81B1F78}" type="pres">
      <dgm:prSet presAssocID="{26A5F248-08E2-40E8-AD59-B54D40B3EB4D}" presName="nodeTx" presStyleLbl="node1" presStyleIdx="1" presStyleCnt="3">
        <dgm:presLayoutVars>
          <dgm:bulletEnabled val="1"/>
        </dgm:presLayoutVars>
      </dgm:prSet>
      <dgm:spPr/>
    </dgm:pt>
    <dgm:pt modelId="{166B1BCF-AD51-4B12-AD13-B6C3B8A448AC}" type="pres">
      <dgm:prSet presAssocID="{26A5F248-08E2-40E8-AD59-B54D40B3EB4D}" presName="invisiNode" presStyleLbl="node1" presStyleIdx="1" presStyleCnt="3"/>
      <dgm:spPr/>
    </dgm:pt>
    <dgm:pt modelId="{9D511A09-6920-4962-879A-DDBAA92275ED}" type="pres">
      <dgm:prSet presAssocID="{26A5F248-08E2-40E8-AD59-B54D40B3EB4D}" presName="imagNode" presStyleLbl="fgImgPlace1" presStyleIdx="1" presStyleCnt="3"/>
      <dgm:spPr/>
    </dgm:pt>
    <dgm:pt modelId="{A8867E42-B9F4-4029-AD02-112629490E9E}" type="pres">
      <dgm:prSet presAssocID="{05B286DC-31E4-479E-AA18-ACDF5D2FAF23}" presName="sibTrans" presStyleLbl="sibTrans2D1" presStyleIdx="0" presStyleCnt="0"/>
      <dgm:spPr/>
    </dgm:pt>
    <dgm:pt modelId="{27D54718-A66D-4F84-B762-87607337A0EA}" type="pres">
      <dgm:prSet presAssocID="{6EAE9966-6A75-4998-A6F2-D40B3B6498D5}" presName="compNode" presStyleCnt="0"/>
      <dgm:spPr/>
    </dgm:pt>
    <dgm:pt modelId="{64B02DAB-E4D4-45BB-ACC9-67936E2E789E}" type="pres">
      <dgm:prSet presAssocID="{6EAE9966-6A75-4998-A6F2-D40B3B6498D5}" presName="bkgdShape" presStyleLbl="node1" presStyleIdx="2" presStyleCnt="3"/>
      <dgm:spPr/>
    </dgm:pt>
    <dgm:pt modelId="{65AA644F-2F66-4FB2-9734-04607F341F37}" type="pres">
      <dgm:prSet presAssocID="{6EAE9966-6A75-4998-A6F2-D40B3B6498D5}" presName="nodeTx" presStyleLbl="node1" presStyleIdx="2" presStyleCnt="3">
        <dgm:presLayoutVars>
          <dgm:bulletEnabled val="1"/>
        </dgm:presLayoutVars>
      </dgm:prSet>
      <dgm:spPr/>
    </dgm:pt>
    <dgm:pt modelId="{BFBD5E14-AA61-40AF-9F1E-323C22770C35}" type="pres">
      <dgm:prSet presAssocID="{6EAE9966-6A75-4998-A6F2-D40B3B6498D5}" presName="invisiNode" presStyleLbl="node1" presStyleIdx="2" presStyleCnt="3"/>
      <dgm:spPr/>
    </dgm:pt>
    <dgm:pt modelId="{6D186993-A1E5-469F-A36E-92405FEF3BEB}" type="pres">
      <dgm:prSet presAssocID="{6EAE9966-6A75-4998-A6F2-D40B3B6498D5}" presName="imagNode" presStyleLbl="fgImgPlace1" presStyleIdx="2" presStyleCnt="3"/>
      <dgm:spPr/>
    </dgm:pt>
  </dgm:ptLst>
  <dgm:cxnLst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B89BE449-72BA-4CDE-8EC5-2F3E0BEC5727}" type="presOf" srcId="{6EAE9966-6A75-4998-A6F2-D40B3B6498D5}" destId="{65AA644F-2F66-4FB2-9734-04607F341F37}" srcOrd="1" destOrd="0" presId="urn:microsoft.com/office/officeart/2005/8/layout/hList7"/>
    <dgm:cxn modelId="{5539366C-FE7D-450A-95EC-28233143C3A3}" type="presOf" srcId="{6EAE9966-6A75-4998-A6F2-D40B3B6498D5}" destId="{64B02DAB-E4D4-45BB-ACC9-67936E2E789E}" srcOrd="0" destOrd="0" presId="urn:microsoft.com/office/officeart/2005/8/layout/hList7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BD356676-817E-4C68-A935-AA2860FD69B0}" srcId="{954E84B1-CEFF-46F5-8E51-EECD2DC22ED9}" destId="{6EAE9966-6A75-4998-A6F2-D40B3B6498D5}" srcOrd="2" destOrd="0" parTransId="{C778AA6D-A943-4C37-BDB4-1FFC20EF200D}" sibTransId="{CA54C040-F595-4BA9-88AB-CC553B2E641A}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162B8A85-2A53-47C7-A8EC-5FB2892A6C01}" type="presOf" srcId="{26A5F248-08E2-40E8-AD59-B54D40B3EB4D}" destId="{EE6B2CC9-E93E-48B1-B3F6-7F0CC81B1F78}" srcOrd="1" destOrd="0" presId="urn:microsoft.com/office/officeart/2005/8/layout/hList7"/>
    <dgm:cxn modelId="{E4563B8A-1B11-4186-A401-80A58D2773EA}" type="presOf" srcId="{05B286DC-31E4-479E-AA18-ACDF5D2FAF23}" destId="{A8867E42-B9F4-4029-AD02-112629490E9E}" srcOrd="0" destOrd="0" presId="urn:microsoft.com/office/officeart/2005/8/layout/hList7"/>
    <dgm:cxn modelId="{0A282CA0-C04F-4042-8158-36190CB9A0D9}" srcId="{954E84B1-CEFF-46F5-8E51-EECD2DC22ED9}" destId="{26A5F248-08E2-40E8-AD59-B54D40B3EB4D}" srcOrd="1" destOrd="0" parTransId="{39253DFE-3065-4543-A688-D6350DA7A68B}" sibTransId="{05B286DC-31E4-479E-AA18-ACDF5D2FAF23}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086555D2-F743-4B3B-90CB-28F1D391C688}" type="presOf" srcId="{26A5F248-08E2-40E8-AD59-B54D40B3EB4D}" destId="{E38EB25D-44E6-4E3C-9465-A33E009218FD}" srcOrd="0" destOrd="0" presId="urn:microsoft.com/office/officeart/2005/8/layout/hList7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3CA852E2-1C18-4E68-B5F7-29AFD4084F70}" type="presParOf" srcId="{CEF68AC3-F801-482D-8940-1455676BE179}" destId="{15145693-ECC3-49C8-ABD2-3F852036F224}" srcOrd="2" destOrd="0" presId="urn:microsoft.com/office/officeart/2005/8/layout/hList7"/>
    <dgm:cxn modelId="{2C6237BA-02B6-48D3-AE9D-9CB4FCD3CD31}" type="presParOf" srcId="{15145693-ECC3-49C8-ABD2-3F852036F224}" destId="{E38EB25D-44E6-4E3C-9465-A33E009218FD}" srcOrd="0" destOrd="0" presId="urn:microsoft.com/office/officeart/2005/8/layout/hList7"/>
    <dgm:cxn modelId="{065F685A-3A0A-4894-BC55-747F5D8FB1AA}" type="presParOf" srcId="{15145693-ECC3-49C8-ABD2-3F852036F224}" destId="{EE6B2CC9-E93E-48B1-B3F6-7F0CC81B1F78}" srcOrd="1" destOrd="0" presId="urn:microsoft.com/office/officeart/2005/8/layout/hList7"/>
    <dgm:cxn modelId="{8A3D7A24-44DA-4917-B6E8-AC104E7170BF}" type="presParOf" srcId="{15145693-ECC3-49C8-ABD2-3F852036F224}" destId="{166B1BCF-AD51-4B12-AD13-B6C3B8A448AC}" srcOrd="2" destOrd="0" presId="urn:microsoft.com/office/officeart/2005/8/layout/hList7"/>
    <dgm:cxn modelId="{B52354A5-347E-4584-BB5D-C9553235A5FD}" type="presParOf" srcId="{15145693-ECC3-49C8-ABD2-3F852036F224}" destId="{9D511A09-6920-4962-879A-DDBAA92275ED}" srcOrd="3" destOrd="0" presId="urn:microsoft.com/office/officeart/2005/8/layout/hList7"/>
    <dgm:cxn modelId="{601BCC6A-B4D2-4D6A-9AB1-9C74F1FEC4AA}" type="presParOf" srcId="{CEF68AC3-F801-482D-8940-1455676BE179}" destId="{A8867E42-B9F4-4029-AD02-112629490E9E}" srcOrd="3" destOrd="0" presId="urn:microsoft.com/office/officeart/2005/8/layout/hList7"/>
    <dgm:cxn modelId="{83A97FDB-0A9E-47E3-8BD7-5D6482E18DB7}" type="presParOf" srcId="{CEF68AC3-F801-482D-8940-1455676BE179}" destId="{27D54718-A66D-4F84-B762-87607337A0EA}" srcOrd="4" destOrd="0" presId="urn:microsoft.com/office/officeart/2005/8/layout/hList7"/>
    <dgm:cxn modelId="{85E5B95E-1DD1-4C3F-BD00-99A0E5D3B008}" type="presParOf" srcId="{27D54718-A66D-4F84-B762-87607337A0EA}" destId="{64B02DAB-E4D4-45BB-ACC9-67936E2E789E}" srcOrd="0" destOrd="0" presId="urn:microsoft.com/office/officeart/2005/8/layout/hList7"/>
    <dgm:cxn modelId="{DF00B42B-2F2C-4A7C-A6EB-5A5C0758ADF5}" type="presParOf" srcId="{27D54718-A66D-4F84-B762-87607337A0EA}" destId="{65AA644F-2F66-4FB2-9734-04607F341F37}" srcOrd="1" destOrd="0" presId="urn:microsoft.com/office/officeart/2005/8/layout/hList7"/>
    <dgm:cxn modelId="{C2956F13-AC37-42BB-95E8-453C3CD1A895}" type="presParOf" srcId="{27D54718-A66D-4F84-B762-87607337A0EA}" destId="{BFBD5E14-AA61-40AF-9F1E-323C22770C35}" srcOrd="2" destOrd="0" presId="urn:microsoft.com/office/officeart/2005/8/layout/hList7"/>
    <dgm:cxn modelId="{DAA6E9CA-5183-4753-8E79-76A995FAB8BD}" type="presParOf" srcId="{27D54718-A66D-4F84-B762-87607337A0EA}" destId="{6D186993-A1E5-469F-A36E-92405FEF3BE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A94A69F0-4F66-4BBA-81FF-5117CFD15C23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7317616-368E-42ED-9BC4-0301245103B0}">
      <dgm:prSet/>
      <dgm:spPr/>
      <dgm:t>
        <a:bodyPr/>
        <a:lstStyle/>
        <a:p>
          <a:r>
            <a:rPr lang="en-GB"/>
            <a:t>Task Slowness</a:t>
          </a:r>
          <a:endParaRPr lang="en-IN"/>
        </a:p>
      </dgm:t>
    </dgm:pt>
    <dgm:pt modelId="{B2BEB797-AA7C-4008-833C-0A1F493E511D}" type="parTrans" cxnId="{6E023B56-28D9-4F67-BA45-D0A68673E9C4}">
      <dgm:prSet/>
      <dgm:spPr/>
      <dgm:t>
        <a:bodyPr/>
        <a:lstStyle/>
        <a:p>
          <a:endParaRPr lang="en-IN"/>
        </a:p>
      </dgm:t>
    </dgm:pt>
    <dgm:pt modelId="{DC5D51B6-F189-4541-B5FC-42B2CA0F0C48}" type="sibTrans" cxnId="{6E023B56-28D9-4F67-BA45-D0A68673E9C4}">
      <dgm:prSet/>
      <dgm:spPr/>
      <dgm:t>
        <a:bodyPr/>
        <a:lstStyle/>
        <a:p>
          <a:endParaRPr lang="en-IN"/>
        </a:p>
      </dgm:t>
    </dgm:pt>
    <dgm:pt modelId="{791B6C9A-84F5-4F5F-BEBB-05F1694DD688}">
      <dgm:prSet/>
      <dgm:spPr/>
      <dgm:t>
        <a:bodyPr/>
        <a:lstStyle/>
        <a:p>
          <a:r>
            <a:rPr lang="en-GB"/>
            <a:t>After 90% of tasks completed</a:t>
          </a:r>
          <a:endParaRPr lang="en-IN"/>
        </a:p>
      </dgm:t>
    </dgm:pt>
    <dgm:pt modelId="{ACA2DA2A-0354-4E63-B7B9-1501E643F6C5}" type="parTrans" cxnId="{82295725-E413-457C-B152-6402732101D8}">
      <dgm:prSet/>
      <dgm:spPr/>
      <dgm:t>
        <a:bodyPr/>
        <a:lstStyle/>
        <a:p>
          <a:endParaRPr lang="en-IN"/>
        </a:p>
      </dgm:t>
    </dgm:pt>
    <dgm:pt modelId="{D1141CB1-734C-47CB-A341-6AC41769AA8E}" type="sibTrans" cxnId="{82295725-E413-457C-B152-6402732101D8}">
      <dgm:prSet/>
      <dgm:spPr/>
      <dgm:t>
        <a:bodyPr/>
        <a:lstStyle/>
        <a:p>
          <a:endParaRPr lang="en-IN"/>
        </a:p>
      </dgm:t>
    </dgm:pt>
    <dgm:pt modelId="{2AFCA198-C2C0-4162-B90D-3235F5291109}">
      <dgm:prSet/>
      <dgm:spPr/>
      <dgm:t>
        <a:bodyPr/>
        <a:lstStyle/>
        <a:p>
          <a:r>
            <a:rPr lang="en-GB"/>
            <a:t>Backup Task</a:t>
          </a:r>
          <a:endParaRPr lang="en-IN"/>
        </a:p>
      </dgm:t>
    </dgm:pt>
    <dgm:pt modelId="{9795ADAA-5BE5-4CCC-AF56-4B75B0348D06}" type="parTrans" cxnId="{2EEF7D14-0CEF-49D9-AB92-9320009A2CB9}">
      <dgm:prSet/>
      <dgm:spPr/>
      <dgm:t>
        <a:bodyPr/>
        <a:lstStyle/>
        <a:p>
          <a:endParaRPr lang="en-IN"/>
        </a:p>
      </dgm:t>
    </dgm:pt>
    <dgm:pt modelId="{0BBD840A-F8C4-41B1-8083-F7726399E60A}" type="sibTrans" cxnId="{2EEF7D14-0CEF-49D9-AB92-9320009A2CB9}">
      <dgm:prSet/>
      <dgm:spPr/>
      <dgm:t>
        <a:bodyPr/>
        <a:lstStyle/>
        <a:p>
          <a:endParaRPr lang="en-IN"/>
        </a:p>
      </dgm:t>
    </dgm:pt>
    <dgm:pt modelId="{A8E4B381-F034-4DB4-AD00-B16773D3847C}">
      <dgm:prSet/>
      <dgm:spPr/>
      <dgm:t>
        <a:bodyPr/>
        <a:lstStyle/>
        <a:p>
          <a:r>
            <a:rPr lang="en-GB"/>
            <a:t>Kill one of the task after completion</a:t>
          </a:r>
          <a:endParaRPr lang="en-IN"/>
        </a:p>
      </dgm:t>
    </dgm:pt>
    <dgm:pt modelId="{4822D01D-2C53-4B67-A732-1C56D0CB852D}" type="parTrans" cxnId="{C62CF935-A982-4B51-9CA6-DCA71722C243}">
      <dgm:prSet/>
      <dgm:spPr/>
      <dgm:t>
        <a:bodyPr/>
        <a:lstStyle/>
        <a:p>
          <a:endParaRPr lang="en-IN"/>
        </a:p>
      </dgm:t>
    </dgm:pt>
    <dgm:pt modelId="{EA9A0F6C-E041-4C23-A5FA-546DC3309C0E}" type="sibTrans" cxnId="{C62CF935-A982-4B51-9CA6-DCA71722C243}">
      <dgm:prSet/>
      <dgm:spPr/>
      <dgm:t>
        <a:bodyPr/>
        <a:lstStyle/>
        <a:p>
          <a:endParaRPr lang="en-IN"/>
        </a:p>
      </dgm:t>
    </dgm:pt>
    <dgm:pt modelId="{046DAE34-CE6A-4528-9017-7ADB9531C33B}">
      <dgm:prSet/>
      <dgm:spPr/>
      <dgm:t>
        <a:bodyPr/>
        <a:lstStyle/>
        <a:p>
          <a:r>
            <a:rPr lang="en-GB"/>
            <a:t>3 times longer than median of completed tasks</a:t>
          </a:r>
          <a:endParaRPr lang="en-IN"/>
        </a:p>
      </dgm:t>
    </dgm:pt>
    <dgm:pt modelId="{7EEA5E5A-0354-4CEC-9164-5E1455D488F8}" type="parTrans" cxnId="{11DAF0ED-D2DD-4104-AA13-24B711C02BE2}">
      <dgm:prSet/>
      <dgm:spPr/>
      <dgm:t>
        <a:bodyPr/>
        <a:lstStyle/>
        <a:p>
          <a:endParaRPr lang="en-IN"/>
        </a:p>
      </dgm:t>
    </dgm:pt>
    <dgm:pt modelId="{6258294D-3BBF-47B3-8CC6-7B0A29F807F0}" type="sibTrans" cxnId="{11DAF0ED-D2DD-4104-AA13-24B711C02BE2}">
      <dgm:prSet/>
      <dgm:spPr/>
      <dgm:t>
        <a:bodyPr/>
        <a:lstStyle/>
        <a:p>
          <a:endParaRPr lang="en-IN"/>
        </a:p>
      </dgm:t>
    </dgm:pt>
    <dgm:pt modelId="{C136BC21-E239-4C67-82A0-331447D1BD70}" type="pres">
      <dgm:prSet presAssocID="{A94A69F0-4F66-4BBA-81FF-5117CFD15C23}" presName="Name0" presStyleCnt="0">
        <dgm:presLayoutVars>
          <dgm:dir/>
          <dgm:resizeHandles val="exact"/>
        </dgm:presLayoutVars>
      </dgm:prSet>
      <dgm:spPr/>
    </dgm:pt>
    <dgm:pt modelId="{4496D311-2DB0-4D3B-B60D-0040CEF1431F}" type="pres">
      <dgm:prSet presAssocID="{A94A69F0-4F66-4BBA-81FF-5117CFD15C23}" presName="fgShape" presStyleLbl="fgShp" presStyleIdx="0" presStyleCnt="1"/>
      <dgm:spPr/>
    </dgm:pt>
    <dgm:pt modelId="{B73ED285-88E2-47C0-92F3-8CA8A19DBF3E}" type="pres">
      <dgm:prSet presAssocID="{A94A69F0-4F66-4BBA-81FF-5117CFD15C23}" presName="linComp" presStyleCnt="0"/>
      <dgm:spPr/>
    </dgm:pt>
    <dgm:pt modelId="{63A91404-374D-48B4-81EC-76DE8BC813AB}" type="pres">
      <dgm:prSet presAssocID="{07317616-368E-42ED-9BC4-0301245103B0}" presName="compNode" presStyleCnt="0"/>
      <dgm:spPr/>
    </dgm:pt>
    <dgm:pt modelId="{6D1BC23D-E7BB-4B39-8D76-F65B74AE0F55}" type="pres">
      <dgm:prSet presAssocID="{07317616-368E-42ED-9BC4-0301245103B0}" presName="bkgdShape" presStyleLbl="node1" presStyleIdx="0" presStyleCnt="5"/>
      <dgm:spPr/>
    </dgm:pt>
    <dgm:pt modelId="{E08F5379-7E37-4E5C-895A-D9832C4D0DA9}" type="pres">
      <dgm:prSet presAssocID="{07317616-368E-42ED-9BC4-0301245103B0}" presName="nodeTx" presStyleLbl="node1" presStyleIdx="0" presStyleCnt="5">
        <dgm:presLayoutVars>
          <dgm:bulletEnabled val="1"/>
        </dgm:presLayoutVars>
      </dgm:prSet>
      <dgm:spPr/>
    </dgm:pt>
    <dgm:pt modelId="{1ACCF5E3-6819-440B-83F7-90E3BBA3339D}" type="pres">
      <dgm:prSet presAssocID="{07317616-368E-42ED-9BC4-0301245103B0}" presName="invisiNode" presStyleLbl="node1" presStyleIdx="0" presStyleCnt="5"/>
      <dgm:spPr/>
    </dgm:pt>
    <dgm:pt modelId="{846E8A63-66A0-4E79-988D-8F7B1A98544B}" type="pres">
      <dgm:prSet presAssocID="{07317616-368E-42ED-9BC4-0301245103B0}" presName="imagNode" presStyleLbl="fgImgPlace1" presStyleIdx="0" presStyleCnt="5"/>
      <dgm:spPr/>
    </dgm:pt>
    <dgm:pt modelId="{C9F96C65-E52B-4952-8A37-C2FBB203A2BE}" type="pres">
      <dgm:prSet presAssocID="{DC5D51B6-F189-4541-B5FC-42B2CA0F0C48}" presName="sibTrans" presStyleLbl="sibTrans2D1" presStyleIdx="0" presStyleCnt="0"/>
      <dgm:spPr/>
    </dgm:pt>
    <dgm:pt modelId="{411A195A-D174-4FED-80EA-0424F75FD435}" type="pres">
      <dgm:prSet presAssocID="{791B6C9A-84F5-4F5F-BEBB-05F1694DD688}" presName="compNode" presStyleCnt="0"/>
      <dgm:spPr/>
    </dgm:pt>
    <dgm:pt modelId="{78C73220-087E-437E-B4B9-D859CDE0039A}" type="pres">
      <dgm:prSet presAssocID="{791B6C9A-84F5-4F5F-BEBB-05F1694DD688}" presName="bkgdShape" presStyleLbl="node1" presStyleIdx="1" presStyleCnt="5"/>
      <dgm:spPr/>
    </dgm:pt>
    <dgm:pt modelId="{57743914-2057-4459-ABC2-CBC115098845}" type="pres">
      <dgm:prSet presAssocID="{791B6C9A-84F5-4F5F-BEBB-05F1694DD688}" presName="nodeTx" presStyleLbl="node1" presStyleIdx="1" presStyleCnt="5">
        <dgm:presLayoutVars>
          <dgm:bulletEnabled val="1"/>
        </dgm:presLayoutVars>
      </dgm:prSet>
      <dgm:spPr/>
    </dgm:pt>
    <dgm:pt modelId="{7EEBF9F7-A1FE-466A-A63D-35D83229FCA6}" type="pres">
      <dgm:prSet presAssocID="{791B6C9A-84F5-4F5F-BEBB-05F1694DD688}" presName="invisiNode" presStyleLbl="node1" presStyleIdx="1" presStyleCnt="5"/>
      <dgm:spPr/>
    </dgm:pt>
    <dgm:pt modelId="{E393CD2C-D716-4AA9-A8A6-FC7BB4C163C7}" type="pres">
      <dgm:prSet presAssocID="{791B6C9A-84F5-4F5F-BEBB-05F1694DD688}" presName="imagNode" presStyleLbl="fgImgPlace1" presStyleIdx="1" presStyleCnt="5"/>
      <dgm:spPr/>
    </dgm:pt>
    <dgm:pt modelId="{2D8CBB16-297F-49FF-A385-8A3C36FE7175}" type="pres">
      <dgm:prSet presAssocID="{D1141CB1-734C-47CB-A341-6AC41769AA8E}" presName="sibTrans" presStyleLbl="sibTrans2D1" presStyleIdx="0" presStyleCnt="0"/>
      <dgm:spPr/>
    </dgm:pt>
    <dgm:pt modelId="{5D99BAF0-1DDE-4B36-9740-83632867C9EB}" type="pres">
      <dgm:prSet presAssocID="{2AFCA198-C2C0-4162-B90D-3235F5291109}" presName="compNode" presStyleCnt="0"/>
      <dgm:spPr/>
    </dgm:pt>
    <dgm:pt modelId="{D54F9C46-AF93-4217-8B5E-03D0A62D06C1}" type="pres">
      <dgm:prSet presAssocID="{2AFCA198-C2C0-4162-B90D-3235F5291109}" presName="bkgdShape" presStyleLbl="node1" presStyleIdx="2" presStyleCnt="5"/>
      <dgm:spPr/>
    </dgm:pt>
    <dgm:pt modelId="{720855EC-7012-4E51-9259-C4FA7B88CD68}" type="pres">
      <dgm:prSet presAssocID="{2AFCA198-C2C0-4162-B90D-3235F5291109}" presName="nodeTx" presStyleLbl="node1" presStyleIdx="2" presStyleCnt="5">
        <dgm:presLayoutVars>
          <dgm:bulletEnabled val="1"/>
        </dgm:presLayoutVars>
      </dgm:prSet>
      <dgm:spPr/>
    </dgm:pt>
    <dgm:pt modelId="{D2BEA3A1-1B14-402F-A7D9-A37B58C9F47C}" type="pres">
      <dgm:prSet presAssocID="{2AFCA198-C2C0-4162-B90D-3235F5291109}" presName="invisiNode" presStyleLbl="node1" presStyleIdx="2" presStyleCnt="5"/>
      <dgm:spPr/>
    </dgm:pt>
    <dgm:pt modelId="{63FB1D91-0573-4BC9-86B1-FE59731DB219}" type="pres">
      <dgm:prSet presAssocID="{2AFCA198-C2C0-4162-B90D-3235F5291109}" presName="imagNode" presStyleLbl="fgImgPlace1" presStyleIdx="2" presStyleCnt="5"/>
      <dgm:spPr/>
    </dgm:pt>
    <dgm:pt modelId="{6DA1E9C0-9D53-46E0-9D24-12F906E31305}" type="pres">
      <dgm:prSet presAssocID="{0BBD840A-F8C4-41B1-8083-F7726399E60A}" presName="sibTrans" presStyleLbl="sibTrans2D1" presStyleIdx="0" presStyleCnt="0"/>
      <dgm:spPr/>
    </dgm:pt>
    <dgm:pt modelId="{DA001CB1-6790-42B0-A3FD-EAFBC2850793}" type="pres">
      <dgm:prSet presAssocID="{A8E4B381-F034-4DB4-AD00-B16773D3847C}" presName="compNode" presStyleCnt="0"/>
      <dgm:spPr/>
    </dgm:pt>
    <dgm:pt modelId="{6A9F2F99-5EB7-4752-8DBB-7DB044BDC41A}" type="pres">
      <dgm:prSet presAssocID="{A8E4B381-F034-4DB4-AD00-B16773D3847C}" presName="bkgdShape" presStyleLbl="node1" presStyleIdx="3" presStyleCnt="5"/>
      <dgm:spPr/>
    </dgm:pt>
    <dgm:pt modelId="{5D2B893A-B33D-406B-8006-29DBF5737F32}" type="pres">
      <dgm:prSet presAssocID="{A8E4B381-F034-4DB4-AD00-B16773D3847C}" presName="nodeTx" presStyleLbl="node1" presStyleIdx="3" presStyleCnt="5">
        <dgm:presLayoutVars>
          <dgm:bulletEnabled val="1"/>
        </dgm:presLayoutVars>
      </dgm:prSet>
      <dgm:spPr/>
    </dgm:pt>
    <dgm:pt modelId="{F6E51B7F-583C-4597-92DB-13B526859747}" type="pres">
      <dgm:prSet presAssocID="{A8E4B381-F034-4DB4-AD00-B16773D3847C}" presName="invisiNode" presStyleLbl="node1" presStyleIdx="3" presStyleCnt="5"/>
      <dgm:spPr/>
    </dgm:pt>
    <dgm:pt modelId="{905D0189-BA7C-4436-9FA8-5997BDD7ABF9}" type="pres">
      <dgm:prSet presAssocID="{A8E4B381-F034-4DB4-AD00-B16773D3847C}" presName="imagNode" presStyleLbl="fgImgPlace1" presStyleIdx="3" presStyleCnt="5"/>
      <dgm:spPr/>
    </dgm:pt>
    <dgm:pt modelId="{A2CF04D6-A09B-4511-A297-CCBC4DE047F8}" type="pres">
      <dgm:prSet presAssocID="{EA9A0F6C-E041-4C23-A5FA-546DC3309C0E}" presName="sibTrans" presStyleLbl="sibTrans2D1" presStyleIdx="0" presStyleCnt="0"/>
      <dgm:spPr/>
    </dgm:pt>
    <dgm:pt modelId="{15F7A1C4-2BCA-48E2-A7CE-2420F3289A9D}" type="pres">
      <dgm:prSet presAssocID="{046DAE34-CE6A-4528-9017-7ADB9531C33B}" presName="compNode" presStyleCnt="0"/>
      <dgm:spPr/>
    </dgm:pt>
    <dgm:pt modelId="{7A1B5137-A4DC-4E94-A98B-F14CEB0F5142}" type="pres">
      <dgm:prSet presAssocID="{046DAE34-CE6A-4528-9017-7ADB9531C33B}" presName="bkgdShape" presStyleLbl="node1" presStyleIdx="4" presStyleCnt="5"/>
      <dgm:spPr/>
    </dgm:pt>
    <dgm:pt modelId="{85724508-773D-4749-A5C0-EA0BFA0D6439}" type="pres">
      <dgm:prSet presAssocID="{046DAE34-CE6A-4528-9017-7ADB9531C33B}" presName="nodeTx" presStyleLbl="node1" presStyleIdx="4" presStyleCnt="5">
        <dgm:presLayoutVars>
          <dgm:bulletEnabled val="1"/>
        </dgm:presLayoutVars>
      </dgm:prSet>
      <dgm:spPr/>
    </dgm:pt>
    <dgm:pt modelId="{160BCD8A-8796-42F5-8C06-009CACDA9B6E}" type="pres">
      <dgm:prSet presAssocID="{046DAE34-CE6A-4528-9017-7ADB9531C33B}" presName="invisiNode" presStyleLbl="node1" presStyleIdx="4" presStyleCnt="5"/>
      <dgm:spPr/>
    </dgm:pt>
    <dgm:pt modelId="{83382EB5-B626-4580-ABCC-F46B847109CD}" type="pres">
      <dgm:prSet presAssocID="{046DAE34-CE6A-4528-9017-7ADB9531C33B}" presName="imagNode" presStyleLbl="fgImgPlace1" presStyleIdx="4" presStyleCnt="5"/>
      <dgm:spPr/>
    </dgm:pt>
  </dgm:ptLst>
  <dgm:cxnLst>
    <dgm:cxn modelId="{D9884712-E2AA-4A18-AC6E-2EDA7347DE8E}" type="presOf" srcId="{791B6C9A-84F5-4F5F-BEBB-05F1694DD688}" destId="{57743914-2057-4459-ABC2-CBC115098845}" srcOrd="1" destOrd="0" presId="urn:microsoft.com/office/officeart/2005/8/layout/hList7"/>
    <dgm:cxn modelId="{2EEF7D14-0CEF-49D9-AB92-9320009A2CB9}" srcId="{A94A69F0-4F66-4BBA-81FF-5117CFD15C23}" destId="{2AFCA198-C2C0-4162-B90D-3235F5291109}" srcOrd="2" destOrd="0" parTransId="{9795ADAA-5BE5-4CCC-AF56-4B75B0348D06}" sibTransId="{0BBD840A-F8C4-41B1-8083-F7726399E60A}"/>
    <dgm:cxn modelId="{82295725-E413-457C-B152-6402732101D8}" srcId="{A94A69F0-4F66-4BBA-81FF-5117CFD15C23}" destId="{791B6C9A-84F5-4F5F-BEBB-05F1694DD688}" srcOrd="1" destOrd="0" parTransId="{ACA2DA2A-0354-4E63-B7B9-1501E643F6C5}" sibTransId="{D1141CB1-734C-47CB-A341-6AC41769AA8E}"/>
    <dgm:cxn modelId="{05E8C430-4987-4204-8CBA-1B3BDE3DABD0}" type="presOf" srcId="{046DAE34-CE6A-4528-9017-7ADB9531C33B}" destId="{85724508-773D-4749-A5C0-EA0BFA0D6439}" srcOrd="1" destOrd="0" presId="urn:microsoft.com/office/officeart/2005/8/layout/hList7"/>
    <dgm:cxn modelId="{C62CF935-A982-4B51-9CA6-DCA71722C243}" srcId="{A94A69F0-4F66-4BBA-81FF-5117CFD15C23}" destId="{A8E4B381-F034-4DB4-AD00-B16773D3847C}" srcOrd="3" destOrd="0" parTransId="{4822D01D-2C53-4B67-A732-1C56D0CB852D}" sibTransId="{EA9A0F6C-E041-4C23-A5FA-546DC3309C0E}"/>
    <dgm:cxn modelId="{185F7536-A883-40D1-81D5-0DE4E5934AA8}" type="presOf" srcId="{07317616-368E-42ED-9BC4-0301245103B0}" destId="{E08F5379-7E37-4E5C-895A-D9832C4D0DA9}" srcOrd="1" destOrd="0" presId="urn:microsoft.com/office/officeart/2005/8/layout/hList7"/>
    <dgm:cxn modelId="{FD3F1239-2B74-4C31-97C0-C4250FAA6ACF}" type="presOf" srcId="{A8E4B381-F034-4DB4-AD00-B16773D3847C}" destId="{5D2B893A-B33D-406B-8006-29DBF5737F32}" srcOrd="1" destOrd="0" presId="urn:microsoft.com/office/officeart/2005/8/layout/hList7"/>
    <dgm:cxn modelId="{CE00F43F-D6A3-4AA8-9EBB-468C2FD2D06F}" type="presOf" srcId="{A8E4B381-F034-4DB4-AD00-B16773D3847C}" destId="{6A9F2F99-5EB7-4752-8DBB-7DB044BDC41A}" srcOrd="0" destOrd="0" presId="urn:microsoft.com/office/officeart/2005/8/layout/hList7"/>
    <dgm:cxn modelId="{B423595D-A0F3-4326-AACE-238837344F5A}" type="presOf" srcId="{791B6C9A-84F5-4F5F-BEBB-05F1694DD688}" destId="{78C73220-087E-437E-B4B9-D859CDE0039A}" srcOrd="0" destOrd="0" presId="urn:microsoft.com/office/officeart/2005/8/layout/hList7"/>
    <dgm:cxn modelId="{6E023B56-28D9-4F67-BA45-D0A68673E9C4}" srcId="{A94A69F0-4F66-4BBA-81FF-5117CFD15C23}" destId="{07317616-368E-42ED-9BC4-0301245103B0}" srcOrd="0" destOrd="0" parTransId="{B2BEB797-AA7C-4008-833C-0A1F493E511D}" sibTransId="{DC5D51B6-F189-4541-B5FC-42B2CA0F0C48}"/>
    <dgm:cxn modelId="{5A29C55A-CB64-42D4-AB0B-7B06255AB55E}" type="presOf" srcId="{0BBD840A-F8C4-41B1-8083-F7726399E60A}" destId="{6DA1E9C0-9D53-46E0-9D24-12F906E31305}" srcOrd="0" destOrd="0" presId="urn:microsoft.com/office/officeart/2005/8/layout/hList7"/>
    <dgm:cxn modelId="{F529037D-D1C4-4571-9659-F7ECE0CED78F}" type="presOf" srcId="{07317616-368E-42ED-9BC4-0301245103B0}" destId="{6D1BC23D-E7BB-4B39-8D76-F65B74AE0F55}" srcOrd="0" destOrd="0" presId="urn:microsoft.com/office/officeart/2005/8/layout/hList7"/>
    <dgm:cxn modelId="{63AF0C8F-863D-4769-A434-43168AD04F02}" type="presOf" srcId="{A94A69F0-4F66-4BBA-81FF-5117CFD15C23}" destId="{C136BC21-E239-4C67-82A0-331447D1BD70}" srcOrd="0" destOrd="0" presId="urn:microsoft.com/office/officeart/2005/8/layout/hList7"/>
    <dgm:cxn modelId="{28ED5F93-05C0-4F6F-87AD-F6E34AE15FF3}" type="presOf" srcId="{DC5D51B6-F189-4541-B5FC-42B2CA0F0C48}" destId="{C9F96C65-E52B-4952-8A37-C2FBB203A2BE}" srcOrd="0" destOrd="0" presId="urn:microsoft.com/office/officeart/2005/8/layout/hList7"/>
    <dgm:cxn modelId="{E651E89C-45C4-4E93-AD2D-0FE205AD9A45}" type="presOf" srcId="{2AFCA198-C2C0-4162-B90D-3235F5291109}" destId="{D54F9C46-AF93-4217-8B5E-03D0A62D06C1}" srcOrd="0" destOrd="0" presId="urn:microsoft.com/office/officeart/2005/8/layout/hList7"/>
    <dgm:cxn modelId="{E6090DA7-A11E-4CED-A95C-654EEEC48048}" type="presOf" srcId="{046DAE34-CE6A-4528-9017-7ADB9531C33B}" destId="{7A1B5137-A4DC-4E94-A98B-F14CEB0F5142}" srcOrd="0" destOrd="0" presId="urn:microsoft.com/office/officeart/2005/8/layout/hList7"/>
    <dgm:cxn modelId="{4BF3A0D7-F741-41F1-9065-AD3FC06F0EF7}" type="presOf" srcId="{EA9A0F6C-E041-4C23-A5FA-546DC3309C0E}" destId="{A2CF04D6-A09B-4511-A297-CCBC4DE047F8}" srcOrd="0" destOrd="0" presId="urn:microsoft.com/office/officeart/2005/8/layout/hList7"/>
    <dgm:cxn modelId="{11DAF0ED-D2DD-4104-AA13-24B711C02BE2}" srcId="{A94A69F0-4F66-4BBA-81FF-5117CFD15C23}" destId="{046DAE34-CE6A-4528-9017-7ADB9531C33B}" srcOrd="4" destOrd="0" parTransId="{7EEA5E5A-0354-4CEC-9164-5E1455D488F8}" sibTransId="{6258294D-3BBF-47B3-8CC6-7B0A29F807F0}"/>
    <dgm:cxn modelId="{C2AAD7EE-E01D-4231-B652-65E42441F400}" type="presOf" srcId="{2AFCA198-C2C0-4162-B90D-3235F5291109}" destId="{720855EC-7012-4E51-9259-C4FA7B88CD68}" srcOrd="1" destOrd="0" presId="urn:microsoft.com/office/officeart/2005/8/layout/hList7"/>
    <dgm:cxn modelId="{916ED6F4-9D73-42C9-9772-1FA8F642A9C7}" type="presOf" srcId="{D1141CB1-734C-47CB-A341-6AC41769AA8E}" destId="{2D8CBB16-297F-49FF-A385-8A3C36FE7175}" srcOrd="0" destOrd="0" presId="urn:microsoft.com/office/officeart/2005/8/layout/hList7"/>
    <dgm:cxn modelId="{0BC0BD95-A7F9-4E09-A8A5-7691F5367465}" type="presParOf" srcId="{C136BC21-E239-4C67-82A0-331447D1BD70}" destId="{4496D311-2DB0-4D3B-B60D-0040CEF1431F}" srcOrd="0" destOrd="0" presId="urn:microsoft.com/office/officeart/2005/8/layout/hList7"/>
    <dgm:cxn modelId="{9C6D2463-C19E-4457-8894-467C843F68A8}" type="presParOf" srcId="{C136BC21-E239-4C67-82A0-331447D1BD70}" destId="{B73ED285-88E2-47C0-92F3-8CA8A19DBF3E}" srcOrd="1" destOrd="0" presId="urn:microsoft.com/office/officeart/2005/8/layout/hList7"/>
    <dgm:cxn modelId="{3E657503-F2B4-4153-A14F-E296D9578DF4}" type="presParOf" srcId="{B73ED285-88E2-47C0-92F3-8CA8A19DBF3E}" destId="{63A91404-374D-48B4-81EC-76DE8BC813AB}" srcOrd="0" destOrd="0" presId="urn:microsoft.com/office/officeart/2005/8/layout/hList7"/>
    <dgm:cxn modelId="{06DC9ADD-DD99-4BC0-AD12-10CFE68D4E34}" type="presParOf" srcId="{63A91404-374D-48B4-81EC-76DE8BC813AB}" destId="{6D1BC23D-E7BB-4B39-8D76-F65B74AE0F55}" srcOrd="0" destOrd="0" presId="urn:microsoft.com/office/officeart/2005/8/layout/hList7"/>
    <dgm:cxn modelId="{E25A7E29-8242-4E46-950F-221FB429A3DF}" type="presParOf" srcId="{63A91404-374D-48B4-81EC-76DE8BC813AB}" destId="{E08F5379-7E37-4E5C-895A-D9832C4D0DA9}" srcOrd="1" destOrd="0" presId="urn:microsoft.com/office/officeart/2005/8/layout/hList7"/>
    <dgm:cxn modelId="{CC219F79-F8FE-4284-A935-AC016E76A779}" type="presParOf" srcId="{63A91404-374D-48B4-81EC-76DE8BC813AB}" destId="{1ACCF5E3-6819-440B-83F7-90E3BBA3339D}" srcOrd="2" destOrd="0" presId="urn:microsoft.com/office/officeart/2005/8/layout/hList7"/>
    <dgm:cxn modelId="{A1E0D8AF-4E83-4BC4-B710-916B6D73C7BD}" type="presParOf" srcId="{63A91404-374D-48B4-81EC-76DE8BC813AB}" destId="{846E8A63-66A0-4E79-988D-8F7B1A98544B}" srcOrd="3" destOrd="0" presId="urn:microsoft.com/office/officeart/2005/8/layout/hList7"/>
    <dgm:cxn modelId="{48A03446-0BC8-4368-80D8-42172F79456B}" type="presParOf" srcId="{B73ED285-88E2-47C0-92F3-8CA8A19DBF3E}" destId="{C9F96C65-E52B-4952-8A37-C2FBB203A2BE}" srcOrd="1" destOrd="0" presId="urn:microsoft.com/office/officeart/2005/8/layout/hList7"/>
    <dgm:cxn modelId="{898E2C14-70A7-4061-AE00-375F62FD6BE1}" type="presParOf" srcId="{B73ED285-88E2-47C0-92F3-8CA8A19DBF3E}" destId="{411A195A-D174-4FED-80EA-0424F75FD435}" srcOrd="2" destOrd="0" presId="urn:microsoft.com/office/officeart/2005/8/layout/hList7"/>
    <dgm:cxn modelId="{195467EB-39F2-464D-910A-5C6B4FF9FA12}" type="presParOf" srcId="{411A195A-D174-4FED-80EA-0424F75FD435}" destId="{78C73220-087E-437E-B4B9-D859CDE0039A}" srcOrd="0" destOrd="0" presId="urn:microsoft.com/office/officeart/2005/8/layout/hList7"/>
    <dgm:cxn modelId="{06E2E2C5-1B64-4C9B-9D4B-7AA20A181B62}" type="presParOf" srcId="{411A195A-D174-4FED-80EA-0424F75FD435}" destId="{57743914-2057-4459-ABC2-CBC115098845}" srcOrd="1" destOrd="0" presId="urn:microsoft.com/office/officeart/2005/8/layout/hList7"/>
    <dgm:cxn modelId="{411AE751-FDD2-4867-A655-929D76DF62C0}" type="presParOf" srcId="{411A195A-D174-4FED-80EA-0424F75FD435}" destId="{7EEBF9F7-A1FE-466A-A63D-35D83229FCA6}" srcOrd="2" destOrd="0" presId="urn:microsoft.com/office/officeart/2005/8/layout/hList7"/>
    <dgm:cxn modelId="{3ABEE804-E556-4A7D-BBA0-9BC565F3D840}" type="presParOf" srcId="{411A195A-D174-4FED-80EA-0424F75FD435}" destId="{E393CD2C-D716-4AA9-A8A6-FC7BB4C163C7}" srcOrd="3" destOrd="0" presId="urn:microsoft.com/office/officeart/2005/8/layout/hList7"/>
    <dgm:cxn modelId="{388EA98B-68FE-449A-91BC-C4E9B8A02821}" type="presParOf" srcId="{B73ED285-88E2-47C0-92F3-8CA8A19DBF3E}" destId="{2D8CBB16-297F-49FF-A385-8A3C36FE7175}" srcOrd="3" destOrd="0" presId="urn:microsoft.com/office/officeart/2005/8/layout/hList7"/>
    <dgm:cxn modelId="{C5A990CA-7EA5-4660-B5A1-64C153E63C1F}" type="presParOf" srcId="{B73ED285-88E2-47C0-92F3-8CA8A19DBF3E}" destId="{5D99BAF0-1DDE-4B36-9740-83632867C9EB}" srcOrd="4" destOrd="0" presId="urn:microsoft.com/office/officeart/2005/8/layout/hList7"/>
    <dgm:cxn modelId="{E9EA0553-8CFC-4DE9-8E00-9BDC1D77BE0F}" type="presParOf" srcId="{5D99BAF0-1DDE-4B36-9740-83632867C9EB}" destId="{D54F9C46-AF93-4217-8B5E-03D0A62D06C1}" srcOrd="0" destOrd="0" presId="urn:microsoft.com/office/officeart/2005/8/layout/hList7"/>
    <dgm:cxn modelId="{E5A28E2B-AB0C-4DD9-9107-5CB643EF090B}" type="presParOf" srcId="{5D99BAF0-1DDE-4B36-9740-83632867C9EB}" destId="{720855EC-7012-4E51-9259-C4FA7B88CD68}" srcOrd="1" destOrd="0" presId="urn:microsoft.com/office/officeart/2005/8/layout/hList7"/>
    <dgm:cxn modelId="{CE64805C-AE39-4FE8-8A88-566E2F8204EA}" type="presParOf" srcId="{5D99BAF0-1DDE-4B36-9740-83632867C9EB}" destId="{D2BEA3A1-1B14-402F-A7D9-A37B58C9F47C}" srcOrd="2" destOrd="0" presId="urn:microsoft.com/office/officeart/2005/8/layout/hList7"/>
    <dgm:cxn modelId="{2EAF5123-CDE6-49B9-A591-65E6BB9638E1}" type="presParOf" srcId="{5D99BAF0-1DDE-4B36-9740-83632867C9EB}" destId="{63FB1D91-0573-4BC9-86B1-FE59731DB219}" srcOrd="3" destOrd="0" presId="urn:microsoft.com/office/officeart/2005/8/layout/hList7"/>
    <dgm:cxn modelId="{4845AE1F-36DE-430B-A015-F864985DE2FC}" type="presParOf" srcId="{B73ED285-88E2-47C0-92F3-8CA8A19DBF3E}" destId="{6DA1E9C0-9D53-46E0-9D24-12F906E31305}" srcOrd="5" destOrd="0" presId="urn:microsoft.com/office/officeart/2005/8/layout/hList7"/>
    <dgm:cxn modelId="{4CC8042E-CB22-45C8-81A6-DE2C104C8DC7}" type="presParOf" srcId="{B73ED285-88E2-47C0-92F3-8CA8A19DBF3E}" destId="{DA001CB1-6790-42B0-A3FD-EAFBC2850793}" srcOrd="6" destOrd="0" presId="urn:microsoft.com/office/officeart/2005/8/layout/hList7"/>
    <dgm:cxn modelId="{B6F695D5-57C2-4505-AA4C-0634E5DECB1B}" type="presParOf" srcId="{DA001CB1-6790-42B0-A3FD-EAFBC2850793}" destId="{6A9F2F99-5EB7-4752-8DBB-7DB044BDC41A}" srcOrd="0" destOrd="0" presId="urn:microsoft.com/office/officeart/2005/8/layout/hList7"/>
    <dgm:cxn modelId="{4F2946FE-B123-4358-9A67-4DC5B2401ABD}" type="presParOf" srcId="{DA001CB1-6790-42B0-A3FD-EAFBC2850793}" destId="{5D2B893A-B33D-406B-8006-29DBF5737F32}" srcOrd="1" destOrd="0" presId="urn:microsoft.com/office/officeart/2005/8/layout/hList7"/>
    <dgm:cxn modelId="{CA604DD1-EDA7-46B2-B22F-C37C01777356}" type="presParOf" srcId="{DA001CB1-6790-42B0-A3FD-EAFBC2850793}" destId="{F6E51B7F-583C-4597-92DB-13B526859747}" srcOrd="2" destOrd="0" presId="urn:microsoft.com/office/officeart/2005/8/layout/hList7"/>
    <dgm:cxn modelId="{41B24196-0E83-4189-957C-C230B5717212}" type="presParOf" srcId="{DA001CB1-6790-42B0-A3FD-EAFBC2850793}" destId="{905D0189-BA7C-4436-9FA8-5997BDD7ABF9}" srcOrd="3" destOrd="0" presId="urn:microsoft.com/office/officeart/2005/8/layout/hList7"/>
    <dgm:cxn modelId="{96A46472-8DF5-4919-A5BE-D494D6F9F002}" type="presParOf" srcId="{B73ED285-88E2-47C0-92F3-8CA8A19DBF3E}" destId="{A2CF04D6-A09B-4511-A297-CCBC4DE047F8}" srcOrd="7" destOrd="0" presId="urn:microsoft.com/office/officeart/2005/8/layout/hList7"/>
    <dgm:cxn modelId="{6F49A265-750E-42F0-8149-353268FDF0D3}" type="presParOf" srcId="{B73ED285-88E2-47C0-92F3-8CA8A19DBF3E}" destId="{15F7A1C4-2BCA-48E2-A7CE-2420F3289A9D}" srcOrd="8" destOrd="0" presId="urn:microsoft.com/office/officeart/2005/8/layout/hList7"/>
    <dgm:cxn modelId="{35FEDB9C-467B-4D66-9ADE-8458120D15CE}" type="presParOf" srcId="{15F7A1C4-2BCA-48E2-A7CE-2420F3289A9D}" destId="{7A1B5137-A4DC-4E94-A98B-F14CEB0F5142}" srcOrd="0" destOrd="0" presId="urn:microsoft.com/office/officeart/2005/8/layout/hList7"/>
    <dgm:cxn modelId="{987F56DB-0A5A-4A78-ADC8-B0A63DB08D0E}" type="presParOf" srcId="{15F7A1C4-2BCA-48E2-A7CE-2420F3289A9D}" destId="{85724508-773D-4749-A5C0-EA0BFA0D6439}" srcOrd="1" destOrd="0" presId="urn:microsoft.com/office/officeart/2005/8/layout/hList7"/>
    <dgm:cxn modelId="{E6DB525A-E998-4012-9C99-35BD98BCD102}" type="presParOf" srcId="{15F7A1C4-2BCA-48E2-A7CE-2420F3289A9D}" destId="{160BCD8A-8796-42F5-8C06-009CACDA9B6E}" srcOrd="2" destOrd="0" presId="urn:microsoft.com/office/officeart/2005/8/layout/hList7"/>
    <dgm:cxn modelId="{C7658466-FBA7-4FFE-9DFD-C4C6C6673334}" type="presParOf" srcId="{15F7A1C4-2BCA-48E2-A7CE-2420F3289A9D}" destId="{83382EB5-B626-4580-ABCC-F46B847109C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GB"/>
            <a:t>Parallelism: Numpartitions</a:t>
          </a:r>
          <a:endParaRPr lang="en-IN"/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BDF9FAB2-2393-42F2-907E-A748EA763D4F}">
      <dgm:prSet/>
      <dgm:spPr/>
      <dgm:t>
        <a:bodyPr/>
        <a:lstStyle/>
        <a:p>
          <a:r>
            <a:rPr lang="en-GB"/>
            <a:t>Predicate Pushdown</a:t>
          </a:r>
          <a:endParaRPr lang="en-IN"/>
        </a:p>
      </dgm:t>
    </dgm:pt>
    <dgm:pt modelId="{DA724DAC-B751-454B-BF78-B145E9E67EE3}" type="parTrans" cxnId="{0437D8FB-81D2-4742-BDD8-5EF665622003}">
      <dgm:prSet/>
      <dgm:spPr/>
      <dgm:t>
        <a:bodyPr/>
        <a:lstStyle/>
        <a:p>
          <a:endParaRPr lang="en-IN"/>
        </a:p>
      </dgm:t>
    </dgm:pt>
    <dgm:pt modelId="{39E6D694-6A41-4986-A704-403687B41C42}" type="sibTrans" cxnId="{0437D8FB-81D2-4742-BDD8-5EF665622003}">
      <dgm:prSet/>
      <dgm:spPr/>
      <dgm:t>
        <a:bodyPr/>
        <a:lstStyle/>
        <a:p>
          <a:endParaRPr lang="en-IN"/>
        </a:p>
      </dgm:t>
    </dgm:pt>
    <dgm:pt modelId="{31B92F54-F237-42C6-9229-A53FC1488D8A}">
      <dgm:prSet/>
      <dgm:spPr/>
      <dgm:t>
        <a:bodyPr/>
        <a:lstStyle/>
        <a:p>
          <a:r>
            <a:rPr lang="en-GB"/>
            <a:t>Projection Pushdown</a:t>
          </a:r>
          <a:endParaRPr lang="en-IN"/>
        </a:p>
      </dgm:t>
    </dgm:pt>
    <dgm:pt modelId="{819E437D-3CDE-4E8C-B52D-52BFE929DBE5}" type="parTrans" cxnId="{C47F0E54-DCE9-44DC-BB3B-56F610387DFD}">
      <dgm:prSet/>
      <dgm:spPr/>
      <dgm:t>
        <a:bodyPr/>
        <a:lstStyle/>
        <a:p>
          <a:endParaRPr lang="en-IN"/>
        </a:p>
      </dgm:t>
    </dgm:pt>
    <dgm:pt modelId="{DA247875-9BAF-4673-AAA5-D9F72D77E274}" type="sibTrans" cxnId="{C47F0E54-DCE9-44DC-BB3B-56F610387DFD}">
      <dgm:prSet/>
      <dgm:spPr/>
      <dgm:t>
        <a:bodyPr/>
        <a:lstStyle/>
        <a:p>
          <a:endParaRPr lang="en-IN"/>
        </a:p>
      </dgm:t>
    </dgm:pt>
    <dgm:pt modelId="{A12236DC-2042-4B79-853A-33103FE9F69F}">
      <dgm:prSet/>
      <dgm:spPr/>
      <dgm:t>
        <a:bodyPr/>
        <a:lstStyle/>
        <a:p>
          <a:r>
            <a:rPr lang="en-GB"/>
            <a:t>LowerBound/UpperBound/PartitionColumn</a:t>
          </a:r>
          <a:endParaRPr lang="en-IN"/>
        </a:p>
      </dgm:t>
    </dgm:pt>
    <dgm:pt modelId="{9E2538C7-0A83-4F8E-B345-7B75632BC3BC}" type="parTrans" cxnId="{0118145B-2E0B-46B8-A029-D3C9D9AE5D68}">
      <dgm:prSet/>
      <dgm:spPr/>
      <dgm:t>
        <a:bodyPr/>
        <a:lstStyle/>
        <a:p>
          <a:endParaRPr lang="en-IN"/>
        </a:p>
      </dgm:t>
    </dgm:pt>
    <dgm:pt modelId="{F6B37A8C-827D-4A95-9A2C-12EAA459A18E}" type="sibTrans" cxnId="{0118145B-2E0B-46B8-A029-D3C9D9AE5D68}">
      <dgm:prSet/>
      <dgm:spPr/>
      <dgm:t>
        <a:bodyPr/>
        <a:lstStyle/>
        <a:p>
          <a:endParaRPr lang="en-IN"/>
        </a:p>
      </dgm:t>
    </dgm:pt>
    <dgm:pt modelId="{4FD39054-31BB-4AE7-8814-96CA8E74646C}">
      <dgm:prSet/>
      <dgm:spPr/>
      <dgm:t>
        <a:bodyPr/>
        <a:lstStyle/>
        <a:p>
          <a:r>
            <a:rPr lang="en-GB"/>
            <a:t>FetchSize</a:t>
          </a:r>
          <a:endParaRPr lang="en-IN"/>
        </a:p>
      </dgm:t>
    </dgm:pt>
    <dgm:pt modelId="{F5D38513-0920-4DDE-A62A-12C63B828EC8}" type="parTrans" cxnId="{267805E2-B0A3-4EC1-9F9B-1DD464EB9994}">
      <dgm:prSet/>
      <dgm:spPr/>
      <dgm:t>
        <a:bodyPr/>
        <a:lstStyle/>
        <a:p>
          <a:endParaRPr lang="en-IN"/>
        </a:p>
      </dgm:t>
    </dgm:pt>
    <dgm:pt modelId="{2FD8E8D0-6667-495C-A2C1-5D19232AFD07}" type="sibTrans" cxnId="{267805E2-B0A3-4EC1-9F9B-1DD464EB9994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5"/>
      <dgm:spPr/>
    </dgm:pt>
    <dgm:pt modelId="{B6B16F24-85EA-477C-9FF2-9230C63D082E}" type="pres">
      <dgm:prSet presAssocID="{66695134-8557-4970-AB1D-865530EDA114}" presName="nodeTx" presStyleLbl="node1" presStyleIdx="0" presStyleCnt="5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5"/>
      <dgm:spPr/>
    </dgm:pt>
    <dgm:pt modelId="{CF3546B1-C8BD-4A8B-AAD4-88B41724388E}" type="pres">
      <dgm:prSet presAssocID="{66695134-8557-4970-AB1D-865530EDA114}" presName="imagNode" presStyleLbl="fgImgPlace1" presStyleIdx="0" presStyleCnt="5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7EAF6FFC-4534-4649-B770-911F50B6221D}" type="pres">
      <dgm:prSet presAssocID="{BDF9FAB2-2393-42F2-907E-A748EA763D4F}" presName="compNode" presStyleCnt="0"/>
      <dgm:spPr/>
    </dgm:pt>
    <dgm:pt modelId="{3A8DF49F-F33E-4D4A-B787-544D41D66ACE}" type="pres">
      <dgm:prSet presAssocID="{BDF9FAB2-2393-42F2-907E-A748EA763D4F}" presName="bkgdShape" presStyleLbl="node1" presStyleIdx="1" presStyleCnt="5"/>
      <dgm:spPr/>
    </dgm:pt>
    <dgm:pt modelId="{C173613F-1DFD-4650-9A3B-CBC7049BDA71}" type="pres">
      <dgm:prSet presAssocID="{BDF9FAB2-2393-42F2-907E-A748EA763D4F}" presName="nodeTx" presStyleLbl="node1" presStyleIdx="1" presStyleCnt="5">
        <dgm:presLayoutVars>
          <dgm:bulletEnabled val="1"/>
        </dgm:presLayoutVars>
      </dgm:prSet>
      <dgm:spPr/>
    </dgm:pt>
    <dgm:pt modelId="{F443C3E9-336C-44E6-9673-172068BBBA55}" type="pres">
      <dgm:prSet presAssocID="{BDF9FAB2-2393-42F2-907E-A748EA763D4F}" presName="invisiNode" presStyleLbl="node1" presStyleIdx="1" presStyleCnt="5"/>
      <dgm:spPr/>
    </dgm:pt>
    <dgm:pt modelId="{F1A54296-B1EF-4E4F-94DE-E744A7D91A3B}" type="pres">
      <dgm:prSet presAssocID="{BDF9FAB2-2393-42F2-907E-A748EA763D4F}" presName="imagNode" presStyleLbl="fgImgPlace1" presStyleIdx="1" presStyleCnt="5"/>
      <dgm:spPr/>
    </dgm:pt>
    <dgm:pt modelId="{FA6BA95C-B4D8-45C3-9253-B1AE73ED6094}" type="pres">
      <dgm:prSet presAssocID="{39E6D694-6A41-4986-A704-403687B41C42}" presName="sibTrans" presStyleLbl="sibTrans2D1" presStyleIdx="0" presStyleCnt="0"/>
      <dgm:spPr/>
    </dgm:pt>
    <dgm:pt modelId="{7DCB63BE-B379-4B7C-B45C-A7D460FDF98A}" type="pres">
      <dgm:prSet presAssocID="{31B92F54-F237-42C6-9229-A53FC1488D8A}" presName="compNode" presStyleCnt="0"/>
      <dgm:spPr/>
    </dgm:pt>
    <dgm:pt modelId="{BC2AE430-3F0A-4153-B4E6-B924B60BDCF9}" type="pres">
      <dgm:prSet presAssocID="{31B92F54-F237-42C6-9229-A53FC1488D8A}" presName="bkgdShape" presStyleLbl="node1" presStyleIdx="2" presStyleCnt="5"/>
      <dgm:spPr/>
    </dgm:pt>
    <dgm:pt modelId="{FA018ED2-6986-4F46-9272-90B7985E6814}" type="pres">
      <dgm:prSet presAssocID="{31B92F54-F237-42C6-9229-A53FC1488D8A}" presName="nodeTx" presStyleLbl="node1" presStyleIdx="2" presStyleCnt="5">
        <dgm:presLayoutVars>
          <dgm:bulletEnabled val="1"/>
        </dgm:presLayoutVars>
      </dgm:prSet>
      <dgm:spPr/>
    </dgm:pt>
    <dgm:pt modelId="{BA5B19F1-84AF-4CB1-A0C1-842E36F419FB}" type="pres">
      <dgm:prSet presAssocID="{31B92F54-F237-42C6-9229-A53FC1488D8A}" presName="invisiNode" presStyleLbl="node1" presStyleIdx="2" presStyleCnt="5"/>
      <dgm:spPr/>
    </dgm:pt>
    <dgm:pt modelId="{A29DE5AC-505B-4F9D-8D5E-1FDBBA82C9DE}" type="pres">
      <dgm:prSet presAssocID="{31B92F54-F237-42C6-9229-A53FC1488D8A}" presName="imagNode" presStyleLbl="fgImgPlace1" presStyleIdx="2" presStyleCnt="5"/>
      <dgm:spPr/>
    </dgm:pt>
    <dgm:pt modelId="{197C3359-472C-43A8-97FB-F14EA7960718}" type="pres">
      <dgm:prSet presAssocID="{DA247875-9BAF-4673-AAA5-D9F72D77E274}" presName="sibTrans" presStyleLbl="sibTrans2D1" presStyleIdx="0" presStyleCnt="0"/>
      <dgm:spPr/>
    </dgm:pt>
    <dgm:pt modelId="{7C513E8C-E7DB-4DD6-9ED6-63104D59D503}" type="pres">
      <dgm:prSet presAssocID="{A12236DC-2042-4B79-853A-33103FE9F69F}" presName="compNode" presStyleCnt="0"/>
      <dgm:spPr/>
    </dgm:pt>
    <dgm:pt modelId="{CDDA2343-25E4-43E4-A0DA-6EA675BF8131}" type="pres">
      <dgm:prSet presAssocID="{A12236DC-2042-4B79-853A-33103FE9F69F}" presName="bkgdShape" presStyleLbl="node1" presStyleIdx="3" presStyleCnt="5"/>
      <dgm:spPr/>
    </dgm:pt>
    <dgm:pt modelId="{2C0B2093-6C3E-4B65-B91A-C3D94160BE87}" type="pres">
      <dgm:prSet presAssocID="{A12236DC-2042-4B79-853A-33103FE9F69F}" presName="nodeTx" presStyleLbl="node1" presStyleIdx="3" presStyleCnt="5">
        <dgm:presLayoutVars>
          <dgm:bulletEnabled val="1"/>
        </dgm:presLayoutVars>
      </dgm:prSet>
      <dgm:spPr/>
    </dgm:pt>
    <dgm:pt modelId="{93B94BF4-389D-4E26-BDD7-297D90000BB8}" type="pres">
      <dgm:prSet presAssocID="{A12236DC-2042-4B79-853A-33103FE9F69F}" presName="invisiNode" presStyleLbl="node1" presStyleIdx="3" presStyleCnt="5"/>
      <dgm:spPr/>
    </dgm:pt>
    <dgm:pt modelId="{60F3FDE6-017B-44AD-89A8-863A5CAA7D8D}" type="pres">
      <dgm:prSet presAssocID="{A12236DC-2042-4B79-853A-33103FE9F69F}" presName="imagNode" presStyleLbl="fgImgPlace1" presStyleIdx="3" presStyleCnt="5"/>
      <dgm:spPr/>
    </dgm:pt>
    <dgm:pt modelId="{63C12685-3344-4EAC-B30A-179B50A1C21B}" type="pres">
      <dgm:prSet presAssocID="{F6B37A8C-827D-4A95-9A2C-12EAA459A18E}" presName="sibTrans" presStyleLbl="sibTrans2D1" presStyleIdx="0" presStyleCnt="0"/>
      <dgm:spPr/>
    </dgm:pt>
    <dgm:pt modelId="{A9CBC5A4-4E26-4062-9C64-9054FEC8C790}" type="pres">
      <dgm:prSet presAssocID="{4FD39054-31BB-4AE7-8814-96CA8E74646C}" presName="compNode" presStyleCnt="0"/>
      <dgm:spPr/>
    </dgm:pt>
    <dgm:pt modelId="{04AF33DA-A500-4BF4-8DA2-96210934DDBE}" type="pres">
      <dgm:prSet presAssocID="{4FD39054-31BB-4AE7-8814-96CA8E74646C}" presName="bkgdShape" presStyleLbl="node1" presStyleIdx="4" presStyleCnt="5"/>
      <dgm:spPr/>
    </dgm:pt>
    <dgm:pt modelId="{AFB1D68D-84FE-45AD-B152-33ED0CD15BE0}" type="pres">
      <dgm:prSet presAssocID="{4FD39054-31BB-4AE7-8814-96CA8E74646C}" presName="nodeTx" presStyleLbl="node1" presStyleIdx="4" presStyleCnt="5">
        <dgm:presLayoutVars>
          <dgm:bulletEnabled val="1"/>
        </dgm:presLayoutVars>
      </dgm:prSet>
      <dgm:spPr/>
    </dgm:pt>
    <dgm:pt modelId="{23A85248-A9FB-413F-9F9C-F4452615C8A7}" type="pres">
      <dgm:prSet presAssocID="{4FD39054-31BB-4AE7-8814-96CA8E74646C}" presName="invisiNode" presStyleLbl="node1" presStyleIdx="4" presStyleCnt="5"/>
      <dgm:spPr/>
    </dgm:pt>
    <dgm:pt modelId="{46A01429-0070-4E23-8F44-651F0784A292}" type="pres">
      <dgm:prSet presAssocID="{4FD39054-31BB-4AE7-8814-96CA8E74646C}" presName="imagNode" presStyleLbl="fgImgPlace1" presStyleIdx="4" presStyleCnt="5"/>
      <dgm:spPr/>
    </dgm:pt>
  </dgm:ptLst>
  <dgm:cxnLst>
    <dgm:cxn modelId="{D0713E0D-11E7-4A01-B332-28D511246062}" type="presOf" srcId="{A12236DC-2042-4B79-853A-33103FE9F69F}" destId="{CDDA2343-25E4-43E4-A0DA-6EA675BF8131}" srcOrd="0" destOrd="0" presId="urn:microsoft.com/office/officeart/2005/8/layout/hList7"/>
    <dgm:cxn modelId="{47B2EB2D-ADFE-4C59-8B64-6BC8735E1203}" type="presOf" srcId="{31B92F54-F237-42C6-9229-A53FC1488D8A}" destId="{FA018ED2-6986-4F46-9272-90B7985E6814}" srcOrd="1" destOrd="0" presId="urn:microsoft.com/office/officeart/2005/8/layout/hList7"/>
    <dgm:cxn modelId="{1CDEF93F-5F03-45AC-9929-1D77E1E2EBB7}" type="presOf" srcId="{BDF9FAB2-2393-42F2-907E-A748EA763D4F}" destId="{C173613F-1DFD-4650-9A3B-CBC7049BDA71}" srcOrd="1" destOrd="0" presId="urn:microsoft.com/office/officeart/2005/8/layout/hList7"/>
    <dgm:cxn modelId="{0118145B-2E0B-46B8-A029-D3C9D9AE5D68}" srcId="{8E2B102D-85E2-4793-8CF9-38414D44D111}" destId="{A12236DC-2042-4B79-853A-33103FE9F69F}" srcOrd="3" destOrd="0" parTransId="{9E2538C7-0A83-4F8E-B345-7B75632BC3BC}" sibTransId="{F6B37A8C-827D-4A95-9A2C-12EAA459A18E}"/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C47F0E54-DCE9-44DC-BB3B-56F610387DFD}" srcId="{8E2B102D-85E2-4793-8CF9-38414D44D111}" destId="{31B92F54-F237-42C6-9229-A53FC1488D8A}" srcOrd="2" destOrd="0" parTransId="{819E437D-3CDE-4E8C-B52D-52BFE929DBE5}" sibTransId="{DA247875-9BAF-4673-AAA5-D9F72D77E274}"/>
    <dgm:cxn modelId="{95E7837B-D1D3-483D-9F33-74273E88A81F}" type="presOf" srcId="{39E6D694-6A41-4986-A704-403687B41C42}" destId="{FA6BA95C-B4D8-45C3-9253-B1AE73ED6094}" srcOrd="0" destOrd="0" presId="urn:microsoft.com/office/officeart/2005/8/layout/hList7"/>
    <dgm:cxn modelId="{158E4384-1546-49AC-9942-16044B745ADB}" type="presOf" srcId="{DA247875-9BAF-4673-AAA5-D9F72D77E274}" destId="{197C3359-472C-43A8-97FB-F14EA7960718}" srcOrd="0" destOrd="0" presId="urn:microsoft.com/office/officeart/2005/8/layout/hList7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47FEC28E-5E1A-496B-AD02-0405D28CE901}" type="presOf" srcId="{F6B37A8C-827D-4A95-9A2C-12EAA459A18E}" destId="{63C12685-3344-4EAC-B30A-179B50A1C21B}" srcOrd="0" destOrd="0" presId="urn:microsoft.com/office/officeart/2005/8/layout/hList7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D18B36AA-A0E3-4542-B820-2A08E17E916F}" type="presOf" srcId="{31B92F54-F237-42C6-9229-A53FC1488D8A}" destId="{BC2AE430-3F0A-4153-B4E6-B924B60BDCF9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EE3B1BD3-6AFF-4C80-863F-8C3AC62D6CD3}" type="presOf" srcId="{4FD39054-31BB-4AE7-8814-96CA8E74646C}" destId="{04AF33DA-A500-4BF4-8DA2-96210934DDBE}" srcOrd="0" destOrd="0" presId="urn:microsoft.com/office/officeart/2005/8/layout/hList7"/>
    <dgm:cxn modelId="{74B817D4-CF8D-40F0-A749-A588E990A90C}" type="presOf" srcId="{4FD39054-31BB-4AE7-8814-96CA8E74646C}" destId="{AFB1D68D-84FE-45AD-B152-33ED0CD15BE0}" srcOrd="1" destOrd="0" presId="urn:microsoft.com/office/officeart/2005/8/layout/hList7"/>
    <dgm:cxn modelId="{0F8AEDDA-0227-4C82-98E5-A2F1CF2F19BF}" type="presOf" srcId="{BDF9FAB2-2393-42F2-907E-A748EA763D4F}" destId="{3A8DF49F-F33E-4D4A-B787-544D41D66ACE}" srcOrd="0" destOrd="0" presId="urn:microsoft.com/office/officeart/2005/8/layout/hList7"/>
    <dgm:cxn modelId="{267805E2-B0A3-4EC1-9F9B-1DD464EB9994}" srcId="{8E2B102D-85E2-4793-8CF9-38414D44D111}" destId="{4FD39054-31BB-4AE7-8814-96CA8E74646C}" srcOrd="4" destOrd="0" parTransId="{F5D38513-0920-4DDE-A62A-12C63B828EC8}" sibTransId="{2FD8E8D0-6667-495C-A2C1-5D19232AFD07}"/>
    <dgm:cxn modelId="{691780E9-D2F6-44CA-BF18-02FB4D0C8222}" type="presOf" srcId="{A12236DC-2042-4B79-853A-33103FE9F69F}" destId="{2C0B2093-6C3E-4B65-B91A-C3D94160BE87}" srcOrd="1" destOrd="0" presId="urn:microsoft.com/office/officeart/2005/8/layout/hList7"/>
    <dgm:cxn modelId="{0437D8FB-81D2-4742-BDD8-5EF665622003}" srcId="{8E2B102D-85E2-4793-8CF9-38414D44D111}" destId="{BDF9FAB2-2393-42F2-907E-A748EA763D4F}" srcOrd="1" destOrd="0" parTransId="{DA724DAC-B751-454B-BF78-B145E9E67EE3}" sibTransId="{39E6D694-6A41-4986-A704-403687B41C42}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16AD66DF-2ABD-4148-9E90-1F2E0BBD3E9F}" type="presParOf" srcId="{64212967-6523-4F15-B398-469B9C7D9ADB}" destId="{7EAF6FFC-4534-4649-B770-911F50B6221D}" srcOrd="2" destOrd="0" presId="urn:microsoft.com/office/officeart/2005/8/layout/hList7"/>
    <dgm:cxn modelId="{85CE994C-8779-431E-893F-579CD30EC4DE}" type="presParOf" srcId="{7EAF6FFC-4534-4649-B770-911F50B6221D}" destId="{3A8DF49F-F33E-4D4A-B787-544D41D66ACE}" srcOrd="0" destOrd="0" presId="urn:microsoft.com/office/officeart/2005/8/layout/hList7"/>
    <dgm:cxn modelId="{0E32476E-4975-4FAF-B3CA-130B6C221BDD}" type="presParOf" srcId="{7EAF6FFC-4534-4649-B770-911F50B6221D}" destId="{C173613F-1DFD-4650-9A3B-CBC7049BDA71}" srcOrd="1" destOrd="0" presId="urn:microsoft.com/office/officeart/2005/8/layout/hList7"/>
    <dgm:cxn modelId="{0A558785-3A9A-45A4-BBD2-5FEE2E7E3A3E}" type="presParOf" srcId="{7EAF6FFC-4534-4649-B770-911F50B6221D}" destId="{F443C3E9-336C-44E6-9673-172068BBBA55}" srcOrd="2" destOrd="0" presId="urn:microsoft.com/office/officeart/2005/8/layout/hList7"/>
    <dgm:cxn modelId="{3C1D6D64-EC86-4922-9B90-5D93B3ABCA9F}" type="presParOf" srcId="{7EAF6FFC-4534-4649-B770-911F50B6221D}" destId="{F1A54296-B1EF-4E4F-94DE-E744A7D91A3B}" srcOrd="3" destOrd="0" presId="urn:microsoft.com/office/officeart/2005/8/layout/hList7"/>
    <dgm:cxn modelId="{2E7F4FDB-2F51-4783-9E44-2C58AD08FEC4}" type="presParOf" srcId="{64212967-6523-4F15-B398-469B9C7D9ADB}" destId="{FA6BA95C-B4D8-45C3-9253-B1AE73ED6094}" srcOrd="3" destOrd="0" presId="urn:microsoft.com/office/officeart/2005/8/layout/hList7"/>
    <dgm:cxn modelId="{39A7CC89-0294-4202-A22E-B349CA4A5FF7}" type="presParOf" srcId="{64212967-6523-4F15-B398-469B9C7D9ADB}" destId="{7DCB63BE-B379-4B7C-B45C-A7D460FDF98A}" srcOrd="4" destOrd="0" presId="urn:microsoft.com/office/officeart/2005/8/layout/hList7"/>
    <dgm:cxn modelId="{1E88EFBA-C7C0-4374-A8FF-6FEFB1F559FC}" type="presParOf" srcId="{7DCB63BE-B379-4B7C-B45C-A7D460FDF98A}" destId="{BC2AE430-3F0A-4153-B4E6-B924B60BDCF9}" srcOrd="0" destOrd="0" presId="urn:microsoft.com/office/officeart/2005/8/layout/hList7"/>
    <dgm:cxn modelId="{69CB1F68-3A07-48F1-813E-E6653A1ECDE0}" type="presParOf" srcId="{7DCB63BE-B379-4B7C-B45C-A7D460FDF98A}" destId="{FA018ED2-6986-4F46-9272-90B7985E6814}" srcOrd="1" destOrd="0" presId="urn:microsoft.com/office/officeart/2005/8/layout/hList7"/>
    <dgm:cxn modelId="{F22C2938-79E3-43BF-B645-C45AE07F3E65}" type="presParOf" srcId="{7DCB63BE-B379-4B7C-B45C-A7D460FDF98A}" destId="{BA5B19F1-84AF-4CB1-A0C1-842E36F419FB}" srcOrd="2" destOrd="0" presId="urn:microsoft.com/office/officeart/2005/8/layout/hList7"/>
    <dgm:cxn modelId="{CC64751A-AF12-48E9-9414-F06F723C66ED}" type="presParOf" srcId="{7DCB63BE-B379-4B7C-B45C-A7D460FDF98A}" destId="{A29DE5AC-505B-4F9D-8D5E-1FDBBA82C9DE}" srcOrd="3" destOrd="0" presId="urn:microsoft.com/office/officeart/2005/8/layout/hList7"/>
    <dgm:cxn modelId="{45CEE3EC-27EB-41F1-8BDF-1251028D8C6A}" type="presParOf" srcId="{64212967-6523-4F15-B398-469B9C7D9ADB}" destId="{197C3359-472C-43A8-97FB-F14EA7960718}" srcOrd="5" destOrd="0" presId="urn:microsoft.com/office/officeart/2005/8/layout/hList7"/>
    <dgm:cxn modelId="{65A2F30C-7F38-47E4-B603-476DBE45DAEA}" type="presParOf" srcId="{64212967-6523-4F15-B398-469B9C7D9ADB}" destId="{7C513E8C-E7DB-4DD6-9ED6-63104D59D503}" srcOrd="6" destOrd="0" presId="urn:microsoft.com/office/officeart/2005/8/layout/hList7"/>
    <dgm:cxn modelId="{79E77C67-4F56-4B2C-8233-76DF61194E07}" type="presParOf" srcId="{7C513E8C-E7DB-4DD6-9ED6-63104D59D503}" destId="{CDDA2343-25E4-43E4-A0DA-6EA675BF8131}" srcOrd="0" destOrd="0" presId="urn:microsoft.com/office/officeart/2005/8/layout/hList7"/>
    <dgm:cxn modelId="{240FA927-8461-4CD2-8F55-231B6250C982}" type="presParOf" srcId="{7C513E8C-E7DB-4DD6-9ED6-63104D59D503}" destId="{2C0B2093-6C3E-4B65-B91A-C3D94160BE87}" srcOrd="1" destOrd="0" presId="urn:microsoft.com/office/officeart/2005/8/layout/hList7"/>
    <dgm:cxn modelId="{F82D84E0-1FF3-4275-B3E1-DB684B220013}" type="presParOf" srcId="{7C513E8C-E7DB-4DD6-9ED6-63104D59D503}" destId="{93B94BF4-389D-4E26-BDD7-297D90000BB8}" srcOrd="2" destOrd="0" presId="urn:microsoft.com/office/officeart/2005/8/layout/hList7"/>
    <dgm:cxn modelId="{B93D1D7D-C4BD-4D87-9C28-636F4B32A100}" type="presParOf" srcId="{7C513E8C-E7DB-4DD6-9ED6-63104D59D503}" destId="{60F3FDE6-017B-44AD-89A8-863A5CAA7D8D}" srcOrd="3" destOrd="0" presId="urn:microsoft.com/office/officeart/2005/8/layout/hList7"/>
    <dgm:cxn modelId="{A4ABCAAE-4134-40E4-8A9C-B4FD6D2924E0}" type="presParOf" srcId="{64212967-6523-4F15-B398-469B9C7D9ADB}" destId="{63C12685-3344-4EAC-B30A-179B50A1C21B}" srcOrd="7" destOrd="0" presId="urn:microsoft.com/office/officeart/2005/8/layout/hList7"/>
    <dgm:cxn modelId="{656646C0-6F1B-44E8-914F-3B0FFBA7A653}" type="presParOf" srcId="{64212967-6523-4F15-B398-469B9C7D9ADB}" destId="{A9CBC5A4-4E26-4062-9C64-9054FEC8C790}" srcOrd="8" destOrd="0" presId="urn:microsoft.com/office/officeart/2005/8/layout/hList7"/>
    <dgm:cxn modelId="{A7D475F9-3DB4-44A0-B92A-42F41C9E8713}" type="presParOf" srcId="{A9CBC5A4-4E26-4062-9C64-9054FEC8C790}" destId="{04AF33DA-A500-4BF4-8DA2-96210934DDBE}" srcOrd="0" destOrd="0" presId="urn:microsoft.com/office/officeart/2005/8/layout/hList7"/>
    <dgm:cxn modelId="{EF1D6C1D-FC4E-450A-8518-1F19B108EE9C}" type="presParOf" srcId="{A9CBC5A4-4E26-4062-9C64-9054FEC8C790}" destId="{AFB1D68D-84FE-45AD-B152-33ED0CD15BE0}" srcOrd="1" destOrd="0" presId="urn:microsoft.com/office/officeart/2005/8/layout/hList7"/>
    <dgm:cxn modelId="{B7954FFA-6245-4288-9A88-5A961327B3FB}" type="presParOf" srcId="{A9CBC5A4-4E26-4062-9C64-9054FEC8C790}" destId="{23A85248-A9FB-413F-9F9C-F4452615C8A7}" srcOrd="2" destOrd="0" presId="urn:microsoft.com/office/officeart/2005/8/layout/hList7"/>
    <dgm:cxn modelId="{BA10A13A-0D68-4F23-9A43-C37BF05AA757}" type="presParOf" srcId="{A9CBC5A4-4E26-4062-9C64-9054FEC8C790}" destId="{46A01429-0070-4E23-8F44-651F0784A29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 dirty="0"/>
            <a:t>Optimized Execution Engine -&gt;Catalyst Optimizer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F7E4C746-F404-486B-A20A-4D83FDF97FF9}">
      <dgm:prSet/>
      <dgm:spPr/>
      <dgm:t>
        <a:bodyPr/>
        <a:lstStyle/>
        <a:p>
          <a:r>
            <a:rPr lang="en-IN" dirty="0"/>
            <a:t>In-memory Storage: Tungsten Binary Format</a:t>
          </a:r>
        </a:p>
      </dgm:t>
    </dgm:pt>
    <dgm:pt modelId="{517CFF80-2FB8-44F6-B135-3F60DB7F34D4}" type="parTrans" cxnId="{0DCD5FFC-E19F-4512-9CE6-E89DF3CD7D70}">
      <dgm:prSet/>
      <dgm:spPr/>
      <dgm:t>
        <a:bodyPr/>
        <a:lstStyle/>
        <a:p>
          <a:endParaRPr lang="en-IN"/>
        </a:p>
      </dgm:t>
    </dgm:pt>
    <dgm:pt modelId="{64D8DEAA-6CF9-4D3F-85FC-F4640A1B2CD6}" type="sibTrans" cxnId="{0DCD5FFC-E19F-4512-9CE6-E89DF3CD7D70}">
      <dgm:prSet/>
      <dgm:spPr/>
      <dgm:t>
        <a:bodyPr/>
        <a:lstStyle/>
        <a:p>
          <a:endParaRPr lang="en-IN"/>
        </a:p>
      </dgm:t>
    </dgm:pt>
    <dgm:pt modelId="{E2C9082F-BAF6-4FC7-9AFC-F7E64249BA6A}">
      <dgm:prSet/>
      <dgm:spPr/>
      <dgm:t>
        <a:bodyPr/>
        <a:lstStyle/>
        <a:p>
          <a:r>
            <a:rPr lang="en-IN" dirty="0"/>
            <a:t>Schema Enforcement: Query Optimization</a:t>
          </a:r>
        </a:p>
      </dgm:t>
    </dgm:pt>
    <dgm:pt modelId="{4A22C70A-1A8E-4A3D-870E-96F28B1DD686}" type="parTrans" cxnId="{C53E3A32-A59D-49E3-9A8A-49234DBA70FB}">
      <dgm:prSet/>
      <dgm:spPr/>
      <dgm:t>
        <a:bodyPr/>
        <a:lstStyle/>
        <a:p>
          <a:endParaRPr lang="en-IN"/>
        </a:p>
      </dgm:t>
    </dgm:pt>
    <dgm:pt modelId="{B41B9BF6-9FC2-4CDC-93C7-1C9422DE9D69}" type="sibTrans" cxnId="{C53E3A32-A59D-49E3-9A8A-49234DBA70FB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3"/>
      <dgm:spPr/>
    </dgm:pt>
    <dgm:pt modelId="{B6B16F24-85EA-477C-9FF2-9230C63D082E}" type="pres">
      <dgm:prSet presAssocID="{66695134-8557-4970-AB1D-865530EDA114}" presName="nodeTx" presStyleLbl="node1" presStyleIdx="0" presStyleCnt="3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3"/>
      <dgm:spPr/>
    </dgm:pt>
    <dgm:pt modelId="{CF3546B1-C8BD-4A8B-AAD4-88B41724388E}" type="pres">
      <dgm:prSet presAssocID="{66695134-8557-4970-AB1D-865530EDA114}" presName="imagNode" presStyleLbl="fgImgPlace1" presStyleIdx="0" presStyleCnt="3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C34BD038-EFC0-4C13-BA63-39B9ABE72843}" type="pres">
      <dgm:prSet presAssocID="{F7E4C746-F404-486B-A20A-4D83FDF97FF9}" presName="compNode" presStyleCnt="0"/>
      <dgm:spPr/>
    </dgm:pt>
    <dgm:pt modelId="{06ABCB89-4CB0-4ADC-8A15-190542E26044}" type="pres">
      <dgm:prSet presAssocID="{F7E4C746-F404-486B-A20A-4D83FDF97FF9}" presName="bkgdShape" presStyleLbl="node1" presStyleIdx="1" presStyleCnt="3"/>
      <dgm:spPr/>
    </dgm:pt>
    <dgm:pt modelId="{EE33FBC6-813C-4ED3-A1F5-CADE9BCE504B}" type="pres">
      <dgm:prSet presAssocID="{F7E4C746-F404-486B-A20A-4D83FDF97FF9}" presName="nodeTx" presStyleLbl="node1" presStyleIdx="1" presStyleCnt="3">
        <dgm:presLayoutVars>
          <dgm:bulletEnabled val="1"/>
        </dgm:presLayoutVars>
      </dgm:prSet>
      <dgm:spPr/>
    </dgm:pt>
    <dgm:pt modelId="{24350D20-8E71-4C44-B4E7-63C9417E5D81}" type="pres">
      <dgm:prSet presAssocID="{F7E4C746-F404-486B-A20A-4D83FDF97FF9}" presName="invisiNode" presStyleLbl="node1" presStyleIdx="1" presStyleCnt="3"/>
      <dgm:spPr/>
    </dgm:pt>
    <dgm:pt modelId="{3442911A-CCC1-4E81-8858-066EC7FE5C2C}" type="pres">
      <dgm:prSet presAssocID="{F7E4C746-F404-486B-A20A-4D83FDF97FF9}" presName="imagNode" presStyleLbl="fgImgPlace1" presStyleIdx="1" presStyleCnt="3"/>
      <dgm:spPr/>
    </dgm:pt>
    <dgm:pt modelId="{91A1D476-820E-4AFB-94A5-37AC852B5F6B}" type="pres">
      <dgm:prSet presAssocID="{64D8DEAA-6CF9-4D3F-85FC-F4640A1B2CD6}" presName="sibTrans" presStyleLbl="sibTrans2D1" presStyleIdx="0" presStyleCnt="0"/>
      <dgm:spPr/>
    </dgm:pt>
    <dgm:pt modelId="{193D00E7-5214-46E6-8BFD-DE8550D1B69A}" type="pres">
      <dgm:prSet presAssocID="{E2C9082F-BAF6-4FC7-9AFC-F7E64249BA6A}" presName="compNode" presStyleCnt="0"/>
      <dgm:spPr/>
    </dgm:pt>
    <dgm:pt modelId="{511DD3E4-3CCC-483C-943C-067AF7800282}" type="pres">
      <dgm:prSet presAssocID="{E2C9082F-BAF6-4FC7-9AFC-F7E64249BA6A}" presName="bkgdShape" presStyleLbl="node1" presStyleIdx="2" presStyleCnt="3"/>
      <dgm:spPr/>
    </dgm:pt>
    <dgm:pt modelId="{DC2FE80B-4BF4-4091-9D9D-32337B0E35EE}" type="pres">
      <dgm:prSet presAssocID="{E2C9082F-BAF6-4FC7-9AFC-F7E64249BA6A}" presName="nodeTx" presStyleLbl="node1" presStyleIdx="2" presStyleCnt="3">
        <dgm:presLayoutVars>
          <dgm:bulletEnabled val="1"/>
        </dgm:presLayoutVars>
      </dgm:prSet>
      <dgm:spPr/>
    </dgm:pt>
    <dgm:pt modelId="{6574FD23-1965-49A9-B47A-704A7FA48287}" type="pres">
      <dgm:prSet presAssocID="{E2C9082F-BAF6-4FC7-9AFC-F7E64249BA6A}" presName="invisiNode" presStyleLbl="node1" presStyleIdx="2" presStyleCnt="3"/>
      <dgm:spPr/>
    </dgm:pt>
    <dgm:pt modelId="{A1754353-8BD9-483E-8E5F-DBB9F7BAA05A}" type="pres">
      <dgm:prSet presAssocID="{E2C9082F-BAF6-4FC7-9AFC-F7E64249BA6A}" presName="imagNode" presStyleLbl="fgImgPlace1" presStyleIdx="2" presStyleCnt="3"/>
      <dgm:spPr/>
    </dgm:pt>
  </dgm:ptLst>
  <dgm:cxnLst>
    <dgm:cxn modelId="{95ADE20C-12A1-457D-9AD8-0D79ABA75E35}" type="presOf" srcId="{E2C9082F-BAF6-4FC7-9AFC-F7E64249BA6A}" destId="{DC2FE80B-4BF4-4091-9D9D-32337B0E35EE}" srcOrd="1" destOrd="0" presId="urn:microsoft.com/office/officeart/2005/8/layout/hList7"/>
    <dgm:cxn modelId="{C53E3A32-A59D-49E3-9A8A-49234DBA70FB}" srcId="{8E2B102D-85E2-4793-8CF9-38414D44D111}" destId="{E2C9082F-BAF6-4FC7-9AFC-F7E64249BA6A}" srcOrd="2" destOrd="0" parTransId="{4A22C70A-1A8E-4A3D-870E-96F28B1DD686}" sibTransId="{B41B9BF6-9FC2-4CDC-93C7-1C9422DE9D69}"/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39F00079-1E68-4FD9-A567-7D53A121969D}" type="presOf" srcId="{E2C9082F-BAF6-4FC7-9AFC-F7E64249BA6A}" destId="{511DD3E4-3CCC-483C-943C-067AF7800282}" srcOrd="0" destOrd="0" presId="urn:microsoft.com/office/officeart/2005/8/layout/hList7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A2654397-EBA0-4BEB-ACFF-064CD4647621}" type="presOf" srcId="{64D8DEAA-6CF9-4D3F-85FC-F4640A1B2CD6}" destId="{91A1D476-820E-4AFB-94A5-37AC852B5F6B}" srcOrd="0" destOrd="0" presId="urn:microsoft.com/office/officeart/2005/8/layout/hList7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68CF3DB2-FC8E-46F7-90AA-6486BD587034}" type="presOf" srcId="{F7E4C746-F404-486B-A20A-4D83FDF97FF9}" destId="{06ABCB89-4CB0-4ADC-8A15-190542E26044}" srcOrd="0" destOrd="0" presId="urn:microsoft.com/office/officeart/2005/8/layout/hList7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1B49C4D1-6BB7-422C-8E1A-DEACC20193B0}" type="presOf" srcId="{F7E4C746-F404-486B-A20A-4D83FDF97FF9}" destId="{EE33FBC6-813C-4ED3-A1F5-CADE9BCE504B}" srcOrd="1" destOrd="0" presId="urn:microsoft.com/office/officeart/2005/8/layout/hList7"/>
    <dgm:cxn modelId="{0DCD5FFC-E19F-4512-9CE6-E89DF3CD7D70}" srcId="{8E2B102D-85E2-4793-8CF9-38414D44D111}" destId="{F7E4C746-F404-486B-A20A-4D83FDF97FF9}" srcOrd="1" destOrd="0" parTransId="{517CFF80-2FB8-44F6-B135-3F60DB7F34D4}" sibTransId="{64D8DEAA-6CF9-4D3F-85FC-F4640A1B2CD6}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42523F11-5BBE-4E19-8D3F-288C75385E21}" type="presParOf" srcId="{64212967-6523-4F15-B398-469B9C7D9ADB}" destId="{C34BD038-EFC0-4C13-BA63-39B9ABE72843}" srcOrd="2" destOrd="0" presId="urn:microsoft.com/office/officeart/2005/8/layout/hList7"/>
    <dgm:cxn modelId="{D232C19F-56B2-4832-A095-965A69A252C0}" type="presParOf" srcId="{C34BD038-EFC0-4C13-BA63-39B9ABE72843}" destId="{06ABCB89-4CB0-4ADC-8A15-190542E26044}" srcOrd="0" destOrd="0" presId="urn:microsoft.com/office/officeart/2005/8/layout/hList7"/>
    <dgm:cxn modelId="{7426BD86-C86F-421D-8DB9-FFB406B1B51F}" type="presParOf" srcId="{C34BD038-EFC0-4C13-BA63-39B9ABE72843}" destId="{EE33FBC6-813C-4ED3-A1F5-CADE9BCE504B}" srcOrd="1" destOrd="0" presId="urn:microsoft.com/office/officeart/2005/8/layout/hList7"/>
    <dgm:cxn modelId="{A4227EFF-BD38-4816-934E-C9410728B89D}" type="presParOf" srcId="{C34BD038-EFC0-4C13-BA63-39B9ABE72843}" destId="{24350D20-8E71-4C44-B4E7-63C9417E5D81}" srcOrd="2" destOrd="0" presId="urn:microsoft.com/office/officeart/2005/8/layout/hList7"/>
    <dgm:cxn modelId="{19109CC3-6807-4E7A-B6EC-AA9A8C0C8CEB}" type="presParOf" srcId="{C34BD038-EFC0-4C13-BA63-39B9ABE72843}" destId="{3442911A-CCC1-4E81-8858-066EC7FE5C2C}" srcOrd="3" destOrd="0" presId="urn:microsoft.com/office/officeart/2005/8/layout/hList7"/>
    <dgm:cxn modelId="{E9B1F09C-8D0E-4F64-AE9A-15FBB2735D3D}" type="presParOf" srcId="{64212967-6523-4F15-B398-469B9C7D9ADB}" destId="{91A1D476-820E-4AFB-94A5-37AC852B5F6B}" srcOrd="3" destOrd="0" presId="urn:microsoft.com/office/officeart/2005/8/layout/hList7"/>
    <dgm:cxn modelId="{7232FDE2-1DFA-4E69-995B-85E1519A5D84}" type="presParOf" srcId="{64212967-6523-4F15-B398-469B9C7D9ADB}" destId="{193D00E7-5214-46E6-8BFD-DE8550D1B69A}" srcOrd="4" destOrd="0" presId="urn:microsoft.com/office/officeart/2005/8/layout/hList7"/>
    <dgm:cxn modelId="{F0714C56-925A-4E43-9A9B-33FC02EE71C2}" type="presParOf" srcId="{193D00E7-5214-46E6-8BFD-DE8550D1B69A}" destId="{511DD3E4-3CCC-483C-943C-067AF7800282}" srcOrd="0" destOrd="0" presId="urn:microsoft.com/office/officeart/2005/8/layout/hList7"/>
    <dgm:cxn modelId="{A695A53A-A75E-4000-B8FA-7F23DB21E99E}" type="presParOf" srcId="{193D00E7-5214-46E6-8BFD-DE8550D1B69A}" destId="{DC2FE80B-4BF4-4091-9D9D-32337B0E35EE}" srcOrd="1" destOrd="0" presId="urn:microsoft.com/office/officeart/2005/8/layout/hList7"/>
    <dgm:cxn modelId="{3C69001D-D03A-49A5-AF91-939B024C8A1F}" type="presParOf" srcId="{193D00E7-5214-46E6-8BFD-DE8550D1B69A}" destId="{6574FD23-1965-49A9-B47A-704A7FA48287}" srcOrd="2" destOrd="0" presId="urn:microsoft.com/office/officeart/2005/8/layout/hList7"/>
    <dgm:cxn modelId="{99EAB6B4-9616-4ABC-9AC3-D2B4F9DB4C2D}" type="presParOf" srcId="{193D00E7-5214-46E6-8BFD-DE8550D1B69A}" destId="{A1754353-8BD9-483E-8E5F-DBB9F7BAA05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GB" dirty="0"/>
            <a:t>Default Java Serializer: Slow and </a:t>
          </a:r>
          <a:r>
            <a:rPr lang="en-IN" dirty="0"/>
            <a:t>less efficient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0510D2A8-ABD1-404A-B6FE-2B4B408AEDE5}">
      <dgm:prSet/>
      <dgm:spPr/>
      <dgm:t>
        <a:bodyPr/>
        <a:lstStyle/>
        <a:p>
          <a:r>
            <a:rPr lang="en-IN" dirty="0"/>
            <a:t>Smaller Serialization data: Less Network Overhead</a:t>
          </a:r>
        </a:p>
      </dgm:t>
    </dgm:pt>
    <dgm:pt modelId="{985AAD59-91F0-4A0F-9636-7BB2143C1356}" type="parTrans" cxnId="{E484B0E4-C337-4FBA-9976-E5F7E843BBA3}">
      <dgm:prSet/>
      <dgm:spPr/>
      <dgm:t>
        <a:bodyPr/>
        <a:lstStyle/>
        <a:p>
          <a:endParaRPr lang="en-IN"/>
        </a:p>
      </dgm:t>
    </dgm:pt>
    <dgm:pt modelId="{1240819D-98C8-47F5-9E58-F82C47650A7C}" type="sibTrans" cxnId="{E484B0E4-C337-4FBA-9976-E5F7E843BBA3}">
      <dgm:prSet/>
      <dgm:spPr/>
      <dgm:t>
        <a:bodyPr/>
        <a:lstStyle/>
        <a:p>
          <a:endParaRPr lang="en-IN"/>
        </a:p>
      </dgm:t>
    </dgm:pt>
    <dgm:pt modelId="{F751FD14-958F-4D7E-8C8B-1CE5889443CE}">
      <dgm:prSet/>
      <dgm:spPr/>
      <dgm:t>
        <a:bodyPr/>
        <a:lstStyle/>
        <a:p>
          <a:r>
            <a:rPr lang="en-IN" dirty="0"/>
            <a:t>Shuffle across nodes improved </a:t>
          </a:r>
          <a:r>
            <a:rPr lang="en-GB" dirty="0"/>
            <a:t>due to small sized traffic</a:t>
          </a:r>
          <a:endParaRPr lang="en-IN" dirty="0"/>
        </a:p>
      </dgm:t>
    </dgm:pt>
    <dgm:pt modelId="{345FB2CF-3007-4332-9CB3-3916AC86144E}" type="parTrans" cxnId="{FE03D06E-CE16-4385-98B7-D7E32AC18E7F}">
      <dgm:prSet/>
      <dgm:spPr/>
      <dgm:t>
        <a:bodyPr/>
        <a:lstStyle/>
        <a:p>
          <a:endParaRPr lang="en-IN"/>
        </a:p>
      </dgm:t>
    </dgm:pt>
    <dgm:pt modelId="{CC34F22B-C7D2-4062-A45E-FAF12642DEFB}" type="sibTrans" cxnId="{FE03D06E-CE16-4385-98B7-D7E32AC18E7F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3"/>
      <dgm:spPr/>
    </dgm:pt>
    <dgm:pt modelId="{B6B16F24-85EA-477C-9FF2-9230C63D082E}" type="pres">
      <dgm:prSet presAssocID="{66695134-8557-4970-AB1D-865530EDA114}" presName="nodeTx" presStyleLbl="node1" presStyleIdx="0" presStyleCnt="3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3"/>
      <dgm:spPr/>
    </dgm:pt>
    <dgm:pt modelId="{CF3546B1-C8BD-4A8B-AAD4-88B41724388E}" type="pres">
      <dgm:prSet presAssocID="{66695134-8557-4970-AB1D-865530EDA114}" presName="imagNode" presStyleLbl="fgImgPlace1" presStyleIdx="0" presStyleCnt="3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42F786A5-1DD3-4458-86D8-2C21D8CC583F}" type="pres">
      <dgm:prSet presAssocID="{0510D2A8-ABD1-404A-B6FE-2B4B408AEDE5}" presName="compNode" presStyleCnt="0"/>
      <dgm:spPr/>
    </dgm:pt>
    <dgm:pt modelId="{11FF09D6-EF7B-4550-8589-AF180C6ACE6C}" type="pres">
      <dgm:prSet presAssocID="{0510D2A8-ABD1-404A-B6FE-2B4B408AEDE5}" presName="bkgdShape" presStyleLbl="node1" presStyleIdx="1" presStyleCnt="3"/>
      <dgm:spPr/>
    </dgm:pt>
    <dgm:pt modelId="{B73033F5-8707-462A-835B-A014DE561410}" type="pres">
      <dgm:prSet presAssocID="{0510D2A8-ABD1-404A-B6FE-2B4B408AEDE5}" presName="nodeTx" presStyleLbl="node1" presStyleIdx="1" presStyleCnt="3">
        <dgm:presLayoutVars>
          <dgm:bulletEnabled val="1"/>
        </dgm:presLayoutVars>
      </dgm:prSet>
      <dgm:spPr/>
    </dgm:pt>
    <dgm:pt modelId="{D4E581F5-AFA9-4D02-8416-728A85DF0778}" type="pres">
      <dgm:prSet presAssocID="{0510D2A8-ABD1-404A-B6FE-2B4B408AEDE5}" presName="invisiNode" presStyleLbl="node1" presStyleIdx="1" presStyleCnt="3"/>
      <dgm:spPr/>
    </dgm:pt>
    <dgm:pt modelId="{22A675CE-BA36-4636-8B4B-BD94645B6FDC}" type="pres">
      <dgm:prSet presAssocID="{0510D2A8-ABD1-404A-B6FE-2B4B408AEDE5}" presName="imagNode" presStyleLbl="fgImgPlace1" presStyleIdx="1" presStyleCnt="3"/>
      <dgm:spPr/>
    </dgm:pt>
    <dgm:pt modelId="{5493BDB8-8FBA-4C1D-B5AB-5F2C027C2DEA}" type="pres">
      <dgm:prSet presAssocID="{1240819D-98C8-47F5-9E58-F82C47650A7C}" presName="sibTrans" presStyleLbl="sibTrans2D1" presStyleIdx="0" presStyleCnt="0"/>
      <dgm:spPr/>
    </dgm:pt>
    <dgm:pt modelId="{CBF51B35-6F1D-4DB4-9BC7-1D1EE007DBC6}" type="pres">
      <dgm:prSet presAssocID="{F751FD14-958F-4D7E-8C8B-1CE5889443CE}" presName="compNode" presStyleCnt="0"/>
      <dgm:spPr/>
    </dgm:pt>
    <dgm:pt modelId="{021B1689-E743-4084-9D06-17F8BCE894C2}" type="pres">
      <dgm:prSet presAssocID="{F751FD14-958F-4D7E-8C8B-1CE5889443CE}" presName="bkgdShape" presStyleLbl="node1" presStyleIdx="2" presStyleCnt="3"/>
      <dgm:spPr/>
    </dgm:pt>
    <dgm:pt modelId="{F9539B1B-23B3-4701-89FC-3781A9420A98}" type="pres">
      <dgm:prSet presAssocID="{F751FD14-958F-4D7E-8C8B-1CE5889443CE}" presName="nodeTx" presStyleLbl="node1" presStyleIdx="2" presStyleCnt="3">
        <dgm:presLayoutVars>
          <dgm:bulletEnabled val="1"/>
        </dgm:presLayoutVars>
      </dgm:prSet>
      <dgm:spPr/>
    </dgm:pt>
    <dgm:pt modelId="{7D10C4C3-6D4E-41D5-86BD-218BA36CD51A}" type="pres">
      <dgm:prSet presAssocID="{F751FD14-958F-4D7E-8C8B-1CE5889443CE}" presName="invisiNode" presStyleLbl="node1" presStyleIdx="2" presStyleCnt="3"/>
      <dgm:spPr/>
    </dgm:pt>
    <dgm:pt modelId="{58CCE79D-D2B7-4969-93BB-A3DC33631D57}" type="pres">
      <dgm:prSet presAssocID="{F751FD14-958F-4D7E-8C8B-1CE5889443CE}" presName="imagNode" presStyleLbl="fgImgPlace1" presStyleIdx="2" presStyleCnt="3"/>
      <dgm:spPr/>
    </dgm:pt>
  </dgm:ptLst>
  <dgm:cxnLst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741ADE46-B1BE-4D44-86B8-2C776B95F6B4}" type="presOf" srcId="{0510D2A8-ABD1-404A-B6FE-2B4B408AEDE5}" destId="{B73033F5-8707-462A-835B-A014DE561410}" srcOrd="1" destOrd="0" presId="urn:microsoft.com/office/officeart/2005/8/layout/hList7"/>
    <dgm:cxn modelId="{FE03D06E-CE16-4385-98B7-D7E32AC18E7F}" srcId="{8E2B102D-85E2-4793-8CF9-38414D44D111}" destId="{F751FD14-958F-4D7E-8C8B-1CE5889443CE}" srcOrd="2" destOrd="0" parTransId="{345FB2CF-3007-4332-9CB3-3916AC86144E}" sibTransId="{CC34F22B-C7D2-4062-A45E-FAF12642DEFB}"/>
    <dgm:cxn modelId="{25926986-9954-47ED-8E21-6333C3CF8BB3}" type="presOf" srcId="{0510D2A8-ABD1-404A-B6FE-2B4B408AEDE5}" destId="{11FF09D6-EF7B-4550-8589-AF180C6ACE6C}" srcOrd="0" destOrd="0" presId="urn:microsoft.com/office/officeart/2005/8/layout/hList7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42A749C8-FA48-47F8-9860-8869ABC788F7}" type="presOf" srcId="{F751FD14-958F-4D7E-8C8B-1CE5889443CE}" destId="{F9539B1B-23B3-4701-89FC-3781A9420A98}" srcOrd="1" destOrd="0" presId="urn:microsoft.com/office/officeart/2005/8/layout/hList7"/>
    <dgm:cxn modelId="{9645D9E1-327A-46D5-8D56-A5E1E8E9F302}" type="presOf" srcId="{F751FD14-958F-4D7E-8C8B-1CE5889443CE}" destId="{021B1689-E743-4084-9D06-17F8BCE894C2}" srcOrd="0" destOrd="0" presId="urn:microsoft.com/office/officeart/2005/8/layout/hList7"/>
    <dgm:cxn modelId="{E484B0E4-C337-4FBA-9976-E5F7E843BBA3}" srcId="{8E2B102D-85E2-4793-8CF9-38414D44D111}" destId="{0510D2A8-ABD1-404A-B6FE-2B4B408AEDE5}" srcOrd="1" destOrd="0" parTransId="{985AAD59-91F0-4A0F-9636-7BB2143C1356}" sibTransId="{1240819D-98C8-47F5-9E58-F82C47650A7C}"/>
    <dgm:cxn modelId="{F89858F9-9BBF-4A58-8352-358AB062FCD2}" type="presOf" srcId="{1240819D-98C8-47F5-9E58-F82C47650A7C}" destId="{5493BDB8-8FBA-4C1D-B5AB-5F2C027C2DEA}" srcOrd="0" destOrd="0" presId="urn:microsoft.com/office/officeart/2005/8/layout/hList7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5E9EDACD-4D89-490A-823F-6255E98255DB}" type="presParOf" srcId="{64212967-6523-4F15-B398-469B9C7D9ADB}" destId="{42F786A5-1DD3-4458-86D8-2C21D8CC583F}" srcOrd="2" destOrd="0" presId="urn:microsoft.com/office/officeart/2005/8/layout/hList7"/>
    <dgm:cxn modelId="{FF88A7F8-11DC-48B1-BFE9-CC321FB41165}" type="presParOf" srcId="{42F786A5-1DD3-4458-86D8-2C21D8CC583F}" destId="{11FF09D6-EF7B-4550-8589-AF180C6ACE6C}" srcOrd="0" destOrd="0" presId="urn:microsoft.com/office/officeart/2005/8/layout/hList7"/>
    <dgm:cxn modelId="{0EA7CC60-62FD-456B-842C-FF28DA663DB0}" type="presParOf" srcId="{42F786A5-1DD3-4458-86D8-2C21D8CC583F}" destId="{B73033F5-8707-462A-835B-A014DE561410}" srcOrd="1" destOrd="0" presId="urn:microsoft.com/office/officeart/2005/8/layout/hList7"/>
    <dgm:cxn modelId="{10B9AB36-9E35-4302-922A-E75943DA6E4F}" type="presParOf" srcId="{42F786A5-1DD3-4458-86D8-2C21D8CC583F}" destId="{D4E581F5-AFA9-4D02-8416-728A85DF0778}" srcOrd="2" destOrd="0" presId="urn:microsoft.com/office/officeart/2005/8/layout/hList7"/>
    <dgm:cxn modelId="{601FBDC4-3DE4-4A64-9A4F-82A599AC1CF7}" type="presParOf" srcId="{42F786A5-1DD3-4458-86D8-2C21D8CC583F}" destId="{22A675CE-BA36-4636-8B4B-BD94645B6FDC}" srcOrd="3" destOrd="0" presId="urn:microsoft.com/office/officeart/2005/8/layout/hList7"/>
    <dgm:cxn modelId="{6C3AAE7F-DF99-4D92-9D79-D5A11299C799}" type="presParOf" srcId="{64212967-6523-4F15-B398-469B9C7D9ADB}" destId="{5493BDB8-8FBA-4C1D-B5AB-5F2C027C2DEA}" srcOrd="3" destOrd="0" presId="urn:microsoft.com/office/officeart/2005/8/layout/hList7"/>
    <dgm:cxn modelId="{5EACE80E-FBB1-424C-B453-B082EAEE6855}" type="presParOf" srcId="{64212967-6523-4F15-B398-469B9C7D9ADB}" destId="{CBF51B35-6F1D-4DB4-9BC7-1D1EE007DBC6}" srcOrd="4" destOrd="0" presId="urn:microsoft.com/office/officeart/2005/8/layout/hList7"/>
    <dgm:cxn modelId="{245655DC-D12A-4AB0-B1C3-2605A7B21292}" type="presParOf" srcId="{CBF51B35-6F1D-4DB4-9BC7-1D1EE007DBC6}" destId="{021B1689-E743-4084-9D06-17F8BCE894C2}" srcOrd="0" destOrd="0" presId="urn:microsoft.com/office/officeart/2005/8/layout/hList7"/>
    <dgm:cxn modelId="{441546AA-9C19-4083-A437-2606B49FEE18}" type="presParOf" srcId="{CBF51B35-6F1D-4DB4-9BC7-1D1EE007DBC6}" destId="{F9539B1B-23B3-4701-89FC-3781A9420A98}" srcOrd="1" destOrd="0" presId="urn:microsoft.com/office/officeart/2005/8/layout/hList7"/>
    <dgm:cxn modelId="{1EB357BD-2E49-4EF3-84D3-A9BDB0E9AD10}" type="presParOf" srcId="{CBF51B35-6F1D-4DB4-9BC7-1D1EE007DBC6}" destId="{7D10C4C3-6D4E-41D5-86BD-218BA36CD51A}" srcOrd="2" destOrd="0" presId="urn:microsoft.com/office/officeart/2005/8/layout/hList7"/>
    <dgm:cxn modelId="{6EAAD39D-261D-4643-BD20-7AB52C05ADC3}" type="presParOf" srcId="{CBF51B35-6F1D-4DB4-9BC7-1D1EE007DBC6}" destId="{58CCE79D-D2B7-4969-93BB-A3DC33631D5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 dirty="0"/>
            <a:t>Catalyst Optimizer for DataFrame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AAA5FCD4-9385-4988-8621-99B8108C690D}">
      <dgm:prSet/>
      <dgm:spPr/>
      <dgm:t>
        <a:bodyPr/>
        <a:lstStyle/>
        <a:p>
          <a:r>
            <a:rPr lang="en-GB" dirty="0"/>
            <a:t>Execution Plan: Physical Steps to </a:t>
          </a:r>
          <a:r>
            <a:rPr lang="en-IN" dirty="0"/>
            <a:t>Execute a Logic</a:t>
          </a:r>
        </a:p>
      </dgm:t>
    </dgm:pt>
    <dgm:pt modelId="{C5220EFE-15ED-4DB7-ACFC-7E0FC1757123}" type="parTrans" cxnId="{06363882-4F26-427A-8D12-5C151740C008}">
      <dgm:prSet/>
      <dgm:spPr/>
      <dgm:t>
        <a:bodyPr/>
        <a:lstStyle/>
        <a:p>
          <a:endParaRPr lang="en-IN"/>
        </a:p>
      </dgm:t>
    </dgm:pt>
    <dgm:pt modelId="{162DE7D2-D987-46F3-B159-35AA3EB94936}" type="sibTrans" cxnId="{06363882-4F26-427A-8D12-5C151740C008}">
      <dgm:prSet/>
      <dgm:spPr/>
      <dgm:t>
        <a:bodyPr/>
        <a:lstStyle/>
        <a:p>
          <a:endParaRPr lang="en-IN"/>
        </a:p>
      </dgm:t>
    </dgm:pt>
    <dgm:pt modelId="{10FF1474-BCA7-4D69-A839-BBB6D02E949F}">
      <dgm:prSet/>
      <dgm:spPr/>
      <dgm:t>
        <a:bodyPr/>
        <a:lstStyle/>
        <a:p>
          <a:r>
            <a:rPr lang="en-IN" dirty="0"/>
            <a:t>Insights: How Spark Executes DAG</a:t>
          </a:r>
        </a:p>
      </dgm:t>
    </dgm:pt>
    <dgm:pt modelId="{E3F8954A-1AEF-451B-8502-BDB00D2AFBCE}" type="parTrans" cxnId="{025D60AD-EB15-4DCB-8DF8-A37B7E970EEA}">
      <dgm:prSet/>
      <dgm:spPr/>
      <dgm:t>
        <a:bodyPr/>
        <a:lstStyle/>
        <a:p>
          <a:endParaRPr lang="en-IN"/>
        </a:p>
      </dgm:t>
    </dgm:pt>
    <dgm:pt modelId="{E4FBD6EB-6B8F-4BB4-90E5-F116A629B853}" type="sibTrans" cxnId="{025D60AD-EB15-4DCB-8DF8-A37B7E970EEA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3"/>
      <dgm:spPr/>
    </dgm:pt>
    <dgm:pt modelId="{B6B16F24-85EA-477C-9FF2-9230C63D082E}" type="pres">
      <dgm:prSet presAssocID="{66695134-8557-4970-AB1D-865530EDA114}" presName="nodeTx" presStyleLbl="node1" presStyleIdx="0" presStyleCnt="3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3"/>
      <dgm:spPr/>
    </dgm:pt>
    <dgm:pt modelId="{CF3546B1-C8BD-4A8B-AAD4-88B41724388E}" type="pres">
      <dgm:prSet presAssocID="{66695134-8557-4970-AB1D-865530EDA114}" presName="imagNode" presStyleLbl="fgImgPlace1" presStyleIdx="0" presStyleCnt="3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16413E0B-AD03-4DF7-8F1A-D130AA8E175F}" type="pres">
      <dgm:prSet presAssocID="{AAA5FCD4-9385-4988-8621-99B8108C690D}" presName="compNode" presStyleCnt="0"/>
      <dgm:spPr/>
    </dgm:pt>
    <dgm:pt modelId="{C65AA380-97CE-4AC1-A597-F060ADB2F1AB}" type="pres">
      <dgm:prSet presAssocID="{AAA5FCD4-9385-4988-8621-99B8108C690D}" presName="bkgdShape" presStyleLbl="node1" presStyleIdx="1" presStyleCnt="3"/>
      <dgm:spPr/>
    </dgm:pt>
    <dgm:pt modelId="{ACB4DDDD-3504-41DB-B59E-B3F76A2E6DCE}" type="pres">
      <dgm:prSet presAssocID="{AAA5FCD4-9385-4988-8621-99B8108C690D}" presName="nodeTx" presStyleLbl="node1" presStyleIdx="1" presStyleCnt="3">
        <dgm:presLayoutVars>
          <dgm:bulletEnabled val="1"/>
        </dgm:presLayoutVars>
      </dgm:prSet>
      <dgm:spPr/>
    </dgm:pt>
    <dgm:pt modelId="{4BFE2E77-8DB0-4562-9C2B-EB282B4514D7}" type="pres">
      <dgm:prSet presAssocID="{AAA5FCD4-9385-4988-8621-99B8108C690D}" presName="invisiNode" presStyleLbl="node1" presStyleIdx="1" presStyleCnt="3"/>
      <dgm:spPr/>
    </dgm:pt>
    <dgm:pt modelId="{B2C55A71-E1E6-4A61-99DC-4FB7F617A7EC}" type="pres">
      <dgm:prSet presAssocID="{AAA5FCD4-9385-4988-8621-99B8108C690D}" presName="imagNode" presStyleLbl="fgImgPlace1" presStyleIdx="1" presStyleCnt="3"/>
      <dgm:spPr/>
    </dgm:pt>
    <dgm:pt modelId="{1D9E4F77-DF83-4D93-9F89-66326327B429}" type="pres">
      <dgm:prSet presAssocID="{162DE7D2-D987-46F3-B159-35AA3EB94936}" presName="sibTrans" presStyleLbl="sibTrans2D1" presStyleIdx="0" presStyleCnt="0"/>
      <dgm:spPr/>
    </dgm:pt>
    <dgm:pt modelId="{EE1B43F6-4DDB-4093-9BD8-E4F14DB46BC8}" type="pres">
      <dgm:prSet presAssocID="{10FF1474-BCA7-4D69-A839-BBB6D02E949F}" presName="compNode" presStyleCnt="0"/>
      <dgm:spPr/>
    </dgm:pt>
    <dgm:pt modelId="{311A6AAA-37E9-47A9-A978-5DC04A21A939}" type="pres">
      <dgm:prSet presAssocID="{10FF1474-BCA7-4D69-A839-BBB6D02E949F}" presName="bkgdShape" presStyleLbl="node1" presStyleIdx="2" presStyleCnt="3"/>
      <dgm:spPr/>
    </dgm:pt>
    <dgm:pt modelId="{20ACD8DE-531B-4427-8839-9CC866CE80D9}" type="pres">
      <dgm:prSet presAssocID="{10FF1474-BCA7-4D69-A839-BBB6D02E949F}" presName="nodeTx" presStyleLbl="node1" presStyleIdx="2" presStyleCnt="3">
        <dgm:presLayoutVars>
          <dgm:bulletEnabled val="1"/>
        </dgm:presLayoutVars>
      </dgm:prSet>
      <dgm:spPr/>
    </dgm:pt>
    <dgm:pt modelId="{C1C57DB5-B921-4FAA-8533-A1FC1BF653D6}" type="pres">
      <dgm:prSet presAssocID="{10FF1474-BCA7-4D69-A839-BBB6D02E949F}" presName="invisiNode" presStyleLbl="node1" presStyleIdx="2" presStyleCnt="3"/>
      <dgm:spPr/>
    </dgm:pt>
    <dgm:pt modelId="{032E62DC-A38B-47CF-BB98-9B93E5806B80}" type="pres">
      <dgm:prSet presAssocID="{10FF1474-BCA7-4D69-A839-BBB6D02E949F}" presName="imagNode" presStyleLbl="fgImgPlace1" presStyleIdx="2" presStyleCnt="3"/>
      <dgm:spPr/>
    </dgm:pt>
  </dgm:ptLst>
  <dgm:cxnLst>
    <dgm:cxn modelId="{683A7134-8DCC-4C7F-92E6-43EBF37BF1A6}" type="presOf" srcId="{10FF1474-BCA7-4D69-A839-BBB6D02E949F}" destId="{20ACD8DE-531B-4427-8839-9CC866CE80D9}" srcOrd="1" destOrd="0" presId="urn:microsoft.com/office/officeart/2005/8/layout/hList7"/>
    <dgm:cxn modelId="{CA84C060-3E86-4470-B39A-FC91AF396CCF}" type="presOf" srcId="{AAA5FCD4-9385-4988-8621-99B8108C690D}" destId="{ACB4DDDD-3504-41DB-B59E-B3F76A2E6DCE}" srcOrd="1" destOrd="0" presId="urn:microsoft.com/office/officeart/2005/8/layout/hList7"/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DD1DD263-1425-45C2-9F9D-E8F44263BC75}" type="presOf" srcId="{162DE7D2-D987-46F3-B159-35AA3EB94936}" destId="{1D9E4F77-DF83-4D93-9F89-66326327B429}" srcOrd="0" destOrd="0" presId="urn:microsoft.com/office/officeart/2005/8/layout/hList7"/>
    <dgm:cxn modelId="{06363882-4F26-427A-8D12-5C151740C008}" srcId="{8E2B102D-85E2-4793-8CF9-38414D44D111}" destId="{AAA5FCD4-9385-4988-8621-99B8108C690D}" srcOrd="1" destOrd="0" parTransId="{C5220EFE-15ED-4DB7-ACFC-7E0FC1757123}" sibTransId="{162DE7D2-D987-46F3-B159-35AA3EB94936}"/>
    <dgm:cxn modelId="{8923AA85-AC76-49A1-B3A2-72FD1FA02452}" type="presOf" srcId="{10FF1474-BCA7-4D69-A839-BBB6D02E949F}" destId="{311A6AAA-37E9-47A9-A978-5DC04A21A939}" srcOrd="0" destOrd="0" presId="urn:microsoft.com/office/officeart/2005/8/layout/hList7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C5F5C8A7-7255-4EC6-B669-59EB6F34E1E9}" type="presOf" srcId="{AAA5FCD4-9385-4988-8621-99B8108C690D}" destId="{C65AA380-97CE-4AC1-A597-F060ADB2F1AB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025D60AD-EB15-4DCB-8DF8-A37B7E970EEA}" srcId="{8E2B102D-85E2-4793-8CF9-38414D44D111}" destId="{10FF1474-BCA7-4D69-A839-BBB6D02E949F}" srcOrd="2" destOrd="0" parTransId="{E3F8954A-1AEF-451B-8502-BDB00D2AFBCE}" sibTransId="{E4FBD6EB-6B8F-4BB4-90E5-F116A629B853}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248463EC-8849-4B43-A558-6D9C0387919F}" type="presParOf" srcId="{64212967-6523-4F15-B398-469B9C7D9ADB}" destId="{16413E0B-AD03-4DF7-8F1A-D130AA8E175F}" srcOrd="2" destOrd="0" presId="urn:microsoft.com/office/officeart/2005/8/layout/hList7"/>
    <dgm:cxn modelId="{33E168BA-DFE7-43D1-BB47-420937F9BB5B}" type="presParOf" srcId="{16413E0B-AD03-4DF7-8F1A-D130AA8E175F}" destId="{C65AA380-97CE-4AC1-A597-F060ADB2F1AB}" srcOrd="0" destOrd="0" presId="urn:microsoft.com/office/officeart/2005/8/layout/hList7"/>
    <dgm:cxn modelId="{4F13912F-0C9B-44B2-8021-802C24EC46D4}" type="presParOf" srcId="{16413E0B-AD03-4DF7-8F1A-D130AA8E175F}" destId="{ACB4DDDD-3504-41DB-B59E-B3F76A2E6DCE}" srcOrd="1" destOrd="0" presId="urn:microsoft.com/office/officeart/2005/8/layout/hList7"/>
    <dgm:cxn modelId="{427527B3-9FAE-4523-93C1-7DE9ADE97BF6}" type="presParOf" srcId="{16413E0B-AD03-4DF7-8F1A-D130AA8E175F}" destId="{4BFE2E77-8DB0-4562-9C2B-EB282B4514D7}" srcOrd="2" destOrd="0" presId="urn:microsoft.com/office/officeart/2005/8/layout/hList7"/>
    <dgm:cxn modelId="{CB0C4311-FAE1-424C-9F47-7BC4688FBBE2}" type="presParOf" srcId="{16413E0B-AD03-4DF7-8F1A-D130AA8E175F}" destId="{B2C55A71-E1E6-4A61-99DC-4FB7F617A7EC}" srcOrd="3" destOrd="0" presId="urn:microsoft.com/office/officeart/2005/8/layout/hList7"/>
    <dgm:cxn modelId="{3ADFA8BB-E03C-439E-8616-6151DCBD09BA}" type="presParOf" srcId="{64212967-6523-4F15-B398-469B9C7D9ADB}" destId="{1D9E4F77-DF83-4D93-9F89-66326327B429}" srcOrd="3" destOrd="0" presId="urn:microsoft.com/office/officeart/2005/8/layout/hList7"/>
    <dgm:cxn modelId="{61E3FCC4-A4F4-4ABB-AAEE-FA71F4520A06}" type="presParOf" srcId="{64212967-6523-4F15-B398-469B9C7D9ADB}" destId="{EE1B43F6-4DDB-4093-9BD8-E4F14DB46BC8}" srcOrd="4" destOrd="0" presId="urn:microsoft.com/office/officeart/2005/8/layout/hList7"/>
    <dgm:cxn modelId="{38E7A764-208C-4E20-B7F4-0F6EEEE2D885}" type="presParOf" srcId="{EE1B43F6-4DDB-4093-9BD8-E4F14DB46BC8}" destId="{311A6AAA-37E9-47A9-A978-5DC04A21A939}" srcOrd="0" destOrd="0" presId="urn:microsoft.com/office/officeart/2005/8/layout/hList7"/>
    <dgm:cxn modelId="{87CB5CA9-5BCD-4640-8CD7-CC886F211E32}" type="presParOf" srcId="{EE1B43F6-4DDB-4093-9BD8-E4F14DB46BC8}" destId="{20ACD8DE-531B-4427-8839-9CC866CE80D9}" srcOrd="1" destOrd="0" presId="urn:microsoft.com/office/officeart/2005/8/layout/hList7"/>
    <dgm:cxn modelId="{2A4C3058-2581-4362-BA30-83D92F428DB0}" type="presParOf" srcId="{EE1B43F6-4DDB-4093-9BD8-E4F14DB46BC8}" destId="{C1C57DB5-B921-4FAA-8533-A1FC1BF653D6}" srcOrd="2" destOrd="0" presId="urn:microsoft.com/office/officeart/2005/8/layout/hList7"/>
    <dgm:cxn modelId="{91A6D7D6-6361-4BA4-A026-CB55FCC10437}" type="presParOf" srcId="{EE1B43F6-4DDB-4093-9BD8-E4F14DB46BC8}" destId="{032E62DC-A38B-47CF-BB98-9B93E5806B8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 dirty="0"/>
            <a:t>Shuffling: Reorganizing Partitions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14D7B869-CA83-4D54-B59B-A2764BBDACA5}">
      <dgm:prSet/>
      <dgm:spPr/>
      <dgm:t>
        <a:bodyPr/>
        <a:lstStyle/>
        <a:p>
          <a:r>
            <a:rPr lang="en-IN" dirty="0"/>
            <a:t>Default: 200</a:t>
          </a:r>
        </a:p>
      </dgm:t>
    </dgm:pt>
    <dgm:pt modelId="{4317F1E5-42DA-4B51-9C04-B862B5B39A7C}" type="parTrans" cxnId="{6479AFB8-39A7-4229-B693-85111A42603B}">
      <dgm:prSet/>
      <dgm:spPr/>
      <dgm:t>
        <a:bodyPr/>
        <a:lstStyle/>
        <a:p>
          <a:endParaRPr lang="en-IN"/>
        </a:p>
      </dgm:t>
    </dgm:pt>
    <dgm:pt modelId="{503D8C05-E8C6-468D-8375-A34130AB385D}" type="sibTrans" cxnId="{6479AFB8-39A7-4229-B693-85111A42603B}">
      <dgm:prSet/>
      <dgm:spPr/>
      <dgm:t>
        <a:bodyPr/>
        <a:lstStyle/>
        <a:p>
          <a:endParaRPr lang="en-IN"/>
        </a:p>
      </dgm:t>
    </dgm:pt>
    <dgm:pt modelId="{CA9B9399-7DF0-4D90-A485-1F9EBA5F8D4A}">
      <dgm:prSet/>
      <dgm:spPr/>
      <dgm:t>
        <a:bodyPr/>
        <a:lstStyle/>
        <a:p>
          <a:r>
            <a:rPr lang="en-IN" dirty="0"/>
            <a:t>Wide Transformations: Join/Sort/Aggregate</a:t>
          </a:r>
        </a:p>
      </dgm:t>
    </dgm:pt>
    <dgm:pt modelId="{D114519E-913F-4528-8BBB-9E0B53BE00FB}" type="parTrans" cxnId="{C313E25C-1717-4A5A-8F96-2F1B1219E3A9}">
      <dgm:prSet/>
      <dgm:spPr/>
      <dgm:t>
        <a:bodyPr/>
        <a:lstStyle/>
        <a:p>
          <a:endParaRPr lang="en-IN"/>
        </a:p>
      </dgm:t>
    </dgm:pt>
    <dgm:pt modelId="{B0D458EB-7668-4088-B157-8EA5F61AECB1}" type="sibTrans" cxnId="{C313E25C-1717-4A5A-8F96-2F1B1219E3A9}">
      <dgm:prSet/>
      <dgm:spPr/>
      <dgm:t>
        <a:bodyPr/>
        <a:lstStyle/>
        <a:p>
          <a:endParaRPr lang="en-IN"/>
        </a:p>
      </dgm:t>
    </dgm:pt>
    <dgm:pt modelId="{E6ECCC43-0C6D-405E-B70B-68699DB24D58}">
      <dgm:prSet/>
      <dgm:spPr/>
      <dgm:t>
        <a:bodyPr/>
        <a:lstStyle/>
        <a:p>
          <a:r>
            <a:rPr lang="en-IN" dirty="0"/>
            <a:t>Default not suitable for All Use-Cases</a:t>
          </a:r>
        </a:p>
      </dgm:t>
    </dgm:pt>
    <dgm:pt modelId="{9BE3C01D-4865-481E-96D8-3EACBA754DEB}" type="parTrans" cxnId="{40CDDCF4-B97C-4CB8-B7EA-5F5F9FF7DA89}">
      <dgm:prSet/>
      <dgm:spPr/>
      <dgm:t>
        <a:bodyPr/>
        <a:lstStyle/>
        <a:p>
          <a:endParaRPr lang="en-IN"/>
        </a:p>
      </dgm:t>
    </dgm:pt>
    <dgm:pt modelId="{C18621F3-4D9E-4A48-A788-39C1C7F4DADE}" type="sibTrans" cxnId="{40CDDCF4-B97C-4CB8-B7EA-5F5F9FF7DA89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4"/>
      <dgm:spPr/>
    </dgm:pt>
    <dgm:pt modelId="{B6B16F24-85EA-477C-9FF2-9230C63D082E}" type="pres">
      <dgm:prSet presAssocID="{66695134-8557-4970-AB1D-865530EDA114}" presName="nodeTx" presStyleLbl="node1" presStyleIdx="0" presStyleCnt="4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4"/>
      <dgm:spPr/>
    </dgm:pt>
    <dgm:pt modelId="{CF3546B1-C8BD-4A8B-AAD4-88B41724388E}" type="pres">
      <dgm:prSet presAssocID="{66695134-8557-4970-AB1D-865530EDA114}" presName="imagNode" presStyleLbl="fgImgPlace1" presStyleIdx="0" presStyleCnt="4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D6B22A6B-42E3-4494-BB7B-03F572C5273B}" type="pres">
      <dgm:prSet presAssocID="{14D7B869-CA83-4D54-B59B-A2764BBDACA5}" presName="compNode" presStyleCnt="0"/>
      <dgm:spPr/>
    </dgm:pt>
    <dgm:pt modelId="{E94160EB-5B48-4F36-9860-91ACC3ED14E1}" type="pres">
      <dgm:prSet presAssocID="{14D7B869-CA83-4D54-B59B-A2764BBDACA5}" presName="bkgdShape" presStyleLbl="node1" presStyleIdx="1" presStyleCnt="4"/>
      <dgm:spPr/>
    </dgm:pt>
    <dgm:pt modelId="{F21825F0-A8F8-4AA9-84E8-D5653B1D65E5}" type="pres">
      <dgm:prSet presAssocID="{14D7B869-CA83-4D54-B59B-A2764BBDACA5}" presName="nodeTx" presStyleLbl="node1" presStyleIdx="1" presStyleCnt="4">
        <dgm:presLayoutVars>
          <dgm:bulletEnabled val="1"/>
        </dgm:presLayoutVars>
      </dgm:prSet>
      <dgm:spPr/>
    </dgm:pt>
    <dgm:pt modelId="{7A2AF383-1A60-4326-8B5C-4A0AD7470105}" type="pres">
      <dgm:prSet presAssocID="{14D7B869-CA83-4D54-B59B-A2764BBDACA5}" presName="invisiNode" presStyleLbl="node1" presStyleIdx="1" presStyleCnt="4"/>
      <dgm:spPr/>
    </dgm:pt>
    <dgm:pt modelId="{2166666C-FB31-4BA1-926B-4462B9EEB8F4}" type="pres">
      <dgm:prSet presAssocID="{14D7B869-CA83-4D54-B59B-A2764BBDACA5}" presName="imagNode" presStyleLbl="fgImgPlace1" presStyleIdx="1" presStyleCnt="4"/>
      <dgm:spPr/>
    </dgm:pt>
    <dgm:pt modelId="{D93F88BB-2212-4785-8E15-2CF12C73E22E}" type="pres">
      <dgm:prSet presAssocID="{503D8C05-E8C6-468D-8375-A34130AB385D}" presName="sibTrans" presStyleLbl="sibTrans2D1" presStyleIdx="0" presStyleCnt="0"/>
      <dgm:spPr/>
    </dgm:pt>
    <dgm:pt modelId="{9EBF7858-3088-4D01-AD3D-0CDFBD517C2A}" type="pres">
      <dgm:prSet presAssocID="{CA9B9399-7DF0-4D90-A485-1F9EBA5F8D4A}" presName="compNode" presStyleCnt="0"/>
      <dgm:spPr/>
    </dgm:pt>
    <dgm:pt modelId="{318C47E8-92BC-4EAE-ACB9-F0FDFCA82D40}" type="pres">
      <dgm:prSet presAssocID="{CA9B9399-7DF0-4D90-A485-1F9EBA5F8D4A}" presName="bkgdShape" presStyleLbl="node1" presStyleIdx="2" presStyleCnt="4"/>
      <dgm:spPr/>
    </dgm:pt>
    <dgm:pt modelId="{627FBD3E-E86F-46F3-9100-2E0DF3AA7E38}" type="pres">
      <dgm:prSet presAssocID="{CA9B9399-7DF0-4D90-A485-1F9EBA5F8D4A}" presName="nodeTx" presStyleLbl="node1" presStyleIdx="2" presStyleCnt="4">
        <dgm:presLayoutVars>
          <dgm:bulletEnabled val="1"/>
        </dgm:presLayoutVars>
      </dgm:prSet>
      <dgm:spPr/>
    </dgm:pt>
    <dgm:pt modelId="{328ACC1F-A2D2-41E6-9603-7011B77B027F}" type="pres">
      <dgm:prSet presAssocID="{CA9B9399-7DF0-4D90-A485-1F9EBA5F8D4A}" presName="invisiNode" presStyleLbl="node1" presStyleIdx="2" presStyleCnt="4"/>
      <dgm:spPr/>
    </dgm:pt>
    <dgm:pt modelId="{2624764B-D3A5-4C56-B480-F75B3B1B297E}" type="pres">
      <dgm:prSet presAssocID="{CA9B9399-7DF0-4D90-A485-1F9EBA5F8D4A}" presName="imagNode" presStyleLbl="fgImgPlace1" presStyleIdx="2" presStyleCnt="4"/>
      <dgm:spPr/>
    </dgm:pt>
    <dgm:pt modelId="{C17DBCBF-5ED9-4D15-885E-6E948D190769}" type="pres">
      <dgm:prSet presAssocID="{B0D458EB-7668-4088-B157-8EA5F61AECB1}" presName="sibTrans" presStyleLbl="sibTrans2D1" presStyleIdx="0" presStyleCnt="0"/>
      <dgm:spPr/>
    </dgm:pt>
    <dgm:pt modelId="{1DB1DEFC-8ABE-4F5D-827C-12C2C30F07AB}" type="pres">
      <dgm:prSet presAssocID="{E6ECCC43-0C6D-405E-B70B-68699DB24D58}" presName="compNode" presStyleCnt="0"/>
      <dgm:spPr/>
    </dgm:pt>
    <dgm:pt modelId="{A1C10DB1-7A1D-408F-B427-00AD535D5168}" type="pres">
      <dgm:prSet presAssocID="{E6ECCC43-0C6D-405E-B70B-68699DB24D58}" presName="bkgdShape" presStyleLbl="node1" presStyleIdx="3" presStyleCnt="4"/>
      <dgm:spPr/>
    </dgm:pt>
    <dgm:pt modelId="{46C630CA-D355-4BE9-AE1D-ED2D2537AD5E}" type="pres">
      <dgm:prSet presAssocID="{E6ECCC43-0C6D-405E-B70B-68699DB24D58}" presName="nodeTx" presStyleLbl="node1" presStyleIdx="3" presStyleCnt="4">
        <dgm:presLayoutVars>
          <dgm:bulletEnabled val="1"/>
        </dgm:presLayoutVars>
      </dgm:prSet>
      <dgm:spPr/>
    </dgm:pt>
    <dgm:pt modelId="{15156B72-9656-432E-B717-7F428E652476}" type="pres">
      <dgm:prSet presAssocID="{E6ECCC43-0C6D-405E-B70B-68699DB24D58}" presName="invisiNode" presStyleLbl="node1" presStyleIdx="3" presStyleCnt="4"/>
      <dgm:spPr/>
    </dgm:pt>
    <dgm:pt modelId="{CC96FACF-AE2C-4CD2-A033-68FDC74AC8AF}" type="pres">
      <dgm:prSet presAssocID="{E6ECCC43-0C6D-405E-B70B-68699DB24D58}" presName="imagNode" presStyleLbl="fgImgPlace1" presStyleIdx="3" presStyleCnt="4"/>
      <dgm:spPr/>
    </dgm:pt>
  </dgm:ptLst>
  <dgm:cxnLst>
    <dgm:cxn modelId="{47C72B07-EFA1-4D7C-8C18-1976E916C85C}" type="presOf" srcId="{503D8C05-E8C6-468D-8375-A34130AB385D}" destId="{D93F88BB-2212-4785-8E15-2CF12C73E22E}" srcOrd="0" destOrd="0" presId="urn:microsoft.com/office/officeart/2005/8/layout/hList7"/>
    <dgm:cxn modelId="{A382AC1A-3BA2-4C60-8798-437856D3CBD2}" type="presOf" srcId="{E6ECCC43-0C6D-405E-B70B-68699DB24D58}" destId="{A1C10DB1-7A1D-408F-B427-00AD535D5168}" srcOrd="0" destOrd="0" presId="urn:microsoft.com/office/officeart/2005/8/layout/hList7"/>
    <dgm:cxn modelId="{991C5924-93BC-4D38-835E-3A34AC220347}" type="presOf" srcId="{14D7B869-CA83-4D54-B59B-A2764BBDACA5}" destId="{E94160EB-5B48-4F36-9860-91ACC3ED14E1}" srcOrd="0" destOrd="0" presId="urn:microsoft.com/office/officeart/2005/8/layout/hList7"/>
    <dgm:cxn modelId="{C313E25C-1717-4A5A-8F96-2F1B1219E3A9}" srcId="{8E2B102D-85E2-4793-8CF9-38414D44D111}" destId="{CA9B9399-7DF0-4D90-A485-1F9EBA5F8D4A}" srcOrd="2" destOrd="0" parTransId="{D114519E-913F-4528-8BBB-9E0B53BE00FB}" sibTransId="{B0D458EB-7668-4088-B157-8EA5F61AECB1}"/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E6E0CC4D-F214-49E3-B116-5F411EB35B3D}" type="presOf" srcId="{14D7B869-CA83-4D54-B59B-A2764BBDACA5}" destId="{F21825F0-A8F8-4AA9-84E8-D5653B1D65E5}" srcOrd="1" destOrd="0" presId="urn:microsoft.com/office/officeart/2005/8/layout/hList7"/>
    <dgm:cxn modelId="{0E27EB56-0681-4EDB-9A9A-DB7F7AE45D3B}" type="presOf" srcId="{E6ECCC43-0C6D-405E-B70B-68699DB24D58}" destId="{46C630CA-D355-4BE9-AE1D-ED2D2537AD5E}" srcOrd="1" destOrd="0" presId="urn:microsoft.com/office/officeart/2005/8/layout/hList7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BD1460B3-5646-426C-8BA3-F96892CA76B2}" type="presOf" srcId="{B0D458EB-7668-4088-B157-8EA5F61AECB1}" destId="{C17DBCBF-5ED9-4D15-885E-6E948D190769}" srcOrd="0" destOrd="0" presId="urn:microsoft.com/office/officeart/2005/8/layout/hList7"/>
    <dgm:cxn modelId="{D37A6DB5-68E3-4E1E-AEAD-91973F968C7D}" type="presOf" srcId="{CA9B9399-7DF0-4D90-A485-1F9EBA5F8D4A}" destId="{627FBD3E-E86F-46F3-9100-2E0DF3AA7E38}" srcOrd="1" destOrd="0" presId="urn:microsoft.com/office/officeart/2005/8/layout/hList7"/>
    <dgm:cxn modelId="{6479AFB8-39A7-4229-B693-85111A42603B}" srcId="{8E2B102D-85E2-4793-8CF9-38414D44D111}" destId="{14D7B869-CA83-4D54-B59B-A2764BBDACA5}" srcOrd="1" destOrd="0" parTransId="{4317F1E5-42DA-4B51-9C04-B862B5B39A7C}" sibTransId="{503D8C05-E8C6-468D-8375-A34130AB385D}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83F50FCF-7C28-4424-B516-7B9B0431E899}" type="presOf" srcId="{CA9B9399-7DF0-4D90-A485-1F9EBA5F8D4A}" destId="{318C47E8-92BC-4EAE-ACB9-F0FDFCA82D40}" srcOrd="0" destOrd="0" presId="urn:microsoft.com/office/officeart/2005/8/layout/hList7"/>
    <dgm:cxn modelId="{40CDDCF4-B97C-4CB8-B7EA-5F5F9FF7DA89}" srcId="{8E2B102D-85E2-4793-8CF9-38414D44D111}" destId="{E6ECCC43-0C6D-405E-B70B-68699DB24D58}" srcOrd="3" destOrd="0" parTransId="{9BE3C01D-4865-481E-96D8-3EACBA754DEB}" sibTransId="{C18621F3-4D9E-4A48-A788-39C1C7F4DADE}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F4FE526E-2820-4799-8A1D-0729A163E491}" type="presParOf" srcId="{64212967-6523-4F15-B398-469B9C7D9ADB}" destId="{D6B22A6B-42E3-4494-BB7B-03F572C5273B}" srcOrd="2" destOrd="0" presId="urn:microsoft.com/office/officeart/2005/8/layout/hList7"/>
    <dgm:cxn modelId="{9A4151DB-B293-4648-AAB5-5D690A8C7CD3}" type="presParOf" srcId="{D6B22A6B-42E3-4494-BB7B-03F572C5273B}" destId="{E94160EB-5B48-4F36-9860-91ACC3ED14E1}" srcOrd="0" destOrd="0" presId="urn:microsoft.com/office/officeart/2005/8/layout/hList7"/>
    <dgm:cxn modelId="{6334E9A4-1369-4D7D-BF76-FEE9E8944F97}" type="presParOf" srcId="{D6B22A6B-42E3-4494-BB7B-03F572C5273B}" destId="{F21825F0-A8F8-4AA9-84E8-D5653B1D65E5}" srcOrd="1" destOrd="0" presId="urn:microsoft.com/office/officeart/2005/8/layout/hList7"/>
    <dgm:cxn modelId="{F33486F8-A295-4407-B733-CC20EE4DF792}" type="presParOf" srcId="{D6B22A6B-42E3-4494-BB7B-03F572C5273B}" destId="{7A2AF383-1A60-4326-8B5C-4A0AD7470105}" srcOrd="2" destOrd="0" presId="urn:microsoft.com/office/officeart/2005/8/layout/hList7"/>
    <dgm:cxn modelId="{8C1D6444-1440-4500-97D6-56263343413C}" type="presParOf" srcId="{D6B22A6B-42E3-4494-BB7B-03F572C5273B}" destId="{2166666C-FB31-4BA1-926B-4462B9EEB8F4}" srcOrd="3" destOrd="0" presId="urn:microsoft.com/office/officeart/2005/8/layout/hList7"/>
    <dgm:cxn modelId="{BB424480-7355-40B9-A1B6-0E8FE6980E0E}" type="presParOf" srcId="{64212967-6523-4F15-B398-469B9C7D9ADB}" destId="{D93F88BB-2212-4785-8E15-2CF12C73E22E}" srcOrd="3" destOrd="0" presId="urn:microsoft.com/office/officeart/2005/8/layout/hList7"/>
    <dgm:cxn modelId="{63708C2C-4199-4F9F-9357-95684913084C}" type="presParOf" srcId="{64212967-6523-4F15-B398-469B9C7D9ADB}" destId="{9EBF7858-3088-4D01-AD3D-0CDFBD517C2A}" srcOrd="4" destOrd="0" presId="urn:microsoft.com/office/officeart/2005/8/layout/hList7"/>
    <dgm:cxn modelId="{35149B7E-C258-4A50-8EB4-43979CBC2552}" type="presParOf" srcId="{9EBF7858-3088-4D01-AD3D-0CDFBD517C2A}" destId="{318C47E8-92BC-4EAE-ACB9-F0FDFCA82D40}" srcOrd="0" destOrd="0" presId="urn:microsoft.com/office/officeart/2005/8/layout/hList7"/>
    <dgm:cxn modelId="{F84E54FD-0FBF-439E-9F90-2B1E68EBBB94}" type="presParOf" srcId="{9EBF7858-3088-4D01-AD3D-0CDFBD517C2A}" destId="{627FBD3E-E86F-46F3-9100-2E0DF3AA7E38}" srcOrd="1" destOrd="0" presId="urn:microsoft.com/office/officeart/2005/8/layout/hList7"/>
    <dgm:cxn modelId="{39C6DBD1-CF24-49DA-884B-FA24721276DE}" type="presParOf" srcId="{9EBF7858-3088-4D01-AD3D-0CDFBD517C2A}" destId="{328ACC1F-A2D2-41E6-9603-7011B77B027F}" srcOrd="2" destOrd="0" presId="urn:microsoft.com/office/officeart/2005/8/layout/hList7"/>
    <dgm:cxn modelId="{EAF24026-F11B-4AAA-91CC-44668E585917}" type="presParOf" srcId="{9EBF7858-3088-4D01-AD3D-0CDFBD517C2A}" destId="{2624764B-D3A5-4C56-B480-F75B3B1B297E}" srcOrd="3" destOrd="0" presId="urn:microsoft.com/office/officeart/2005/8/layout/hList7"/>
    <dgm:cxn modelId="{00C56C7C-66FE-4C60-A03F-97F885FB9B41}" type="presParOf" srcId="{64212967-6523-4F15-B398-469B9C7D9ADB}" destId="{C17DBCBF-5ED9-4D15-885E-6E948D190769}" srcOrd="5" destOrd="0" presId="urn:microsoft.com/office/officeart/2005/8/layout/hList7"/>
    <dgm:cxn modelId="{2BF95EF4-B3EA-4712-B101-81CBF9EF5A3A}" type="presParOf" srcId="{64212967-6523-4F15-B398-469B9C7D9ADB}" destId="{1DB1DEFC-8ABE-4F5D-827C-12C2C30F07AB}" srcOrd="6" destOrd="0" presId="urn:microsoft.com/office/officeart/2005/8/layout/hList7"/>
    <dgm:cxn modelId="{CE61A9A7-0787-47D5-A024-B4FCAF8B6CC9}" type="presParOf" srcId="{1DB1DEFC-8ABE-4F5D-827C-12C2C30F07AB}" destId="{A1C10DB1-7A1D-408F-B427-00AD535D5168}" srcOrd="0" destOrd="0" presId="urn:microsoft.com/office/officeart/2005/8/layout/hList7"/>
    <dgm:cxn modelId="{08727DBF-B95B-4001-9AAE-BAEBCCBC0B06}" type="presParOf" srcId="{1DB1DEFC-8ABE-4F5D-827C-12C2C30F07AB}" destId="{46C630CA-D355-4BE9-AE1D-ED2D2537AD5E}" srcOrd="1" destOrd="0" presId="urn:microsoft.com/office/officeart/2005/8/layout/hList7"/>
    <dgm:cxn modelId="{4D67340B-8B77-4853-985F-55FAF5059EE9}" type="presParOf" srcId="{1DB1DEFC-8ABE-4F5D-827C-12C2C30F07AB}" destId="{15156B72-9656-432E-B717-7F428E652476}" srcOrd="2" destOrd="0" presId="urn:microsoft.com/office/officeart/2005/8/layout/hList7"/>
    <dgm:cxn modelId="{7FBF4ADA-0210-4E15-A862-86FB613BF0B1}" type="presParOf" srcId="{1DB1DEFC-8ABE-4F5D-827C-12C2C30F07AB}" destId="{CC96FACF-AE2C-4CD2-A033-68FDC74AC8A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 dirty="0"/>
            <a:t>Name Conflict: User Defined Method vs Library Method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65D1432E-C9B1-493F-8F41-B3846684B4B1}">
      <dgm:prSet/>
      <dgm:spPr/>
      <dgm:t>
        <a:bodyPr/>
        <a:lstStyle/>
        <a:p>
          <a:r>
            <a:rPr lang="en-IN" dirty="0"/>
            <a:t>Resource Overhead</a:t>
          </a:r>
        </a:p>
      </dgm:t>
    </dgm:pt>
    <dgm:pt modelId="{B183710F-901E-4C3F-9630-532C6F2FE4AC}" type="parTrans" cxnId="{FE87C19F-6BAA-492A-AB1F-780BA2183702}">
      <dgm:prSet/>
      <dgm:spPr/>
      <dgm:t>
        <a:bodyPr/>
        <a:lstStyle/>
        <a:p>
          <a:endParaRPr lang="en-IN"/>
        </a:p>
      </dgm:t>
    </dgm:pt>
    <dgm:pt modelId="{01776F96-0C79-48C0-A686-1B3A3F945FA9}" type="sibTrans" cxnId="{FE87C19F-6BAA-492A-AB1F-780BA2183702}">
      <dgm:prSet/>
      <dgm:spPr/>
      <dgm:t>
        <a:bodyPr/>
        <a:lstStyle/>
        <a:p>
          <a:endParaRPr lang="en-IN"/>
        </a:p>
      </dgm:t>
    </dgm:pt>
    <dgm:pt modelId="{A6F6C840-3139-4655-B18C-7EBCE1D485F8}">
      <dgm:prSet/>
      <dgm:spPr/>
      <dgm:t>
        <a:bodyPr/>
        <a:lstStyle/>
        <a:p>
          <a:r>
            <a:rPr lang="en-IN" dirty="0"/>
            <a:t>Code ReadbiIity/MaintainabiIity</a:t>
          </a:r>
        </a:p>
      </dgm:t>
    </dgm:pt>
    <dgm:pt modelId="{4549B0BC-BA3C-468D-9434-A3DDB533EDAC}" type="parTrans" cxnId="{57BA1BC0-F733-4E07-A392-C16408908818}">
      <dgm:prSet/>
      <dgm:spPr/>
      <dgm:t>
        <a:bodyPr/>
        <a:lstStyle/>
        <a:p>
          <a:endParaRPr lang="en-IN"/>
        </a:p>
      </dgm:t>
    </dgm:pt>
    <dgm:pt modelId="{C0B9291E-36E8-419D-AA0E-17BB2FCC6B6C}" type="sibTrans" cxnId="{57BA1BC0-F733-4E07-A392-C16408908818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3"/>
      <dgm:spPr/>
    </dgm:pt>
    <dgm:pt modelId="{B6B16F24-85EA-477C-9FF2-9230C63D082E}" type="pres">
      <dgm:prSet presAssocID="{66695134-8557-4970-AB1D-865530EDA114}" presName="nodeTx" presStyleLbl="node1" presStyleIdx="0" presStyleCnt="3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3"/>
      <dgm:spPr/>
    </dgm:pt>
    <dgm:pt modelId="{CF3546B1-C8BD-4A8B-AAD4-88B41724388E}" type="pres">
      <dgm:prSet presAssocID="{66695134-8557-4970-AB1D-865530EDA114}" presName="imagNode" presStyleLbl="fgImgPlace1" presStyleIdx="0" presStyleCnt="3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64070113-150F-4A76-B6C2-B1D693B31366}" type="pres">
      <dgm:prSet presAssocID="{65D1432E-C9B1-493F-8F41-B3846684B4B1}" presName="compNode" presStyleCnt="0"/>
      <dgm:spPr/>
    </dgm:pt>
    <dgm:pt modelId="{CA03CADD-9BE9-4F24-9183-0675028C7497}" type="pres">
      <dgm:prSet presAssocID="{65D1432E-C9B1-493F-8F41-B3846684B4B1}" presName="bkgdShape" presStyleLbl="node1" presStyleIdx="1" presStyleCnt="3"/>
      <dgm:spPr/>
    </dgm:pt>
    <dgm:pt modelId="{1DB02FB9-F527-44E8-A645-B5EE6E34A853}" type="pres">
      <dgm:prSet presAssocID="{65D1432E-C9B1-493F-8F41-B3846684B4B1}" presName="nodeTx" presStyleLbl="node1" presStyleIdx="1" presStyleCnt="3">
        <dgm:presLayoutVars>
          <dgm:bulletEnabled val="1"/>
        </dgm:presLayoutVars>
      </dgm:prSet>
      <dgm:spPr/>
    </dgm:pt>
    <dgm:pt modelId="{D603867E-73C1-466F-9C3E-1C21CAADEA67}" type="pres">
      <dgm:prSet presAssocID="{65D1432E-C9B1-493F-8F41-B3846684B4B1}" presName="invisiNode" presStyleLbl="node1" presStyleIdx="1" presStyleCnt="3"/>
      <dgm:spPr/>
    </dgm:pt>
    <dgm:pt modelId="{E0C6AE6E-AC7C-40EE-9D07-CBCE2B08284E}" type="pres">
      <dgm:prSet presAssocID="{65D1432E-C9B1-493F-8F41-B3846684B4B1}" presName="imagNode" presStyleLbl="fgImgPlace1" presStyleIdx="1" presStyleCnt="3"/>
      <dgm:spPr/>
    </dgm:pt>
    <dgm:pt modelId="{06A82C2A-8D2A-4321-ADF5-83F0AD526F8C}" type="pres">
      <dgm:prSet presAssocID="{01776F96-0C79-48C0-A686-1B3A3F945FA9}" presName="sibTrans" presStyleLbl="sibTrans2D1" presStyleIdx="0" presStyleCnt="0"/>
      <dgm:spPr/>
    </dgm:pt>
    <dgm:pt modelId="{2E812EAB-DE30-46EE-BE83-D86819BF41A5}" type="pres">
      <dgm:prSet presAssocID="{A6F6C840-3139-4655-B18C-7EBCE1D485F8}" presName="compNode" presStyleCnt="0"/>
      <dgm:spPr/>
    </dgm:pt>
    <dgm:pt modelId="{04006DFA-A59B-4838-9D61-51B99CA3B7EF}" type="pres">
      <dgm:prSet presAssocID="{A6F6C840-3139-4655-B18C-7EBCE1D485F8}" presName="bkgdShape" presStyleLbl="node1" presStyleIdx="2" presStyleCnt="3"/>
      <dgm:spPr/>
    </dgm:pt>
    <dgm:pt modelId="{87F9871A-F9F0-4672-AA75-44774935F014}" type="pres">
      <dgm:prSet presAssocID="{A6F6C840-3139-4655-B18C-7EBCE1D485F8}" presName="nodeTx" presStyleLbl="node1" presStyleIdx="2" presStyleCnt="3">
        <dgm:presLayoutVars>
          <dgm:bulletEnabled val="1"/>
        </dgm:presLayoutVars>
      </dgm:prSet>
      <dgm:spPr/>
    </dgm:pt>
    <dgm:pt modelId="{989F7963-138D-401D-9FD8-A10010880FFB}" type="pres">
      <dgm:prSet presAssocID="{A6F6C840-3139-4655-B18C-7EBCE1D485F8}" presName="invisiNode" presStyleLbl="node1" presStyleIdx="2" presStyleCnt="3"/>
      <dgm:spPr/>
    </dgm:pt>
    <dgm:pt modelId="{BD5E1724-DC40-42E4-8026-09CE72CC9F4F}" type="pres">
      <dgm:prSet presAssocID="{A6F6C840-3139-4655-B18C-7EBCE1D485F8}" presName="imagNode" presStyleLbl="fgImgPlace1" presStyleIdx="2" presStyleCnt="3"/>
      <dgm:spPr/>
    </dgm:pt>
  </dgm:ptLst>
  <dgm:cxnLst>
    <dgm:cxn modelId="{3CF91004-E31B-4AB1-9E15-9AFDC07815F7}" type="presOf" srcId="{01776F96-0C79-48C0-A686-1B3A3F945FA9}" destId="{06A82C2A-8D2A-4321-ADF5-83F0AD526F8C}" srcOrd="0" destOrd="0" presId="urn:microsoft.com/office/officeart/2005/8/layout/hList7"/>
    <dgm:cxn modelId="{B1CFA014-EA6C-4DB4-8BD8-E05DED2F8D01}" type="presOf" srcId="{65D1432E-C9B1-493F-8F41-B3846684B4B1}" destId="{CA03CADD-9BE9-4F24-9183-0675028C7497}" srcOrd="0" destOrd="0" presId="urn:microsoft.com/office/officeart/2005/8/layout/hList7"/>
    <dgm:cxn modelId="{6CA5102A-FF20-4B4D-9D30-46D0A254FEC7}" type="presOf" srcId="{A6F6C840-3139-4655-B18C-7EBCE1D485F8}" destId="{04006DFA-A59B-4838-9D61-51B99CA3B7EF}" srcOrd="0" destOrd="0" presId="urn:microsoft.com/office/officeart/2005/8/layout/hList7"/>
    <dgm:cxn modelId="{26F79940-5918-4A0C-9476-565DB1CEB43F}" type="presOf" srcId="{65D1432E-C9B1-493F-8F41-B3846684B4B1}" destId="{1DB02FB9-F527-44E8-A645-B5EE6E34A853}" srcOrd="1" destOrd="0" presId="urn:microsoft.com/office/officeart/2005/8/layout/hList7"/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FE87C19F-6BAA-492A-AB1F-780BA2183702}" srcId="{8E2B102D-85E2-4793-8CF9-38414D44D111}" destId="{65D1432E-C9B1-493F-8F41-B3846684B4B1}" srcOrd="1" destOrd="0" parTransId="{B183710F-901E-4C3F-9630-532C6F2FE4AC}" sibTransId="{01776F96-0C79-48C0-A686-1B3A3F945FA9}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0BA2B8B8-182C-4D0E-B834-ECD6F97EB12F}" type="presOf" srcId="{A6F6C840-3139-4655-B18C-7EBCE1D485F8}" destId="{87F9871A-F9F0-4672-AA75-44774935F014}" srcOrd="1" destOrd="0" presId="urn:microsoft.com/office/officeart/2005/8/layout/hList7"/>
    <dgm:cxn modelId="{57BA1BC0-F733-4E07-A392-C16408908818}" srcId="{8E2B102D-85E2-4793-8CF9-38414D44D111}" destId="{A6F6C840-3139-4655-B18C-7EBCE1D485F8}" srcOrd="2" destOrd="0" parTransId="{4549B0BC-BA3C-468D-9434-A3DDB533EDAC}" sibTransId="{C0B9291E-36E8-419D-AA0E-17BB2FCC6B6C}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E3CB7601-C1E4-4043-8841-C2A49F2F6F61}" type="presParOf" srcId="{64212967-6523-4F15-B398-469B9C7D9ADB}" destId="{64070113-150F-4A76-B6C2-B1D693B31366}" srcOrd="2" destOrd="0" presId="urn:microsoft.com/office/officeart/2005/8/layout/hList7"/>
    <dgm:cxn modelId="{3EA7CFA5-6BFC-4C2C-8661-C06C26F3E960}" type="presParOf" srcId="{64070113-150F-4A76-B6C2-B1D693B31366}" destId="{CA03CADD-9BE9-4F24-9183-0675028C7497}" srcOrd="0" destOrd="0" presId="urn:microsoft.com/office/officeart/2005/8/layout/hList7"/>
    <dgm:cxn modelId="{D3168CCF-F446-4EA1-B89D-682A891AC424}" type="presParOf" srcId="{64070113-150F-4A76-B6C2-B1D693B31366}" destId="{1DB02FB9-F527-44E8-A645-B5EE6E34A853}" srcOrd="1" destOrd="0" presId="urn:microsoft.com/office/officeart/2005/8/layout/hList7"/>
    <dgm:cxn modelId="{983717ED-89A8-4C4B-9F0B-39BE76C29B78}" type="presParOf" srcId="{64070113-150F-4A76-B6C2-B1D693B31366}" destId="{D603867E-73C1-466F-9C3E-1C21CAADEA67}" srcOrd="2" destOrd="0" presId="urn:microsoft.com/office/officeart/2005/8/layout/hList7"/>
    <dgm:cxn modelId="{4C433957-8FE4-4218-99BE-4F4B2C1852A5}" type="presParOf" srcId="{64070113-150F-4A76-B6C2-B1D693B31366}" destId="{E0C6AE6E-AC7C-40EE-9D07-CBCE2B08284E}" srcOrd="3" destOrd="0" presId="urn:microsoft.com/office/officeart/2005/8/layout/hList7"/>
    <dgm:cxn modelId="{9A0DFDD7-D304-4599-B6D9-C486E26B5D13}" type="presParOf" srcId="{64212967-6523-4F15-B398-469B9C7D9ADB}" destId="{06A82C2A-8D2A-4321-ADF5-83F0AD526F8C}" srcOrd="3" destOrd="0" presId="urn:microsoft.com/office/officeart/2005/8/layout/hList7"/>
    <dgm:cxn modelId="{FF3B5279-A802-4B9A-BCCC-4896C6E794B1}" type="presParOf" srcId="{64212967-6523-4F15-B398-469B9C7D9ADB}" destId="{2E812EAB-DE30-46EE-BE83-D86819BF41A5}" srcOrd="4" destOrd="0" presId="urn:microsoft.com/office/officeart/2005/8/layout/hList7"/>
    <dgm:cxn modelId="{F7516051-AD5B-49D3-836F-93520421B139}" type="presParOf" srcId="{2E812EAB-DE30-46EE-BE83-D86819BF41A5}" destId="{04006DFA-A59B-4838-9D61-51B99CA3B7EF}" srcOrd="0" destOrd="0" presId="urn:microsoft.com/office/officeart/2005/8/layout/hList7"/>
    <dgm:cxn modelId="{17B79AAD-B818-413A-9E54-2D627A057CAB}" type="presParOf" srcId="{2E812EAB-DE30-46EE-BE83-D86819BF41A5}" destId="{87F9871A-F9F0-4672-AA75-44774935F014}" srcOrd="1" destOrd="0" presId="urn:microsoft.com/office/officeart/2005/8/layout/hList7"/>
    <dgm:cxn modelId="{B4D4431F-ACAA-40EF-A2E5-18B3D9839764}" type="presParOf" srcId="{2E812EAB-DE30-46EE-BE83-D86819BF41A5}" destId="{989F7963-138D-401D-9FD8-A10010880FFB}" srcOrd="2" destOrd="0" presId="urn:microsoft.com/office/officeart/2005/8/layout/hList7"/>
    <dgm:cxn modelId="{99A1495A-9C82-43E3-8830-FC13AE91DDFF}" type="presParOf" srcId="{2E812EAB-DE30-46EE-BE83-D86819BF41A5}" destId="{BD5E1724-DC40-42E4-8026-09CE72CC9F4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 dirty="0"/>
            <a:t>Immutability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154E640D-D726-40CA-8B4D-E4DD35C53EFA}">
      <dgm:prSet/>
      <dgm:spPr/>
      <dgm:t>
        <a:bodyPr/>
        <a:lstStyle/>
        <a:p>
          <a:r>
            <a:rPr lang="en-IN" dirty="0"/>
            <a:t>Select — 1 New DF</a:t>
          </a:r>
        </a:p>
      </dgm:t>
    </dgm:pt>
    <dgm:pt modelId="{15CD6E83-420F-4A62-937E-BCEA415AF15A}" type="parTrans" cxnId="{6D4ADABB-0B2D-43A6-ABB7-7713793FC844}">
      <dgm:prSet/>
      <dgm:spPr/>
      <dgm:t>
        <a:bodyPr/>
        <a:lstStyle/>
        <a:p>
          <a:endParaRPr lang="en-IN"/>
        </a:p>
      </dgm:t>
    </dgm:pt>
    <dgm:pt modelId="{83026BB2-2477-4768-86C3-B3E40E56A9BA}" type="sibTrans" cxnId="{6D4ADABB-0B2D-43A6-ABB7-7713793FC844}">
      <dgm:prSet/>
      <dgm:spPr/>
      <dgm:t>
        <a:bodyPr/>
        <a:lstStyle/>
        <a:p>
          <a:endParaRPr lang="en-IN"/>
        </a:p>
      </dgm:t>
    </dgm:pt>
    <dgm:pt modelId="{9C0B0FFA-2ACF-4973-93F3-6ACB59F24599}">
      <dgm:prSet/>
      <dgm:spPr/>
      <dgm:t>
        <a:bodyPr/>
        <a:lstStyle/>
        <a:p>
          <a:r>
            <a:rPr lang="en-IN" dirty="0"/>
            <a:t>WithColumn — Multiple New DFs</a:t>
          </a:r>
        </a:p>
      </dgm:t>
    </dgm:pt>
    <dgm:pt modelId="{43C89E5B-BE5C-4A4C-8C31-D7DF2C284D8B}" type="parTrans" cxnId="{851A78FC-8CA8-4AA1-BEA8-3F959E5EB4CA}">
      <dgm:prSet/>
      <dgm:spPr/>
      <dgm:t>
        <a:bodyPr/>
        <a:lstStyle/>
        <a:p>
          <a:endParaRPr lang="en-IN"/>
        </a:p>
      </dgm:t>
    </dgm:pt>
    <dgm:pt modelId="{2E45667D-3EDB-45FA-AAC9-A81DAC3AB56B}" type="sibTrans" cxnId="{851A78FC-8CA8-4AA1-BEA8-3F959E5EB4CA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3"/>
      <dgm:spPr/>
    </dgm:pt>
    <dgm:pt modelId="{B6B16F24-85EA-477C-9FF2-9230C63D082E}" type="pres">
      <dgm:prSet presAssocID="{66695134-8557-4970-AB1D-865530EDA114}" presName="nodeTx" presStyleLbl="node1" presStyleIdx="0" presStyleCnt="3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3"/>
      <dgm:spPr/>
    </dgm:pt>
    <dgm:pt modelId="{CF3546B1-C8BD-4A8B-AAD4-88B41724388E}" type="pres">
      <dgm:prSet presAssocID="{66695134-8557-4970-AB1D-865530EDA114}" presName="imagNode" presStyleLbl="fgImgPlace1" presStyleIdx="0" presStyleCnt="3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C8B79921-7C56-422D-922F-CF8E187C79F6}" type="pres">
      <dgm:prSet presAssocID="{154E640D-D726-40CA-8B4D-E4DD35C53EFA}" presName="compNode" presStyleCnt="0"/>
      <dgm:spPr/>
    </dgm:pt>
    <dgm:pt modelId="{F8D6F98A-9FF2-439C-8D14-AEEAAEC392B9}" type="pres">
      <dgm:prSet presAssocID="{154E640D-D726-40CA-8B4D-E4DD35C53EFA}" presName="bkgdShape" presStyleLbl="node1" presStyleIdx="1" presStyleCnt="3"/>
      <dgm:spPr/>
    </dgm:pt>
    <dgm:pt modelId="{A735EBB7-E82E-4B3F-8A95-652C1A352222}" type="pres">
      <dgm:prSet presAssocID="{154E640D-D726-40CA-8B4D-E4DD35C53EFA}" presName="nodeTx" presStyleLbl="node1" presStyleIdx="1" presStyleCnt="3">
        <dgm:presLayoutVars>
          <dgm:bulletEnabled val="1"/>
        </dgm:presLayoutVars>
      </dgm:prSet>
      <dgm:spPr/>
    </dgm:pt>
    <dgm:pt modelId="{FCCA7D2A-8563-459A-933E-D815C8917798}" type="pres">
      <dgm:prSet presAssocID="{154E640D-D726-40CA-8B4D-E4DD35C53EFA}" presName="invisiNode" presStyleLbl="node1" presStyleIdx="1" presStyleCnt="3"/>
      <dgm:spPr/>
    </dgm:pt>
    <dgm:pt modelId="{FFBA84F5-7278-404A-B530-3E752BD23C30}" type="pres">
      <dgm:prSet presAssocID="{154E640D-D726-40CA-8B4D-E4DD35C53EFA}" presName="imagNode" presStyleLbl="fgImgPlace1" presStyleIdx="1" presStyleCnt="3"/>
      <dgm:spPr/>
    </dgm:pt>
    <dgm:pt modelId="{6323BC06-BF40-4973-8164-F39C2681EBAD}" type="pres">
      <dgm:prSet presAssocID="{83026BB2-2477-4768-86C3-B3E40E56A9BA}" presName="sibTrans" presStyleLbl="sibTrans2D1" presStyleIdx="0" presStyleCnt="0"/>
      <dgm:spPr/>
    </dgm:pt>
    <dgm:pt modelId="{EEEB5365-A2E0-4774-B70C-A1FD73D61025}" type="pres">
      <dgm:prSet presAssocID="{9C0B0FFA-2ACF-4973-93F3-6ACB59F24599}" presName="compNode" presStyleCnt="0"/>
      <dgm:spPr/>
    </dgm:pt>
    <dgm:pt modelId="{80BE0101-C00B-48C1-9802-537CF8F7CEE2}" type="pres">
      <dgm:prSet presAssocID="{9C0B0FFA-2ACF-4973-93F3-6ACB59F24599}" presName="bkgdShape" presStyleLbl="node1" presStyleIdx="2" presStyleCnt="3"/>
      <dgm:spPr/>
    </dgm:pt>
    <dgm:pt modelId="{90F66B9D-CD2D-4D2E-AD35-CB47E9AC5BE8}" type="pres">
      <dgm:prSet presAssocID="{9C0B0FFA-2ACF-4973-93F3-6ACB59F24599}" presName="nodeTx" presStyleLbl="node1" presStyleIdx="2" presStyleCnt="3">
        <dgm:presLayoutVars>
          <dgm:bulletEnabled val="1"/>
        </dgm:presLayoutVars>
      </dgm:prSet>
      <dgm:spPr/>
    </dgm:pt>
    <dgm:pt modelId="{A98A81AD-D6B9-4995-8A73-F17E3FFEEEC5}" type="pres">
      <dgm:prSet presAssocID="{9C0B0FFA-2ACF-4973-93F3-6ACB59F24599}" presName="invisiNode" presStyleLbl="node1" presStyleIdx="2" presStyleCnt="3"/>
      <dgm:spPr/>
    </dgm:pt>
    <dgm:pt modelId="{FA42CF92-0443-4B74-B056-4CA3BA81FA1C}" type="pres">
      <dgm:prSet presAssocID="{9C0B0FFA-2ACF-4973-93F3-6ACB59F24599}" presName="imagNode" presStyleLbl="fgImgPlace1" presStyleIdx="2" presStyleCnt="3"/>
      <dgm:spPr/>
    </dgm:pt>
  </dgm:ptLst>
  <dgm:cxnLst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499F3543-1C09-43B4-9161-2D7F569CCE32}" type="presOf" srcId="{154E640D-D726-40CA-8B4D-E4DD35C53EFA}" destId="{F8D6F98A-9FF2-439C-8D14-AEEAAEC392B9}" srcOrd="0" destOrd="0" presId="urn:microsoft.com/office/officeart/2005/8/layout/hList7"/>
    <dgm:cxn modelId="{8367726E-9061-47D4-A75B-2487D09F5EEF}" type="presOf" srcId="{9C0B0FFA-2ACF-4973-93F3-6ACB59F24599}" destId="{80BE0101-C00B-48C1-9802-537CF8F7CEE2}" srcOrd="0" destOrd="0" presId="urn:microsoft.com/office/officeart/2005/8/layout/hList7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C695EEB9-DF8C-4E83-97A3-76B4DD8AAD72}" type="presOf" srcId="{154E640D-D726-40CA-8B4D-E4DD35C53EFA}" destId="{A735EBB7-E82E-4B3F-8A95-652C1A352222}" srcOrd="1" destOrd="0" presId="urn:microsoft.com/office/officeart/2005/8/layout/hList7"/>
    <dgm:cxn modelId="{6D4ADABB-0B2D-43A6-ABB7-7713793FC844}" srcId="{8E2B102D-85E2-4793-8CF9-38414D44D111}" destId="{154E640D-D726-40CA-8B4D-E4DD35C53EFA}" srcOrd="1" destOrd="0" parTransId="{15CD6E83-420F-4A62-937E-BCEA415AF15A}" sibTransId="{83026BB2-2477-4768-86C3-B3E40E56A9BA}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34667FC2-8104-424D-A3BB-5E6E51CC9AA8}" type="presOf" srcId="{83026BB2-2477-4768-86C3-B3E40E56A9BA}" destId="{6323BC06-BF40-4973-8164-F39C2681EBAD}" srcOrd="0" destOrd="0" presId="urn:microsoft.com/office/officeart/2005/8/layout/hList7"/>
    <dgm:cxn modelId="{BD52F9D4-6A26-4199-8EC5-6BBED142DA69}" type="presOf" srcId="{9C0B0FFA-2ACF-4973-93F3-6ACB59F24599}" destId="{90F66B9D-CD2D-4D2E-AD35-CB47E9AC5BE8}" srcOrd="1" destOrd="0" presId="urn:microsoft.com/office/officeart/2005/8/layout/hList7"/>
    <dgm:cxn modelId="{851A78FC-8CA8-4AA1-BEA8-3F959E5EB4CA}" srcId="{8E2B102D-85E2-4793-8CF9-38414D44D111}" destId="{9C0B0FFA-2ACF-4973-93F3-6ACB59F24599}" srcOrd="2" destOrd="0" parTransId="{43C89E5B-BE5C-4A4C-8C31-D7DF2C284D8B}" sibTransId="{2E45667D-3EDB-45FA-AAC9-A81DAC3AB56B}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BC281F31-A29D-493A-A10F-16391E448F21}" type="presParOf" srcId="{64212967-6523-4F15-B398-469B9C7D9ADB}" destId="{C8B79921-7C56-422D-922F-CF8E187C79F6}" srcOrd="2" destOrd="0" presId="urn:microsoft.com/office/officeart/2005/8/layout/hList7"/>
    <dgm:cxn modelId="{8381F9DA-A664-4EB2-A508-61FDEE9CFA04}" type="presParOf" srcId="{C8B79921-7C56-422D-922F-CF8E187C79F6}" destId="{F8D6F98A-9FF2-439C-8D14-AEEAAEC392B9}" srcOrd="0" destOrd="0" presId="urn:microsoft.com/office/officeart/2005/8/layout/hList7"/>
    <dgm:cxn modelId="{29BEA0EC-9571-4261-8A70-F58319087463}" type="presParOf" srcId="{C8B79921-7C56-422D-922F-CF8E187C79F6}" destId="{A735EBB7-E82E-4B3F-8A95-652C1A352222}" srcOrd="1" destOrd="0" presId="urn:microsoft.com/office/officeart/2005/8/layout/hList7"/>
    <dgm:cxn modelId="{BE439FBE-0051-4F77-9266-A1210379B415}" type="presParOf" srcId="{C8B79921-7C56-422D-922F-CF8E187C79F6}" destId="{FCCA7D2A-8563-459A-933E-D815C8917798}" srcOrd="2" destOrd="0" presId="urn:microsoft.com/office/officeart/2005/8/layout/hList7"/>
    <dgm:cxn modelId="{056A1E7F-1490-4E26-9EAC-0571F90D5FF0}" type="presParOf" srcId="{C8B79921-7C56-422D-922F-CF8E187C79F6}" destId="{FFBA84F5-7278-404A-B530-3E752BD23C30}" srcOrd="3" destOrd="0" presId="urn:microsoft.com/office/officeart/2005/8/layout/hList7"/>
    <dgm:cxn modelId="{FBCA2FC6-EC85-47BF-8335-BB05276C6CC5}" type="presParOf" srcId="{64212967-6523-4F15-B398-469B9C7D9ADB}" destId="{6323BC06-BF40-4973-8164-F39C2681EBAD}" srcOrd="3" destOrd="0" presId="urn:microsoft.com/office/officeart/2005/8/layout/hList7"/>
    <dgm:cxn modelId="{6D2F31B5-9120-4A70-9BCD-2F81CE0CD06A}" type="presParOf" srcId="{64212967-6523-4F15-B398-469B9C7D9ADB}" destId="{EEEB5365-A2E0-4774-B70C-A1FD73D61025}" srcOrd="4" destOrd="0" presId="urn:microsoft.com/office/officeart/2005/8/layout/hList7"/>
    <dgm:cxn modelId="{CB546F9D-E9A4-4A64-8286-196934A3ED61}" type="presParOf" srcId="{EEEB5365-A2E0-4774-B70C-A1FD73D61025}" destId="{80BE0101-C00B-48C1-9802-537CF8F7CEE2}" srcOrd="0" destOrd="0" presId="urn:microsoft.com/office/officeart/2005/8/layout/hList7"/>
    <dgm:cxn modelId="{4176FD27-DB0D-48DB-BBCF-D1FD60750519}" type="presParOf" srcId="{EEEB5365-A2E0-4774-B70C-A1FD73D61025}" destId="{90F66B9D-CD2D-4D2E-AD35-CB47E9AC5BE8}" srcOrd="1" destOrd="0" presId="urn:microsoft.com/office/officeart/2005/8/layout/hList7"/>
    <dgm:cxn modelId="{4FCA5FA0-A6EA-4221-86AD-60D3A1DB3132}" type="presParOf" srcId="{EEEB5365-A2E0-4774-B70C-A1FD73D61025}" destId="{A98A81AD-D6B9-4995-8A73-F17E3FFEEEC5}" srcOrd="2" destOrd="0" presId="urn:microsoft.com/office/officeart/2005/8/layout/hList7"/>
    <dgm:cxn modelId="{190A1933-9BCD-4A5F-B8A0-3F1944F0F746}" type="presParOf" srcId="{EEEB5365-A2E0-4774-B70C-A1FD73D61025}" destId="{FA42CF92-0443-4B74-B056-4CA3BA81FA1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 dirty="0"/>
            <a:t>Context Switch between JVM and Python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C999514E-D3E1-40F7-AAC3-33E3F0D56517}">
      <dgm:prSet/>
      <dgm:spPr/>
      <dgm:t>
        <a:bodyPr/>
        <a:lstStyle/>
        <a:p>
          <a:r>
            <a:rPr lang="en-IN" dirty="0"/>
            <a:t>Serialization/Deserialization</a:t>
          </a:r>
        </a:p>
      </dgm:t>
    </dgm:pt>
    <dgm:pt modelId="{66C54A81-F581-4606-8CA0-27A77A3D5CD7}" type="parTrans" cxnId="{E69E4696-8679-462A-801D-698DAC441B66}">
      <dgm:prSet/>
      <dgm:spPr/>
      <dgm:t>
        <a:bodyPr/>
        <a:lstStyle/>
        <a:p>
          <a:endParaRPr lang="en-IN"/>
        </a:p>
      </dgm:t>
    </dgm:pt>
    <dgm:pt modelId="{97236127-DA75-4BC8-99C3-1EFEDC4B32DB}" type="sibTrans" cxnId="{E69E4696-8679-462A-801D-698DAC441B66}">
      <dgm:prSet/>
      <dgm:spPr/>
      <dgm:t>
        <a:bodyPr/>
        <a:lstStyle/>
        <a:p>
          <a:endParaRPr lang="en-IN"/>
        </a:p>
      </dgm:t>
    </dgm:pt>
    <dgm:pt modelId="{D4612EAA-011A-40E9-A07A-42E2D630C532}">
      <dgm:prSet/>
      <dgm:spPr/>
      <dgm:t>
        <a:bodyPr/>
        <a:lstStyle/>
        <a:p>
          <a:r>
            <a:rPr lang="en-GB" dirty="0"/>
            <a:t>Black Box to Spark to Perform </a:t>
          </a:r>
          <a:r>
            <a:rPr lang="en-IN" dirty="0"/>
            <a:t>Optimization</a:t>
          </a:r>
        </a:p>
      </dgm:t>
    </dgm:pt>
    <dgm:pt modelId="{2167DFED-5640-40F7-A0A0-23B5963A1A5B}" type="parTrans" cxnId="{C1B3B357-4F50-45B2-8643-1E8F86BF2DD9}">
      <dgm:prSet/>
      <dgm:spPr/>
      <dgm:t>
        <a:bodyPr/>
        <a:lstStyle/>
        <a:p>
          <a:endParaRPr lang="en-IN"/>
        </a:p>
      </dgm:t>
    </dgm:pt>
    <dgm:pt modelId="{0A0CDA45-986F-4A8F-BE26-6C9B994F2E66}" type="sibTrans" cxnId="{C1B3B357-4F50-45B2-8643-1E8F86BF2DD9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3"/>
      <dgm:spPr/>
    </dgm:pt>
    <dgm:pt modelId="{B6B16F24-85EA-477C-9FF2-9230C63D082E}" type="pres">
      <dgm:prSet presAssocID="{66695134-8557-4970-AB1D-865530EDA114}" presName="nodeTx" presStyleLbl="node1" presStyleIdx="0" presStyleCnt="3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3"/>
      <dgm:spPr/>
    </dgm:pt>
    <dgm:pt modelId="{CF3546B1-C8BD-4A8B-AAD4-88B41724388E}" type="pres">
      <dgm:prSet presAssocID="{66695134-8557-4970-AB1D-865530EDA114}" presName="imagNode" presStyleLbl="fgImgPlace1" presStyleIdx="0" presStyleCnt="3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0B582CB4-C9F3-4F12-8DC9-599FE192AAFB}" type="pres">
      <dgm:prSet presAssocID="{C999514E-D3E1-40F7-AAC3-33E3F0D56517}" presName="compNode" presStyleCnt="0"/>
      <dgm:spPr/>
    </dgm:pt>
    <dgm:pt modelId="{C865C11A-8781-4DB1-8F19-60781F73B0A5}" type="pres">
      <dgm:prSet presAssocID="{C999514E-D3E1-40F7-AAC3-33E3F0D56517}" presName="bkgdShape" presStyleLbl="node1" presStyleIdx="1" presStyleCnt="3"/>
      <dgm:spPr/>
    </dgm:pt>
    <dgm:pt modelId="{E1F620DE-D3E0-4802-A8CC-67F4DA5FEBB3}" type="pres">
      <dgm:prSet presAssocID="{C999514E-D3E1-40F7-AAC3-33E3F0D56517}" presName="nodeTx" presStyleLbl="node1" presStyleIdx="1" presStyleCnt="3">
        <dgm:presLayoutVars>
          <dgm:bulletEnabled val="1"/>
        </dgm:presLayoutVars>
      </dgm:prSet>
      <dgm:spPr/>
    </dgm:pt>
    <dgm:pt modelId="{FD8D6E8D-A056-4BED-B27B-886187B63366}" type="pres">
      <dgm:prSet presAssocID="{C999514E-D3E1-40F7-AAC3-33E3F0D56517}" presName="invisiNode" presStyleLbl="node1" presStyleIdx="1" presStyleCnt="3"/>
      <dgm:spPr/>
    </dgm:pt>
    <dgm:pt modelId="{83C84D8C-0701-4A87-A272-417F335B7A34}" type="pres">
      <dgm:prSet presAssocID="{C999514E-D3E1-40F7-AAC3-33E3F0D56517}" presName="imagNode" presStyleLbl="fgImgPlace1" presStyleIdx="1" presStyleCnt="3"/>
      <dgm:spPr/>
    </dgm:pt>
    <dgm:pt modelId="{E44A47DF-07F4-4E77-9F9D-4407BFB14850}" type="pres">
      <dgm:prSet presAssocID="{97236127-DA75-4BC8-99C3-1EFEDC4B32DB}" presName="sibTrans" presStyleLbl="sibTrans2D1" presStyleIdx="0" presStyleCnt="0"/>
      <dgm:spPr/>
    </dgm:pt>
    <dgm:pt modelId="{C863CF36-2187-49EF-87B9-E2713BB444FD}" type="pres">
      <dgm:prSet presAssocID="{D4612EAA-011A-40E9-A07A-42E2D630C532}" presName="compNode" presStyleCnt="0"/>
      <dgm:spPr/>
    </dgm:pt>
    <dgm:pt modelId="{29A0900A-7C22-4328-9AE9-01688BC4E1AD}" type="pres">
      <dgm:prSet presAssocID="{D4612EAA-011A-40E9-A07A-42E2D630C532}" presName="bkgdShape" presStyleLbl="node1" presStyleIdx="2" presStyleCnt="3"/>
      <dgm:spPr/>
    </dgm:pt>
    <dgm:pt modelId="{251EB810-22D8-42DF-8781-0EC3A39A4C78}" type="pres">
      <dgm:prSet presAssocID="{D4612EAA-011A-40E9-A07A-42E2D630C532}" presName="nodeTx" presStyleLbl="node1" presStyleIdx="2" presStyleCnt="3">
        <dgm:presLayoutVars>
          <dgm:bulletEnabled val="1"/>
        </dgm:presLayoutVars>
      </dgm:prSet>
      <dgm:spPr/>
    </dgm:pt>
    <dgm:pt modelId="{0D2CD0A5-3F89-41F8-98DC-192921540992}" type="pres">
      <dgm:prSet presAssocID="{D4612EAA-011A-40E9-A07A-42E2D630C532}" presName="invisiNode" presStyleLbl="node1" presStyleIdx="2" presStyleCnt="3"/>
      <dgm:spPr/>
    </dgm:pt>
    <dgm:pt modelId="{E0D18C70-B1EC-4BDC-AEB8-42C212EA05E1}" type="pres">
      <dgm:prSet presAssocID="{D4612EAA-011A-40E9-A07A-42E2D630C532}" presName="imagNode" presStyleLbl="fgImgPlace1" presStyleIdx="2" presStyleCnt="3"/>
      <dgm:spPr/>
    </dgm:pt>
  </dgm:ptLst>
  <dgm:cxnLst>
    <dgm:cxn modelId="{DEFD7B13-597F-4C66-911C-CE94D47D25C5}" type="presOf" srcId="{C999514E-D3E1-40F7-AAC3-33E3F0D56517}" destId="{C865C11A-8781-4DB1-8F19-60781F73B0A5}" srcOrd="0" destOrd="0" presId="urn:microsoft.com/office/officeart/2005/8/layout/hList7"/>
    <dgm:cxn modelId="{1E1B805E-D2CC-4ED6-A987-7078813051E3}" type="presOf" srcId="{D4612EAA-011A-40E9-A07A-42E2D630C532}" destId="{251EB810-22D8-42DF-8781-0EC3A39A4C78}" srcOrd="1" destOrd="0" presId="urn:microsoft.com/office/officeart/2005/8/layout/hList7"/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0A204968-603C-4D4B-8CCC-F718224EB1C1}" type="presOf" srcId="{D4612EAA-011A-40E9-A07A-42E2D630C532}" destId="{29A0900A-7C22-4328-9AE9-01688BC4E1AD}" srcOrd="0" destOrd="0" presId="urn:microsoft.com/office/officeart/2005/8/layout/hList7"/>
    <dgm:cxn modelId="{4C17C548-422A-4E44-962D-55C0A1E068AD}" type="presOf" srcId="{C999514E-D3E1-40F7-AAC3-33E3F0D56517}" destId="{E1F620DE-D3E0-4802-A8CC-67F4DA5FEBB3}" srcOrd="1" destOrd="0" presId="urn:microsoft.com/office/officeart/2005/8/layout/hList7"/>
    <dgm:cxn modelId="{C1B3B357-4F50-45B2-8643-1E8F86BF2DD9}" srcId="{8E2B102D-85E2-4793-8CF9-38414D44D111}" destId="{D4612EAA-011A-40E9-A07A-42E2D630C532}" srcOrd="2" destOrd="0" parTransId="{2167DFED-5640-40F7-A0A0-23B5963A1A5B}" sibTransId="{0A0CDA45-986F-4A8F-BE26-6C9B994F2E66}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E69E4696-8679-462A-801D-698DAC441B66}" srcId="{8E2B102D-85E2-4793-8CF9-38414D44D111}" destId="{C999514E-D3E1-40F7-AAC3-33E3F0D56517}" srcOrd="1" destOrd="0" parTransId="{66C54A81-F581-4606-8CA0-27A77A3D5CD7}" sibTransId="{97236127-DA75-4BC8-99C3-1EFEDC4B32DB}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28BFD7D4-BB14-4426-8096-5B944B541C9D}" type="presOf" srcId="{97236127-DA75-4BC8-99C3-1EFEDC4B32DB}" destId="{E44A47DF-07F4-4E77-9F9D-4407BFB14850}" srcOrd="0" destOrd="0" presId="urn:microsoft.com/office/officeart/2005/8/layout/hList7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AB020036-4D9F-4868-8F70-C2D83C63A5BA}" type="presParOf" srcId="{64212967-6523-4F15-B398-469B9C7D9ADB}" destId="{0B582CB4-C9F3-4F12-8DC9-599FE192AAFB}" srcOrd="2" destOrd="0" presId="urn:microsoft.com/office/officeart/2005/8/layout/hList7"/>
    <dgm:cxn modelId="{E04CE13C-BF93-4B4E-B37E-D1682936BF64}" type="presParOf" srcId="{0B582CB4-C9F3-4F12-8DC9-599FE192AAFB}" destId="{C865C11A-8781-4DB1-8F19-60781F73B0A5}" srcOrd="0" destOrd="0" presId="urn:microsoft.com/office/officeart/2005/8/layout/hList7"/>
    <dgm:cxn modelId="{B1AF768B-BEA6-4345-BD3E-8D338CDA2FEC}" type="presParOf" srcId="{0B582CB4-C9F3-4F12-8DC9-599FE192AAFB}" destId="{E1F620DE-D3E0-4802-A8CC-67F4DA5FEBB3}" srcOrd="1" destOrd="0" presId="urn:microsoft.com/office/officeart/2005/8/layout/hList7"/>
    <dgm:cxn modelId="{33A066F7-9DA7-4E10-9FC0-77E808E2AAEB}" type="presParOf" srcId="{0B582CB4-C9F3-4F12-8DC9-599FE192AAFB}" destId="{FD8D6E8D-A056-4BED-B27B-886187B63366}" srcOrd="2" destOrd="0" presId="urn:microsoft.com/office/officeart/2005/8/layout/hList7"/>
    <dgm:cxn modelId="{74391EE0-D63F-46D5-A0F9-40AE146EBF58}" type="presParOf" srcId="{0B582CB4-C9F3-4F12-8DC9-599FE192AAFB}" destId="{83C84D8C-0701-4A87-A272-417F335B7A34}" srcOrd="3" destOrd="0" presId="urn:microsoft.com/office/officeart/2005/8/layout/hList7"/>
    <dgm:cxn modelId="{22F02794-4646-4AB0-B839-92FEA8C312A5}" type="presParOf" srcId="{64212967-6523-4F15-B398-469B9C7D9ADB}" destId="{E44A47DF-07F4-4E77-9F9D-4407BFB14850}" srcOrd="3" destOrd="0" presId="urn:microsoft.com/office/officeart/2005/8/layout/hList7"/>
    <dgm:cxn modelId="{D46DDB97-9E4D-46CE-B695-128C8E7D464D}" type="presParOf" srcId="{64212967-6523-4F15-B398-469B9C7D9ADB}" destId="{C863CF36-2187-49EF-87B9-E2713BB444FD}" srcOrd="4" destOrd="0" presId="urn:microsoft.com/office/officeart/2005/8/layout/hList7"/>
    <dgm:cxn modelId="{A5B32182-E1F0-447B-B324-1716B9ACB728}" type="presParOf" srcId="{C863CF36-2187-49EF-87B9-E2713BB444FD}" destId="{29A0900A-7C22-4328-9AE9-01688BC4E1AD}" srcOrd="0" destOrd="0" presId="urn:microsoft.com/office/officeart/2005/8/layout/hList7"/>
    <dgm:cxn modelId="{648607B9-5E5D-4FA7-A078-0F0565DC7980}" type="presParOf" srcId="{C863CF36-2187-49EF-87B9-E2713BB444FD}" destId="{251EB810-22D8-42DF-8781-0EC3A39A4C78}" srcOrd="1" destOrd="0" presId="urn:microsoft.com/office/officeart/2005/8/layout/hList7"/>
    <dgm:cxn modelId="{87BF3B7A-A7CF-4D58-8544-35F10BFD43F0}" type="presParOf" srcId="{C863CF36-2187-49EF-87B9-E2713BB444FD}" destId="{0D2CD0A5-3F89-41F8-98DC-192921540992}" srcOrd="2" destOrd="0" presId="urn:microsoft.com/office/officeart/2005/8/layout/hList7"/>
    <dgm:cxn modelId="{D7E99593-A390-4F0F-8BAD-F3485D3D398F}" type="presParOf" srcId="{C863CF36-2187-49EF-87B9-E2713BB444FD}" destId="{E0D18C70-B1EC-4BDC-AEB8-42C212EA05E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 dirty="0"/>
            <a:t>Data Skew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C999514E-D3E1-40F7-AAC3-33E3F0D56517}">
      <dgm:prSet/>
      <dgm:spPr/>
      <dgm:t>
        <a:bodyPr/>
        <a:lstStyle/>
        <a:p>
          <a:r>
            <a:rPr lang="en-IN" dirty="0"/>
            <a:t>Spark UI</a:t>
          </a:r>
        </a:p>
      </dgm:t>
    </dgm:pt>
    <dgm:pt modelId="{66C54A81-F581-4606-8CA0-27A77A3D5CD7}" type="parTrans" cxnId="{E69E4696-8679-462A-801D-698DAC441B66}">
      <dgm:prSet/>
      <dgm:spPr/>
      <dgm:t>
        <a:bodyPr/>
        <a:lstStyle/>
        <a:p>
          <a:endParaRPr lang="en-IN"/>
        </a:p>
      </dgm:t>
    </dgm:pt>
    <dgm:pt modelId="{97236127-DA75-4BC8-99C3-1EFEDC4B32DB}" type="sibTrans" cxnId="{E69E4696-8679-462A-801D-698DAC441B66}">
      <dgm:prSet/>
      <dgm:spPr/>
      <dgm:t>
        <a:bodyPr/>
        <a:lstStyle/>
        <a:p>
          <a:endParaRPr lang="en-IN"/>
        </a:p>
      </dgm:t>
    </dgm:pt>
    <dgm:pt modelId="{D4612EAA-011A-40E9-A07A-42E2D630C532}">
      <dgm:prSet/>
      <dgm:spPr/>
      <dgm:t>
        <a:bodyPr/>
        <a:lstStyle/>
        <a:p>
          <a:r>
            <a:rPr lang="en-IN" dirty="0"/>
            <a:t>Salting/AQE</a:t>
          </a:r>
        </a:p>
      </dgm:t>
    </dgm:pt>
    <dgm:pt modelId="{2167DFED-5640-40F7-A0A0-23B5963A1A5B}" type="parTrans" cxnId="{C1B3B357-4F50-45B2-8643-1E8F86BF2DD9}">
      <dgm:prSet/>
      <dgm:spPr/>
      <dgm:t>
        <a:bodyPr/>
        <a:lstStyle/>
        <a:p>
          <a:endParaRPr lang="en-IN"/>
        </a:p>
      </dgm:t>
    </dgm:pt>
    <dgm:pt modelId="{0A0CDA45-986F-4A8F-BE26-6C9B994F2E66}" type="sibTrans" cxnId="{C1B3B357-4F50-45B2-8643-1E8F86BF2DD9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3"/>
      <dgm:spPr/>
    </dgm:pt>
    <dgm:pt modelId="{B6B16F24-85EA-477C-9FF2-9230C63D082E}" type="pres">
      <dgm:prSet presAssocID="{66695134-8557-4970-AB1D-865530EDA114}" presName="nodeTx" presStyleLbl="node1" presStyleIdx="0" presStyleCnt="3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3"/>
      <dgm:spPr/>
    </dgm:pt>
    <dgm:pt modelId="{CF3546B1-C8BD-4A8B-AAD4-88B41724388E}" type="pres">
      <dgm:prSet presAssocID="{66695134-8557-4970-AB1D-865530EDA114}" presName="imagNode" presStyleLbl="fgImgPlace1" presStyleIdx="0" presStyleCnt="3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0B582CB4-C9F3-4F12-8DC9-599FE192AAFB}" type="pres">
      <dgm:prSet presAssocID="{C999514E-D3E1-40F7-AAC3-33E3F0D56517}" presName="compNode" presStyleCnt="0"/>
      <dgm:spPr/>
    </dgm:pt>
    <dgm:pt modelId="{C865C11A-8781-4DB1-8F19-60781F73B0A5}" type="pres">
      <dgm:prSet presAssocID="{C999514E-D3E1-40F7-AAC3-33E3F0D56517}" presName="bkgdShape" presStyleLbl="node1" presStyleIdx="1" presStyleCnt="3"/>
      <dgm:spPr/>
    </dgm:pt>
    <dgm:pt modelId="{E1F620DE-D3E0-4802-A8CC-67F4DA5FEBB3}" type="pres">
      <dgm:prSet presAssocID="{C999514E-D3E1-40F7-AAC3-33E3F0D56517}" presName="nodeTx" presStyleLbl="node1" presStyleIdx="1" presStyleCnt="3">
        <dgm:presLayoutVars>
          <dgm:bulletEnabled val="1"/>
        </dgm:presLayoutVars>
      </dgm:prSet>
      <dgm:spPr/>
    </dgm:pt>
    <dgm:pt modelId="{FD8D6E8D-A056-4BED-B27B-886187B63366}" type="pres">
      <dgm:prSet presAssocID="{C999514E-D3E1-40F7-AAC3-33E3F0D56517}" presName="invisiNode" presStyleLbl="node1" presStyleIdx="1" presStyleCnt="3"/>
      <dgm:spPr/>
    </dgm:pt>
    <dgm:pt modelId="{83C84D8C-0701-4A87-A272-417F335B7A34}" type="pres">
      <dgm:prSet presAssocID="{C999514E-D3E1-40F7-AAC3-33E3F0D56517}" presName="imagNode" presStyleLbl="fgImgPlace1" presStyleIdx="1" presStyleCnt="3"/>
      <dgm:spPr/>
    </dgm:pt>
    <dgm:pt modelId="{E44A47DF-07F4-4E77-9F9D-4407BFB14850}" type="pres">
      <dgm:prSet presAssocID="{97236127-DA75-4BC8-99C3-1EFEDC4B32DB}" presName="sibTrans" presStyleLbl="sibTrans2D1" presStyleIdx="0" presStyleCnt="0"/>
      <dgm:spPr/>
    </dgm:pt>
    <dgm:pt modelId="{C863CF36-2187-49EF-87B9-E2713BB444FD}" type="pres">
      <dgm:prSet presAssocID="{D4612EAA-011A-40E9-A07A-42E2D630C532}" presName="compNode" presStyleCnt="0"/>
      <dgm:spPr/>
    </dgm:pt>
    <dgm:pt modelId="{29A0900A-7C22-4328-9AE9-01688BC4E1AD}" type="pres">
      <dgm:prSet presAssocID="{D4612EAA-011A-40E9-A07A-42E2D630C532}" presName="bkgdShape" presStyleLbl="node1" presStyleIdx="2" presStyleCnt="3"/>
      <dgm:spPr/>
    </dgm:pt>
    <dgm:pt modelId="{251EB810-22D8-42DF-8781-0EC3A39A4C78}" type="pres">
      <dgm:prSet presAssocID="{D4612EAA-011A-40E9-A07A-42E2D630C532}" presName="nodeTx" presStyleLbl="node1" presStyleIdx="2" presStyleCnt="3">
        <dgm:presLayoutVars>
          <dgm:bulletEnabled val="1"/>
        </dgm:presLayoutVars>
      </dgm:prSet>
      <dgm:spPr/>
    </dgm:pt>
    <dgm:pt modelId="{0D2CD0A5-3F89-41F8-98DC-192921540992}" type="pres">
      <dgm:prSet presAssocID="{D4612EAA-011A-40E9-A07A-42E2D630C532}" presName="invisiNode" presStyleLbl="node1" presStyleIdx="2" presStyleCnt="3"/>
      <dgm:spPr/>
    </dgm:pt>
    <dgm:pt modelId="{E0D18C70-B1EC-4BDC-AEB8-42C212EA05E1}" type="pres">
      <dgm:prSet presAssocID="{D4612EAA-011A-40E9-A07A-42E2D630C532}" presName="imagNode" presStyleLbl="fgImgPlace1" presStyleIdx="2" presStyleCnt="3"/>
      <dgm:spPr/>
    </dgm:pt>
  </dgm:ptLst>
  <dgm:cxnLst>
    <dgm:cxn modelId="{DEFD7B13-597F-4C66-911C-CE94D47D25C5}" type="presOf" srcId="{C999514E-D3E1-40F7-AAC3-33E3F0D56517}" destId="{C865C11A-8781-4DB1-8F19-60781F73B0A5}" srcOrd="0" destOrd="0" presId="urn:microsoft.com/office/officeart/2005/8/layout/hList7"/>
    <dgm:cxn modelId="{1E1B805E-D2CC-4ED6-A987-7078813051E3}" type="presOf" srcId="{D4612EAA-011A-40E9-A07A-42E2D630C532}" destId="{251EB810-22D8-42DF-8781-0EC3A39A4C78}" srcOrd="1" destOrd="0" presId="urn:microsoft.com/office/officeart/2005/8/layout/hList7"/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0A204968-603C-4D4B-8CCC-F718224EB1C1}" type="presOf" srcId="{D4612EAA-011A-40E9-A07A-42E2D630C532}" destId="{29A0900A-7C22-4328-9AE9-01688BC4E1AD}" srcOrd="0" destOrd="0" presId="urn:microsoft.com/office/officeart/2005/8/layout/hList7"/>
    <dgm:cxn modelId="{4C17C548-422A-4E44-962D-55C0A1E068AD}" type="presOf" srcId="{C999514E-D3E1-40F7-AAC3-33E3F0D56517}" destId="{E1F620DE-D3E0-4802-A8CC-67F4DA5FEBB3}" srcOrd="1" destOrd="0" presId="urn:microsoft.com/office/officeart/2005/8/layout/hList7"/>
    <dgm:cxn modelId="{C1B3B357-4F50-45B2-8643-1E8F86BF2DD9}" srcId="{8E2B102D-85E2-4793-8CF9-38414D44D111}" destId="{D4612EAA-011A-40E9-A07A-42E2D630C532}" srcOrd="2" destOrd="0" parTransId="{2167DFED-5640-40F7-A0A0-23B5963A1A5B}" sibTransId="{0A0CDA45-986F-4A8F-BE26-6C9B994F2E66}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E69E4696-8679-462A-801D-698DAC441B66}" srcId="{8E2B102D-85E2-4793-8CF9-38414D44D111}" destId="{C999514E-D3E1-40F7-AAC3-33E3F0D56517}" srcOrd="1" destOrd="0" parTransId="{66C54A81-F581-4606-8CA0-27A77A3D5CD7}" sibTransId="{97236127-DA75-4BC8-99C3-1EFEDC4B32DB}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28BFD7D4-BB14-4426-8096-5B944B541C9D}" type="presOf" srcId="{97236127-DA75-4BC8-99C3-1EFEDC4B32DB}" destId="{E44A47DF-07F4-4E77-9F9D-4407BFB14850}" srcOrd="0" destOrd="0" presId="urn:microsoft.com/office/officeart/2005/8/layout/hList7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AB020036-4D9F-4868-8F70-C2D83C63A5BA}" type="presParOf" srcId="{64212967-6523-4F15-B398-469B9C7D9ADB}" destId="{0B582CB4-C9F3-4F12-8DC9-599FE192AAFB}" srcOrd="2" destOrd="0" presId="urn:microsoft.com/office/officeart/2005/8/layout/hList7"/>
    <dgm:cxn modelId="{E04CE13C-BF93-4B4E-B37E-D1682936BF64}" type="presParOf" srcId="{0B582CB4-C9F3-4F12-8DC9-599FE192AAFB}" destId="{C865C11A-8781-4DB1-8F19-60781F73B0A5}" srcOrd="0" destOrd="0" presId="urn:microsoft.com/office/officeart/2005/8/layout/hList7"/>
    <dgm:cxn modelId="{B1AF768B-BEA6-4345-BD3E-8D338CDA2FEC}" type="presParOf" srcId="{0B582CB4-C9F3-4F12-8DC9-599FE192AAFB}" destId="{E1F620DE-D3E0-4802-A8CC-67F4DA5FEBB3}" srcOrd="1" destOrd="0" presId="urn:microsoft.com/office/officeart/2005/8/layout/hList7"/>
    <dgm:cxn modelId="{33A066F7-9DA7-4E10-9FC0-77E808E2AAEB}" type="presParOf" srcId="{0B582CB4-C9F3-4F12-8DC9-599FE192AAFB}" destId="{FD8D6E8D-A056-4BED-B27B-886187B63366}" srcOrd="2" destOrd="0" presId="urn:microsoft.com/office/officeart/2005/8/layout/hList7"/>
    <dgm:cxn modelId="{74391EE0-D63F-46D5-A0F9-40AE146EBF58}" type="presParOf" srcId="{0B582CB4-C9F3-4F12-8DC9-599FE192AAFB}" destId="{83C84D8C-0701-4A87-A272-417F335B7A34}" srcOrd="3" destOrd="0" presId="urn:microsoft.com/office/officeart/2005/8/layout/hList7"/>
    <dgm:cxn modelId="{22F02794-4646-4AB0-B839-92FEA8C312A5}" type="presParOf" srcId="{64212967-6523-4F15-B398-469B9C7D9ADB}" destId="{E44A47DF-07F4-4E77-9F9D-4407BFB14850}" srcOrd="3" destOrd="0" presId="urn:microsoft.com/office/officeart/2005/8/layout/hList7"/>
    <dgm:cxn modelId="{D46DDB97-9E4D-46CE-B695-128C8E7D464D}" type="presParOf" srcId="{64212967-6523-4F15-B398-469B9C7D9ADB}" destId="{C863CF36-2187-49EF-87B9-E2713BB444FD}" srcOrd="4" destOrd="0" presId="urn:microsoft.com/office/officeart/2005/8/layout/hList7"/>
    <dgm:cxn modelId="{A5B32182-E1F0-447B-B324-1716B9ACB728}" type="presParOf" srcId="{C863CF36-2187-49EF-87B9-E2713BB444FD}" destId="{29A0900A-7C22-4328-9AE9-01688BC4E1AD}" srcOrd="0" destOrd="0" presId="urn:microsoft.com/office/officeart/2005/8/layout/hList7"/>
    <dgm:cxn modelId="{648607B9-5E5D-4FA7-A078-0F0565DC7980}" type="presParOf" srcId="{C863CF36-2187-49EF-87B9-E2713BB444FD}" destId="{251EB810-22D8-42DF-8781-0EC3A39A4C78}" srcOrd="1" destOrd="0" presId="urn:microsoft.com/office/officeart/2005/8/layout/hList7"/>
    <dgm:cxn modelId="{87BF3B7A-A7CF-4D58-8544-35F10BFD43F0}" type="presParOf" srcId="{C863CF36-2187-49EF-87B9-E2713BB444FD}" destId="{0D2CD0A5-3F89-41F8-98DC-192921540992}" srcOrd="2" destOrd="0" presId="urn:microsoft.com/office/officeart/2005/8/layout/hList7"/>
    <dgm:cxn modelId="{D7E99593-A390-4F0F-8BAD-F3485D3D398F}" type="presParOf" srcId="{C863CF36-2187-49EF-87B9-E2713BB444FD}" destId="{E0D18C70-B1EC-4BDC-AEB8-42C212EA05E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IN" dirty="0"/>
            <a:t>Unified Analytics Engine vs Unified Analytics Platform</a:t>
          </a:r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BE4F9320-0327-40EF-B6BE-47672DE95F5C}">
      <dgm:prSet/>
      <dgm:spPr/>
      <dgm:t>
        <a:bodyPr/>
        <a:lstStyle/>
        <a:p>
          <a:r>
            <a:rPr lang="en-IN" dirty="0"/>
            <a:t>Additional features like</a:t>
          </a:r>
        </a:p>
      </dgm:t>
    </dgm:pt>
    <dgm:pt modelId="{E1EB22D9-59F8-4C15-A662-954B532CE9C4}" type="parTrans" cxnId="{DB1F0809-E30B-4D5E-9BC6-B91D1C274C8D}">
      <dgm:prSet/>
      <dgm:spPr/>
      <dgm:t>
        <a:bodyPr/>
        <a:lstStyle/>
        <a:p>
          <a:endParaRPr lang="en-IN"/>
        </a:p>
      </dgm:t>
    </dgm:pt>
    <dgm:pt modelId="{15EA8E77-F4E3-48BF-B795-C964676193E4}" type="sibTrans" cxnId="{DB1F0809-E30B-4D5E-9BC6-B91D1C274C8D}">
      <dgm:prSet/>
      <dgm:spPr/>
      <dgm:t>
        <a:bodyPr/>
        <a:lstStyle/>
        <a:p>
          <a:endParaRPr lang="en-IN"/>
        </a:p>
      </dgm:t>
    </dgm:pt>
    <dgm:pt modelId="{E2282D5F-61AB-4A76-AD5F-58DFC1BC3173}">
      <dgm:prSet/>
      <dgm:spPr/>
      <dgm:t>
        <a:bodyPr/>
        <a:lstStyle/>
        <a:p>
          <a:r>
            <a:rPr lang="en-IN" dirty="0"/>
            <a:t>Collaboration</a:t>
          </a:r>
        </a:p>
      </dgm:t>
    </dgm:pt>
    <dgm:pt modelId="{88A5C67A-9B95-4430-A3EA-C4F1C9099698}" type="parTrans" cxnId="{E6CD59A4-6A68-4D37-A8DF-F33786456374}">
      <dgm:prSet/>
      <dgm:spPr/>
      <dgm:t>
        <a:bodyPr/>
        <a:lstStyle/>
        <a:p>
          <a:endParaRPr lang="en-IN"/>
        </a:p>
      </dgm:t>
    </dgm:pt>
    <dgm:pt modelId="{5A9412BB-B3D7-4C24-9685-4B7974C9DC3A}" type="sibTrans" cxnId="{E6CD59A4-6A68-4D37-A8DF-F33786456374}">
      <dgm:prSet/>
      <dgm:spPr/>
      <dgm:t>
        <a:bodyPr/>
        <a:lstStyle/>
        <a:p>
          <a:endParaRPr lang="en-IN"/>
        </a:p>
      </dgm:t>
    </dgm:pt>
    <dgm:pt modelId="{8A37FC0F-C9A1-4602-BFD6-BFA3072BFFD3}">
      <dgm:prSet/>
      <dgm:spPr/>
      <dgm:t>
        <a:bodyPr/>
        <a:lstStyle/>
        <a:p>
          <a:r>
            <a:rPr lang="en-IN" dirty="0"/>
            <a:t>Performance</a:t>
          </a:r>
        </a:p>
      </dgm:t>
    </dgm:pt>
    <dgm:pt modelId="{3DBEC56E-8906-460D-9D44-986C1E1144D4}" type="parTrans" cxnId="{3DF4D5E1-AF22-4479-831C-E5BE85BA51B9}">
      <dgm:prSet/>
      <dgm:spPr/>
      <dgm:t>
        <a:bodyPr/>
        <a:lstStyle/>
        <a:p>
          <a:endParaRPr lang="en-IN"/>
        </a:p>
      </dgm:t>
    </dgm:pt>
    <dgm:pt modelId="{6B6FE3C4-5A34-45D5-A2D7-0A08BC9E4D3E}" type="sibTrans" cxnId="{3DF4D5E1-AF22-4479-831C-E5BE85BA51B9}">
      <dgm:prSet/>
      <dgm:spPr/>
      <dgm:t>
        <a:bodyPr/>
        <a:lstStyle/>
        <a:p>
          <a:endParaRPr lang="en-IN"/>
        </a:p>
      </dgm:t>
    </dgm:pt>
    <dgm:pt modelId="{0C04373E-AFB0-4F26-B81C-A4095DAB2449}">
      <dgm:prSet/>
      <dgm:spPr/>
      <dgm:t>
        <a:bodyPr/>
        <a:lstStyle/>
        <a:p>
          <a:r>
            <a:rPr lang="en-GB" dirty="0"/>
            <a:t>Managed service vs Open source</a:t>
          </a:r>
          <a:endParaRPr lang="en-IN" dirty="0"/>
        </a:p>
      </dgm:t>
    </dgm:pt>
    <dgm:pt modelId="{D57EA874-CBB3-44D6-8D46-3FF00EB83B93}" type="parTrans" cxnId="{B9B3846C-AA83-4568-A399-8880EEFF664B}">
      <dgm:prSet/>
      <dgm:spPr/>
      <dgm:t>
        <a:bodyPr/>
        <a:lstStyle/>
        <a:p>
          <a:endParaRPr lang="en-IN"/>
        </a:p>
      </dgm:t>
    </dgm:pt>
    <dgm:pt modelId="{2073A10B-A72A-4CEF-B336-EB37B339DD47}" type="sibTrans" cxnId="{B9B3846C-AA83-4568-A399-8880EEFF664B}">
      <dgm:prSet/>
      <dgm:spPr/>
      <dgm:t>
        <a:bodyPr/>
        <a:lstStyle/>
        <a:p>
          <a:endParaRPr lang="en-IN"/>
        </a:p>
      </dgm:t>
    </dgm:pt>
    <dgm:pt modelId="{4A6D4BE1-F5E4-46DE-A1AC-9690E8F0B8F9}">
      <dgm:prSet/>
      <dgm:spPr/>
      <dgm:t>
        <a:bodyPr/>
        <a:lstStyle/>
        <a:p>
          <a:r>
            <a:rPr lang="en-IN" dirty="0"/>
            <a:t>Automated Cluster Management</a:t>
          </a:r>
        </a:p>
      </dgm:t>
    </dgm:pt>
    <dgm:pt modelId="{BEC47C2F-CFAB-4F12-B988-4E1A8C361EE3}" type="parTrans" cxnId="{354B3AB1-5AB2-4BE2-A0E3-58449F2AE729}">
      <dgm:prSet/>
      <dgm:spPr/>
      <dgm:t>
        <a:bodyPr/>
        <a:lstStyle/>
        <a:p>
          <a:endParaRPr lang="en-IN"/>
        </a:p>
      </dgm:t>
    </dgm:pt>
    <dgm:pt modelId="{1ACAECC0-15DE-40B1-8112-E7CF3A40477F}" type="sibTrans" cxnId="{354B3AB1-5AB2-4BE2-A0E3-58449F2AE729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6"/>
      <dgm:spPr/>
    </dgm:pt>
    <dgm:pt modelId="{B82586BF-ABB5-4174-A236-B033779D46BE}" type="pres">
      <dgm:prSet presAssocID="{29617534-7988-4BF6-8B2F-38A1B3C72C37}" presName="nodeTx" presStyleLbl="node1" presStyleIdx="0" presStyleCnt="6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6"/>
      <dgm:spPr/>
    </dgm:pt>
    <dgm:pt modelId="{A81001B1-859D-47CA-B8C3-4BC9A2EE0BD4}" type="pres">
      <dgm:prSet presAssocID="{29617534-7988-4BF6-8B2F-38A1B3C72C37}" presName="imagNode" presStyleLbl="fgImgPlace1" presStyleIdx="0" presStyleCnt="6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2E37DC48-4500-46EB-9765-E10D4A088226}" type="pres">
      <dgm:prSet presAssocID="{BE4F9320-0327-40EF-B6BE-47672DE95F5C}" presName="compNode" presStyleCnt="0"/>
      <dgm:spPr/>
    </dgm:pt>
    <dgm:pt modelId="{F9E9A3BD-28A5-410B-B7A0-CE6A41C0CB4A}" type="pres">
      <dgm:prSet presAssocID="{BE4F9320-0327-40EF-B6BE-47672DE95F5C}" presName="bkgdShape" presStyleLbl="node1" presStyleIdx="1" presStyleCnt="6"/>
      <dgm:spPr/>
    </dgm:pt>
    <dgm:pt modelId="{FAF1C8F5-0EDF-480C-AC7F-B2C622DFFC16}" type="pres">
      <dgm:prSet presAssocID="{BE4F9320-0327-40EF-B6BE-47672DE95F5C}" presName="nodeTx" presStyleLbl="node1" presStyleIdx="1" presStyleCnt="6">
        <dgm:presLayoutVars>
          <dgm:bulletEnabled val="1"/>
        </dgm:presLayoutVars>
      </dgm:prSet>
      <dgm:spPr/>
    </dgm:pt>
    <dgm:pt modelId="{7530D9A0-90B0-4ECA-981F-3F9830BA74C2}" type="pres">
      <dgm:prSet presAssocID="{BE4F9320-0327-40EF-B6BE-47672DE95F5C}" presName="invisiNode" presStyleLbl="node1" presStyleIdx="1" presStyleCnt="6"/>
      <dgm:spPr/>
    </dgm:pt>
    <dgm:pt modelId="{6E332ED3-74E7-4909-B938-AE6C7DB7DF1D}" type="pres">
      <dgm:prSet presAssocID="{BE4F9320-0327-40EF-B6BE-47672DE95F5C}" presName="imagNode" presStyleLbl="fgImgPlace1" presStyleIdx="1" presStyleCnt="6"/>
      <dgm:spPr/>
    </dgm:pt>
    <dgm:pt modelId="{C99FD967-E57E-4EC0-A50D-2BBA47F1564F}" type="pres">
      <dgm:prSet presAssocID="{15EA8E77-F4E3-48BF-B795-C964676193E4}" presName="sibTrans" presStyleLbl="sibTrans2D1" presStyleIdx="0" presStyleCnt="0"/>
      <dgm:spPr/>
    </dgm:pt>
    <dgm:pt modelId="{C7F37B12-305E-46E1-936F-4941018E621D}" type="pres">
      <dgm:prSet presAssocID="{E2282D5F-61AB-4A76-AD5F-58DFC1BC3173}" presName="compNode" presStyleCnt="0"/>
      <dgm:spPr/>
    </dgm:pt>
    <dgm:pt modelId="{2A6448D0-9311-4CEF-B49E-62C101D0CFEE}" type="pres">
      <dgm:prSet presAssocID="{E2282D5F-61AB-4A76-AD5F-58DFC1BC3173}" presName="bkgdShape" presStyleLbl="node1" presStyleIdx="2" presStyleCnt="6"/>
      <dgm:spPr/>
    </dgm:pt>
    <dgm:pt modelId="{87D09B22-8340-4A6E-824E-70710E42BC08}" type="pres">
      <dgm:prSet presAssocID="{E2282D5F-61AB-4A76-AD5F-58DFC1BC3173}" presName="nodeTx" presStyleLbl="node1" presStyleIdx="2" presStyleCnt="6">
        <dgm:presLayoutVars>
          <dgm:bulletEnabled val="1"/>
        </dgm:presLayoutVars>
      </dgm:prSet>
      <dgm:spPr/>
    </dgm:pt>
    <dgm:pt modelId="{5029B3E1-B00A-4FAD-A28E-B7EB2DB85921}" type="pres">
      <dgm:prSet presAssocID="{E2282D5F-61AB-4A76-AD5F-58DFC1BC3173}" presName="invisiNode" presStyleLbl="node1" presStyleIdx="2" presStyleCnt="6"/>
      <dgm:spPr/>
    </dgm:pt>
    <dgm:pt modelId="{AED108F7-F224-4808-BBBD-4E77EF76AE22}" type="pres">
      <dgm:prSet presAssocID="{E2282D5F-61AB-4A76-AD5F-58DFC1BC3173}" presName="imagNode" presStyleLbl="fgImgPlace1" presStyleIdx="2" presStyleCnt="6"/>
      <dgm:spPr/>
    </dgm:pt>
    <dgm:pt modelId="{20E47600-161C-4081-8ED4-0766E3477F1E}" type="pres">
      <dgm:prSet presAssocID="{5A9412BB-B3D7-4C24-9685-4B7974C9DC3A}" presName="sibTrans" presStyleLbl="sibTrans2D1" presStyleIdx="0" presStyleCnt="0"/>
      <dgm:spPr/>
    </dgm:pt>
    <dgm:pt modelId="{7AB86E0B-378F-4BB1-914F-71358613E583}" type="pres">
      <dgm:prSet presAssocID="{8A37FC0F-C9A1-4602-BFD6-BFA3072BFFD3}" presName="compNode" presStyleCnt="0"/>
      <dgm:spPr/>
    </dgm:pt>
    <dgm:pt modelId="{7B45A813-63C1-4DA7-BB10-6B89016B42BF}" type="pres">
      <dgm:prSet presAssocID="{8A37FC0F-C9A1-4602-BFD6-BFA3072BFFD3}" presName="bkgdShape" presStyleLbl="node1" presStyleIdx="3" presStyleCnt="6"/>
      <dgm:spPr/>
    </dgm:pt>
    <dgm:pt modelId="{40AFF815-68DB-4412-9571-64BD58282118}" type="pres">
      <dgm:prSet presAssocID="{8A37FC0F-C9A1-4602-BFD6-BFA3072BFFD3}" presName="nodeTx" presStyleLbl="node1" presStyleIdx="3" presStyleCnt="6">
        <dgm:presLayoutVars>
          <dgm:bulletEnabled val="1"/>
        </dgm:presLayoutVars>
      </dgm:prSet>
      <dgm:spPr/>
    </dgm:pt>
    <dgm:pt modelId="{FB542DCF-BE06-4F96-8F3B-52DA566070FE}" type="pres">
      <dgm:prSet presAssocID="{8A37FC0F-C9A1-4602-BFD6-BFA3072BFFD3}" presName="invisiNode" presStyleLbl="node1" presStyleIdx="3" presStyleCnt="6"/>
      <dgm:spPr/>
    </dgm:pt>
    <dgm:pt modelId="{ED5A790E-E0B8-49C5-A413-FBB94DC8E0ED}" type="pres">
      <dgm:prSet presAssocID="{8A37FC0F-C9A1-4602-BFD6-BFA3072BFFD3}" presName="imagNode" presStyleLbl="fgImgPlace1" presStyleIdx="3" presStyleCnt="6"/>
      <dgm:spPr/>
    </dgm:pt>
    <dgm:pt modelId="{B6505593-A881-4529-BDE1-7F6A3B2C3158}" type="pres">
      <dgm:prSet presAssocID="{6B6FE3C4-5A34-45D5-A2D7-0A08BC9E4D3E}" presName="sibTrans" presStyleLbl="sibTrans2D1" presStyleIdx="0" presStyleCnt="0"/>
      <dgm:spPr/>
    </dgm:pt>
    <dgm:pt modelId="{4542B3E2-CA03-4DDE-9567-601179D2ADF1}" type="pres">
      <dgm:prSet presAssocID="{0C04373E-AFB0-4F26-B81C-A4095DAB2449}" presName="compNode" presStyleCnt="0"/>
      <dgm:spPr/>
    </dgm:pt>
    <dgm:pt modelId="{9C9E8E66-589C-46DF-8589-D40355134076}" type="pres">
      <dgm:prSet presAssocID="{0C04373E-AFB0-4F26-B81C-A4095DAB2449}" presName="bkgdShape" presStyleLbl="node1" presStyleIdx="4" presStyleCnt="6"/>
      <dgm:spPr/>
    </dgm:pt>
    <dgm:pt modelId="{766FC538-2079-4934-94E3-7C946A4F46FA}" type="pres">
      <dgm:prSet presAssocID="{0C04373E-AFB0-4F26-B81C-A4095DAB2449}" presName="nodeTx" presStyleLbl="node1" presStyleIdx="4" presStyleCnt="6">
        <dgm:presLayoutVars>
          <dgm:bulletEnabled val="1"/>
        </dgm:presLayoutVars>
      </dgm:prSet>
      <dgm:spPr/>
    </dgm:pt>
    <dgm:pt modelId="{C0430CA4-4CB1-4988-A9F8-A1AC6AA9C3EA}" type="pres">
      <dgm:prSet presAssocID="{0C04373E-AFB0-4F26-B81C-A4095DAB2449}" presName="invisiNode" presStyleLbl="node1" presStyleIdx="4" presStyleCnt="6"/>
      <dgm:spPr/>
    </dgm:pt>
    <dgm:pt modelId="{E3707057-CA08-4FE7-8C2C-5A9CB8DBDE11}" type="pres">
      <dgm:prSet presAssocID="{0C04373E-AFB0-4F26-B81C-A4095DAB2449}" presName="imagNode" presStyleLbl="fgImgPlace1" presStyleIdx="4" presStyleCnt="6"/>
      <dgm:spPr/>
    </dgm:pt>
    <dgm:pt modelId="{5E84A889-9587-4DA7-894B-DD770F2755EB}" type="pres">
      <dgm:prSet presAssocID="{2073A10B-A72A-4CEF-B336-EB37B339DD47}" presName="sibTrans" presStyleLbl="sibTrans2D1" presStyleIdx="0" presStyleCnt="0"/>
      <dgm:spPr/>
    </dgm:pt>
    <dgm:pt modelId="{1DEFCB07-3F36-4BA3-8A52-1143156E7DC3}" type="pres">
      <dgm:prSet presAssocID="{4A6D4BE1-F5E4-46DE-A1AC-9690E8F0B8F9}" presName="compNode" presStyleCnt="0"/>
      <dgm:spPr/>
    </dgm:pt>
    <dgm:pt modelId="{3BA319CF-99AA-42B6-99C6-33A6D228D68D}" type="pres">
      <dgm:prSet presAssocID="{4A6D4BE1-F5E4-46DE-A1AC-9690E8F0B8F9}" presName="bkgdShape" presStyleLbl="node1" presStyleIdx="5" presStyleCnt="6"/>
      <dgm:spPr/>
    </dgm:pt>
    <dgm:pt modelId="{D59881A1-B795-4017-B8A3-2D1883DA7D5E}" type="pres">
      <dgm:prSet presAssocID="{4A6D4BE1-F5E4-46DE-A1AC-9690E8F0B8F9}" presName="nodeTx" presStyleLbl="node1" presStyleIdx="5" presStyleCnt="6">
        <dgm:presLayoutVars>
          <dgm:bulletEnabled val="1"/>
        </dgm:presLayoutVars>
      </dgm:prSet>
      <dgm:spPr/>
    </dgm:pt>
    <dgm:pt modelId="{883749DC-1313-43E8-9BAC-1FCE2CD8D8CA}" type="pres">
      <dgm:prSet presAssocID="{4A6D4BE1-F5E4-46DE-A1AC-9690E8F0B8F9}" presName="invisiNode" presStyleLbl="node1" presStyleIdx="5" presStyleCnt="6"/>
      <dgm:spPr/>
    </dgm:pt>
    <dgm:pt modelId="{1CFDCAC1-DDAF-4E8E-B3F1-88FCE18C0916}" type="pres">
      <dgm:prSet presAssocID="{4A6D4BE1-F5E4-46DE-A1AC-9690E8F0B8F9}" presName="imagNode" presStyleLbl="fgImgPlace1" presStyleIdx="5" presStyleCnt="6"/>
      <dgm:spPr/>
    </dgm:pt>
  </dgm:ptLst>
  <dgm:cxnLst>
    <dgm:cxn modelId="{DB1F0809-E30B-4D5E-9BC6-B91D1C274C8D}" srcId="{954E84B1-CEFF-46F5-8E51-EECD2DC22ED9}" destId="{BE4F9320-0327-40EF-B6BE-47672DE95F5C}" srcOrd="1" destOrd="0" parTransId="{E1EB22D9-59F8-4C15-A662-954B532CE9C4}" sibTransId="{15EA8E77-F4E3-48BF-B795-C964676193E4}"/>
    <dgm:cxn modelId="{55BAC60F-4250-4E46-8DBA-FF348158F14E}" type="presOf" srcId="{2073A10B-A72A-4CEF-B336-EB37B339DD47}" destId="{5E84A889-9587-4DA7-894B-DD770F2755EB}" srcOrd="0" destOrd="0" presId="urn:microsoft.com/office/officeart/2005/8/layout/hList7"/>
    <dgm:cxn modelId="{DA379313-C42F-4559-8DC9-819786F1845A}" type="presOf" srcId="{8A37FC0F-C9A1-4602-BFD6-BFA3072BFFD3}" destId="{40AFF815-68DB-4412-9571-64BD58282118}" srcOrd="1" destOrd="0" presId="urn:microsoft.com/office/officeart/2005/8/layout/hList7"/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CC88B83B-278A-482F-9112-616C9CD14B0D}" type="presOf" srcId="{0C04373E-AFB0-4F26-B81C-A4095DAB2449}" destId="{766FC538-2079-4934-94E3-7C946A4F46FA}" srcOrd="1" destOrd="0" presId="urn:microsoft.com/office/officeart/2005/8/layout/hList7"/>
    <dgm:cxn modelId="{B9B3846C-AA83-4568-A399-8880EEFF664B}" srcId="{954E84B1-CEFF-46F5-8E51-EECD2DC22ED9}" destId="{0C04373E-AFB0-4F26-B81C-A4095DAB2449}" srcOrd="4" destOrd="0" parTransId="{D57EA874-CBB3-44D6-8D46-3FF00EB83B93}" sibTransId="{2073A10B-A72A-4CEF-B336-EB37B339DD47}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FE7FBE70-CA19-40D7-895D-A7803A86F7C6}" type="presOf" srcId="{E2282D5F-61AB-4A76-AD5F-58DFC1BC3173}" destId="{2A6448D0-9311-4CEF-B49E-62C101D0CFEE}" srcOrd="0" destOrd="0" presId="urn:microsoft.com/office/officeart/2005/8/layout/hList7"/>
    <dgm:cxn modelId="{DED64359-BE68-4CBD-AA1C-1448515EC3A1}" type="presOf" srcId="{15EA8E77-F4E3-48BF-B795-C964676193E4}" destId="{C99FD967-E57E-4EC0-A50D-2BBA47F1564F}" srcOrd="0" destOrd="0" presId="urn:microsoft.com/office/officeart/2005/8/layout/hList7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456BE259-7703-40AC-851A-CC587B884F6C}" type="presOf" srcId="{E2282D5F-61AB-4A76-AD5F-58DFC1BC3173}" destId="{87D09B22-8340-4A6E-824E-70710E42BC08}" srcOrd="1" destOrd="0" presId="urn:microsoft.com/office/officeart/2005/8/layout/hList7"/>
    <dgm:cxn modelId="{0E107A7A-4205-4BB1-9B6D-403583F2C267}" type="presOf" srcId="{BE4F9320-0327-40EF-B6BE-47672DE95F5C}" destId="{FAF1C8F5-0EDF-480C-AC7F-B2C622DFFC16}" srcOrd="1" destOrd="0" presId="urn:microsoft.com/office/officeart/2005/8/layout/hList7"/>
    <dgm:cxn modelId="{1FE1D898-154F-4ACF-A357-3620C8F67CDE}" type="presOf" srcId="{4A6D4BE1-F5E4-46DE-A1AC-9690E8F0B8F9}" destId="{D59881A1-B795-4017-B8A3-2D1883DA7D5E}" srcOrd="1" destOrd="0" presId="urn:microsoft.com/office/officeart/2005/8/layout/hList7"/>
    <dgm:cxn modelId="{698AF69A-2770-41E0-A432-BA23EAF29F26}" type="presOf" srcId="{BE4F9320-0327-40EF-B6BE-47672DE95F5C}" destId="{F9E9A3BD-28A5-410B-B7A0-CE6A41C0CB4A}" srcOrd="0" destOrd="0" presId="urn:microsoft.com/office/officeart/2005/8/layout/hList7"/>
    <dgm:cxn modelId="{B59DA3A0-5966-43F6-BCFC-9C355E1DA577}" type="presOf" srcId="{5A9412BB-B3D7-4C24-9685-4B7974C9DC3A}" destId="{20E47600-161C-4081-8ED4-0766E3477F1E}" srcOrd="0" destOrd="0" presId="urn:microsoft.com/office/officeart/2005/8/layout/hList7"/>
    <dgm:cxn modelId="{E6CD59A4-6A68-4D37-A8DF-F33786456374}" srcId="{954E84B1-CEFF-46F5-8E51-EECD2DC22ED9}" destId="{E2282D5F-61AB-4A76-AD5F-58DFC1BC3173}" srcOrd="2" destOrd="0" parTransId="{88A5C67A-9B95-4430-A3EA-C4F1C9099698}" sibTransId="{5A9412BB-B3D7-4C24-9685-4B7974C9DC3A}"/>
    <dgm:cxn modelId="{2638EEA6-CFDA-49D2-A0C6-F0BF68CA4462}" type="presOf" srcId="{6B6FE3C4-5A34-45D5-A2D7-0A08BC9E4D3E}" destId="{B6505593-A881-4529-BDE1-7F6A3B2C3158}" srcOrd="0" destOrd="0" presId="urn:microsoft.com/office/officeart/2005/8/layout/hList7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354B3AB1-5AB2-4BE2-A0E3-58449F2AE729}" srcId="{954E84B1-CEFF-46F5-8E51-EECD2DC22ED9}" destId="{4A6D4BE1-F5E4-46DE-A1AC-9690E8F0B8F9}" srcOrd="5" destOrd="0" parTransId="{BEC47C2F-CFAB-4F12-B988-4E1A8C361EE3}" sibTransId="{1ACAECC0-15DE-40B1-8112-E7CF3A40477F}"/>
    <dgm:cxn modelId="{A25D7BB9-4DF1-4ECC-9D01-2C00F76E37BF}" type="presOf" srcId="{4A6D4BE1-F5E4-46DE-A1AC-9690E8F0B8F9}" destId="{3BA319CF-99AA-42B6-99C6-33A6D228D68D}" srcOrd="0" destOrd="0" presId="urn:microsoft.com/office/officeart/2005/8/layout/hList7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FB353DDF-5AE3-45FD-B3F6-18EE25D32A23}" type="presOf" srcId="{0C04373E-AFB0-4F26-B81C-A4095DAB2449}" destId="{9C9E8E66-589C-46DF-8589-D40355134076}" srcOrd="0" destOrd="0" presId="urn:microsoft.com/office/officeart/2005/8/layout/hList7"/>
    <dgm:cxn modelId="{3DF4D5E1-AF22-4479-831C-E5BE85BA51B9}" srcId="{954E84B1-CEFF-46F5-8E51-EECD2DC22ED9}" destId="{8A37FC0F-C9A1-4602-BFD6-BFA3072BFFD3}" srcOrd="3" destOrd="0" parTransId="{3DBEC56E-8906-460D-9D44-986C1E1144D4}" sibTransId="{6B6FE3C4-5A34-45D5-A2D7-0A08BC9E4D3E}"/>
    <dgm:cxn modelId="{076C4DE6-5A7C-4E6A-B8A2-BFCE2FA5F590}" type="presOf" srcId="{8A37FC0F-C9A1-4602-BFD6-BFA3072BFFD3}" destId="{7B45A813-63C1-4DA7-BB10-6B89016B42BF}" srcOrd="0" destOrd="0" presId="urn:microsoft.com/office/officeart/2005/8/layout/hList7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BC4DA7EF-06A6-45DF-9690-83AA3DAC6591}" type="presParOf" srcId="{CEF68AC3-F801-482D-8940-1455676BE179}" destId="{2E37DC48-4500-46EB-9765-E10D4A088226}" srcOrd="2" destOrd="0" presId="urn:microsoft.com/office/officeart/2005/8/layout/hList7"/>
    <dgm:cxn modelId="{541B0C67-ECBC-4D01-A579-1F055335C05D}" type="presParOf" srcId="{2E37DC48-4500-46EB-9765-E10D4A088226}" destId="{F9E9A3BD-28A5-410B-B7A0-CE6A41C0CB4A}" srcOrd="0" destOrd="0" presId="urn:microsoft.com/office/officeart/2005/8/layout/hList7"/>
    <dgm:cxn modelId="{BFFDA6DE-A60A-41F4-A624-906A3280CADB}" type="presParOf" srcId="{2E37DC48-4500-46EB-9765-E10D4A088226}" destId="{FAF1C8F5-0EDF-480C-AC7F-B2C622DFFC16}" srcOrd="1" destOrd="0" presId="urn:microsoft.com/office/officeart/2005/8/layout/hList7"/>
    <dgm:cxn modelId="{3F34F6DA-25FE-4ED6-A53C-2D6800FFF19D}" type="presParOf" srcId="{2E37DC48-4500-46EB-9765-E10D4A088226}" destId="{7530D9A0-90B0-4ECA-981F-3F9830BA74C2}" srcOrd="2" destOrd="0" presId="urn:microsoft.com/office/officeart/2005/8/layout/hList7"/>
    <dgm:cxn modelId="{8F0C6F73-84C1-4106-88D1-D3A78699CB3C}" type="presParOf" srcId="{2E37DC48-4500-46EB-9765-E10D4A088226}" destId="{6E332ED3-74E7-4909-B938-AE6C7DB7DF1D}" srcOrd="3" destOrd="0" presId="urn:microsoft.com/office/officeart/2005/8/layout/hList7"/>
    <dgm:cxn modelId="{EEA04836-5792-47EA-AD3B-66F38AE2FEDD}" type="presParOf" srcId="{CEF68AC3-F801-482D-8940-1455676BE179}" destId="{C99FD967-E57E-4EC0-A50D-2BBA47F1564F}" srcOrd="3" destOrd="0" presId="urn:microsoft.com/office/officeart/2005/8/layout/hList7"/>
    <dgm:cxn modelId="{D0467683-BD96-49B8-9259-FEC773AABA48}" type="presParOf" srcId="{CEF68AC3-F801-482D-8940-1455676BE179}" destId="{C7F37B12-305E-46E1-936F-4941018E621D}" srcOrd="4" destOrd="0" presId="urn:microsoft.com/office/officeart/2005/8/layout/hList7"/>
    <dgm:cxn modelId="{28945204-378D-4276-B457-1B0015D50FF9}" type="presParOf" srcId="{C7F37B12-305E-46E1-936F-4941018E621D}" destId="{2A6448D0-9311-4CEF-B49E-62C101D0CFEE}" srcOrd="0" destOrd="0" presId="urn:microsoft.com/office/officeart/2005/8/layout/hList7"/>
    <dgm:cxn modelId="{2CCCBCE0-72CF-4E9F-BB66-56791C559A99}" type="presParOf" srcId="{C7F37B12-305E-46E1-936F-4941018E621D}" destId="{87D09B22-8340-4A6E-824E-70710E42BC08}" srcOrd="1" destOrd="0" presId="urn:microsoft.com/office/officeart/2005/8/layout/hList7"/>
    <dgm:cxn modelId="{C0DEFFCF-B61B-4726-84B2-D266DF10AEEB}" type="presParOf" srcId="{C7F37B12-305E-46E1-936F-4941018E621D}" destId="{5029B3E1-B00A-4FAD-A28E-B7EB2DB85921}" srcOrd="2" destOrd="0" presId="urn:microsoft.com/office/officeart/2005/8/layout/hList7"/>
    <dgm:cxn modelId="{F5AA7F09-4654-41B1-9681-1ECF58946D91}" type="presParOf" srcId="{C7F37B12-305E-46E1-936F-4941018E621D}" destId="{AED108F7-F224-4808-BBBD-4E77EF76AE22}" srcOrd="3" destOrd="0" presId="urn:microsoft.com/office/officeart/2005/8/layout/hList7"/>
    <dgm:cxn modelId="{6114C2E1-47DA-4DA8-B03E-0B913AE81AB0}" type="presParOf" srcId="{CEF68AC3-F801-482D-8940-1455676BE179}" destId="{20E47600-161C-4081-8ED4-0766E3477F1E}" srcOrd="5" destOrd="0" presId="urn:microsoft.com/office/officeart/2005/8/layout/hList7"/>
    <dgm:cxn modelId="{6D991C5C-69C6-4CFA-B9A5-BE1CA67621EA}" type="presParOf" srcId="{CEF68AC3-F801-482D-8940-1455676BE179}" destId="{7AB86E0B-378F-4BB1-914F-71358613E583}" srcOrd="6" destOrd="0" presId="urn:microsoft.com/office/officeart/2005/8/layout/hList7"/>
    <dgm:cxn modelId="{AF398547-790E-4F84-A245-2265E9F5D404}" type="presParOf" srcId="{7AB86E0B-378F-4BB1-914F-71358613E583}" destId="{7B45A813-63C1-4DA7-BB10-6B89016B42BF}" srcOrd="0" destOrd="0" presId="urn:microsoft.com/office/officeart/2005/8/layout/hList7"/>
    <dgm:cxn modelId="{501B9E05-B3FE-4EAB-A85D-143865B0D567}" type="presParOf" srcId="{7AB86E0B-378F-4BB1-914F-71358613E583}" destId="{40AFF815-68DB-4412-9571-64BD58282118}" srcOrd="1" destOrd="0" presId="urn:microsoft.com/office/officeart/2005/8/layout/hList7"/>
    <dgm:cxn modelId="{9BCE09B7-FFCE-4191-B492-6CAA648C91FF}" type="presParOf" srcId="{7AB86E0B-378F-4BB1-914F-71358613E583}" destId="{FB542DCF-BE06-4F96-8F3B-52DA566070FE}" srcOrd="2" destOrd="0" presId="urn:microsoft.com/office/officeart/2005/8/layout/hList7"/>
    <dgm:cxn modelId="{08300479-0115-47B2-845A-971C8CF0D955}" type="presParOf" srcId="{7AB86E0B-378F-4BB1-914F-71358613E583}" destId="{ED5A790E-E0B8-49C5-A413-FBB94DC8E0ED}" srcOrd="3" destOrd="0" presId="urn:microsoft.com/office/officeart/2005/8/layout/hList7"/>
    <dgm:cxn modelId="{7ABF203F-58D8-4701-B88C-9829A8DE1603}" type="presParOf" srcId="{CEF68AC3-F801-482D-8940-1455676BE179}" destId="{B6505593-A881-4529-BDE1-7F6A3B2C3158}" srcOrd="7" destOrd="0" presId="urn:microsoft.com/office/officeart/2005/8/layout/hList7"/>
    <dgm:cxn modelId="{03708BD9-47BD-435F-BA14-E0EE53F2705C}" type="presParOf" srcId="{CEF68AC3-F801-482D-8940-1455676BE179}" destId="{4542B3E2-CA03-4DDE-9567-601179D2ADF1}" srcOrd="8" destOrd="0" presId="urn:microsoft.com/office/officeart/2005/8/layout/hList7"/>
    <dgm:cxn modelId="{492FABA1-05C8-4EB4-BB7D-8B0905CB5643}" type="presParOf" srcId="{4542B3E2-CA03-4DDE-9567-601179D2ADF1}" destId="{9C9E8E66-589C-46DF-8589-D40355134076}" srcOrd="0" destOrd="0" presId="urn:microsoft.com/office/officeart/2005/8/layout/hList7"/>
    <dgm:cxn modelId="{5423E577-7ED8-4C7D-B63F-87E9C9C1896B}" type="presParOf" srcId="{4542B3E2-CA03-4DDE-9567-601179D2ADF1}" destId="{766FC538-2079-4934-94E3-7C946A4F46FA}" srcOrd="1" destOrd="0" presId="urn:microsoft.com/office/officeart/2005/8/layout/hList7"/>
    <dgm:cxn modelId="{9CF4EAF7-F4A4-4CC3-BCF8-9996A59F1039}" type="presParOf" srcId="{4542B3E2-CA03-4DDE-9567-601179D2ADF1}" destId="{C0430CA4-4CB1-4988-A9F8-A1AC6AA9C3EA}" srcOrd="2" destOrd="0" presId="urn:microsoft.com/office/officeart/2005/8/layout/hList7"/>
    <dgm:cxn modelId="{5400A071-0195-40CA-A6DC-073EF63BB2DF}" type="presParOf" srcId="{4542B3E2-CA03-4DDE-9567-601179D2ADF1}" destId="{E3707057-CA08-4FE7-8C2C-5A9CB8DBDE11}" srcOrd="3" destOrd="0" presId="urn:microsoft.com/office/officeart/2005/8/layout/hList7"/>
    <dgm:cxn modelId="{E19BC187-1B26-4761-982D-6F2D8D66F1CE}" type="presParOf" srcId="{CEF68AC3-F801-482D-8940-1455676BE179}" destId="{5E84A889-9587-4DA7-894B-DD770F2755EB}" srcOrd="9" destOrd="0" presId="urn:microsoft.com/office/officeart/2005/8/layout/hList7"/>
    <dgm:cxn modelId="{0C6C501B-C353-44FB-9E70-284891F7BFFC}" type="presParOf" srcId="{CEF68AC3-F801-482D-8940-1455676BE179}" destId="{1DEFCB07-3F36-4BA3-8A52-1143156E7DC3}" srcOrd="10" destOrd="0" presId="urn:microsoft.com/office/officeart/2005/8/layout/hList7"/>
    <dgm:cxn modelId="{5BF129EA-462E-4FC7-BBC8-78C02EE3CE6E}" type="presParOf" srcId="{1DEFCB07-3F36-4BA3-8A52-1143156E7DC3}" destId="{3BA319CF-99AA-42B6-99C6-33A6D228D68D}" srcOrd="0" destOrd="0" presId="urn:microsoft.com/office/officeart/2005/8/layout/hList7"/>
    <dgm:cxn modelId="{00DDFA3E-AE4C-43F1-902B-1B9022360BF0}" type="presParOf" srcId="{1DEFCB07-3F36-4BA3-8A52-1143156E7DC3}" destId="{D59881A1-B795-4017-B8A3-2D1883DA7D5E}" srcOrd="1" destOrd="0" presId="urn:microsoft.com/office/officeart/2005/8/layout/hList7"/>
    <dgm:cxn modelId="{B6E640FF-BC17-4890-92A1-A34B401BD8B5}" type="presParOf" srcId="{1DEFCB07-3F36-4BA3-8A52-1143156E7DC3}" destId="{883749DC-1313-43E8-9BAC-1FCE2CD8D8CA}" srcOrd="2" destOrd="0" presId="urn:microsoft.com/office/officeart/2005/8/layout/hList7"/>
    <dgm:cxn modelId="{2D99C257-EFBB-4D80-9461-D8F365BA31D9}" type="presParOf" srcId="{1DEFCB07-3F36-4BA3-8A52-1143156E7DC3}" destId="{1CFDCAC1-DDAF-4E8E-B3F1-88FCE18C0916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 dirty="0"/>
            <a:t>Spark UI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74F57F7A-D57E-480F-B4B4-6FFAF45C8FFA}">
      <dgm:prSet/>
      <dgm:spPr/>
      <dgm:t>
        <a:bodyPr/>
        <a:lstStyle/>
        <a:p>
          <a:r>
            <a:rPr lang="en-GB" dirty="0"/>
            <a:t>Usage of Spark Driver/Executor </a:t>
          </a:r>
          <a:r>
            <a:rPr lang="en-IN" dirty="0"/>
            <a:t>Memory</a:t>
          </a:r>
        </a:p>
      </dgm:t>
    </dgm:pt>
    <dgm:pt modelId="{AB1C21E6-7480-44C4-9232-11F6B534675C}" type="parTrans" cxnId="{FA9CC345-7913-42F5-9150-596A175A7854}">
      <dgm:prSet/>
      <dgm:spPr/>
      <dgm:t>
        <a:bodyPr/>
        <a:lstStyle/>
        <a:p>
          <a:endParaRPr lang="en-IN"/>
        </a:p>
      </dgm:t>
    </dgm:pt>
    <dgm:pt modelId="{62ED9373-AC0A-4FD9-9C6E-36AE89F9F8E6}" type="sibTrans" cxnId="{FA9CC345-7913-42F5-9150-596A175A7854}">
      <dgm:prSet/>
      <dgm:spPr/>
      <dgm:t>
        <a:bodyPr/>
        <a:lstStyle/>
        <a:p>
          <a:endParaRPr lang="en-IN"/>
        </a:p>
      </dgm:t>
    </dgm:pt>
    <dgm:pt modelId="{CB8FF233-C828-4E77-BC82-2756FD400305}">
      <dgm:prSet/>
      <dgm:spPr/>
      <dgm:t>
        <a:bodyPr/>
        <a:lstStyle/>
        <a:p>
          <a:r>
            <a:rPr lang="en-IN" dirty="0"/>
            <a:t>Data Skew/ Collect</a:t>
          </a:r>
        </a:p>
      </dgm:t>
    </dgm:pt>
    <dgm:pt modelId="{544EA476-E6D1-45CF-B5B3-0EE0A3CD6C33}" type="parTrans" cxnId="{AD55CC83-AB7E-45F7-A0CD-6CECB95F35F4}">
      <dgm:prSet/>
      <dgm:spPr/>
      <dgm:t>
        <a:bodyPr/>
        <a:lstStyle/>
        <a:p>
          <a:endParaRPr lang="en-IN"/>
        </a:p>
      </dgm:t>
    </dgm:pt>
    <dgm:pt modelId="{B8514283-C50D-4AA3-8A8D-ED3FF167B8AD}" type="sibTrans" cxnId="{AD55CC83-AB7E-45F7-A0CD-6CECB95F35F4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3"/>
      <dgm:spPr/>
    </dgm:pt>
    <dgm:pt modelId="{B6B16F24-85EA-477C-9FF2-9230C63D082E}" type="pres">
      <dgm:prSet presAssocID="{66695134-8557-4970-AB1D-865530EDA114}" presName="nodeTx" presStyleLbl="node1" presStyleIdx="0" presStyleCnt="3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3"/>
      <dgm:spPr/>
    </dgm:pt>
    <dgm:pt modelId="{CF3546B1-C8BD-4A8B-AAD4-88B41724388E}" type="pres">
      <dgm:prSet presAssocID="{66695134-8557-4970-AB1D-865530EDA114}" presName="imagNode" presStyleLbl="fgImgPlace1" presStyleIdx="0" presStyleCnt="3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91E0051E-CD04-42EA-B74E-8326B1550FED}" type="pres">
      <dgm:prSet presAssocID="{74F57F7A-D57E-480F-B4B4-6FFAF45C8FFA}" presName="compNode" presStyleCnt="0"/>
      <dgm:spPr/>
    </dgm:pt>
    <dgm:pt modelId="{F0E88149-DB8F-402B-A162-8041BA091D61}" type="pres">
      <dgm:prSet presAssocID="{74F57F7A-D57E-480F-B4B4-6FFAF45C8FFA}" presName="bkgdShape" presStyleLbl="node1" presStyleIdx="1" presStyleCnt="3"/>
      <dgm:spPr/>
    </dgm:pt>
    <dgm:pt modelId="{456953AC-2589-4FEB-B39F-E19F58106343}" type="pres">
      <dgm:prSet presAssocID="{74F57F7A-D57E-480F-B4B4-6FFAF45C8FFA}" presName="nodeTx" presStyleLbl="node1" presStyleIdx="1" presStyleCnt="3">
        <dgm:presLayoutVars>
          <dgm:bulletEnabled val="1"/>
        </dgm:presLayoutVars>
      </dgm:prSet>
      <dgm:spPr/>
    </dgm:pt>
    <dgm:pt modelId="{632CEBB0-F73D-4F94-9E78-88B2AEDE6AC0}" type="pres">
      <dgm:prSet presAssocID="{74F57F7A-D57E-480F-B4B4-6FFAF45C8FFA}" presName="invisiNode" presStyleLbl="node1" presStyleIdx="1" presStyleCnt="3"/>
      <dgm:spPr/>
    </dgm:pt>
    <dgm:pt modelId="{129DAD98-AE8E-4E47-890C-681C0549BAF4}" type="pres">
      <dgm:prSet presAssocID="{74F57F7A-D57E-480F-B4B4-6FFAF45C8FFA}" presName="imagNode" presStyleLbl="fgImgPlace1" presStyleIdx="1" presStyleCnt="3"/>
      <dgm:spPr/>
    </dgm:pt>
    <dgm:pt modelId="{9D5E15BE-C2A5-4B2C-9D91-C93EBA9F43F8}" type="pres">
      <dgm:prSet presAssocID="{62ED9373-AC0A-4FD9-9C6E-36AE89F9F8E6}" presName="sibTrans" presStyleLbl="sibTrans2D1" presStyleIdx="0" presStyleCnt="0"/>
      <dgm:spPr/>
    </dgm:pt>
    <dgm:pt modelId="{F12FE4E9-4B06-4F52-A197-B1CB05B71726}" type="pres">
      <dgm:prSet presAssocID="{CB8FF233-C828-4E77-BC82-2756FD400305}" presName="compNode" presStyleCnt="0"/>
      <dgm:spPr/>
    </dgm:pt>
    <dgm:pt modelId="{D15BFDC9-FCF3-4FDA-BD26-8B24812DBEEF}" type="pres">
      <dgm:prSet presAssocID="{CB8FF233-C828-4E77-BC82-2756FD400305}" presName="bkgdShape" presStyleLbl="node1" presStyleIdx="2" presStyleCnt="3"/>
      <dgm:spPr/>
    </dgm:pt>
    <dgm:pt modelId="{BB96F281-FBA0-4985-91A2-5BD098FFB19B}" type="pres">
      <dgm:prSet presAssocID="{CB8FF233-C828-4E77-BC82-2756FD400305}" presName="nodeTx" presStyleLbl="node1" presStyleIdx="2" presStyleCnt="3">
        <dgm:presLayoutVars>
          <dgm:bulletEnabled val="1"/>
        </dgm:presLayoutVars>
      </dgm:prSet>
      <dgm:spPr/>
    </dgm:pt>
    <dgm:pt modelId="{C25CD44C-52B5-4EE6-BCE2-566FD5BB08F1}" type="pres">
      <dgm:prSet presAssocID="{CB8FF233-C828-4E77-BC82-2756FD400305}" presName="invisiNode" presStyleLbl="node1" presStyleIdx="2" presStyleCnt="3"/>
      <dgm:spPr/>
    </dgm:pt>
    <dgm:pt modelId="{A184EAB6-4FAC-41AF-9664-86F35766190A}" type="pres">
      <dgm:prSet presAssocID="{CB8FF233-C828-4E77-BC82-2756FD400305}" presName="imagNode" presStyleLbl="fgImgPlace1" presStyleIdx="2" presStyleCnt="3"/>
      <dgm:spPr/>
    </dgm:pt>
  </dgm:ptLst>
  <dgm:cxnLst>
    <dgm:cxn modelId="{70599319-8F4B-49FC-AC3E-E6749F8589C3}" type="presOf" srcId="{74F57F7A-D57E-480F-B4B4-6FFAF45C8FFA}" destId="{F0E88149-DB8F-402B-A162-8041BA091D61}" srcOrd="0" destOrd="0" presId="urn:microsoft.com/office/officeart/2005/8/layout/hList7"/>
    <dgm:cxn modelId="{95606B22-955B-4EB9-943D-A630FC80C946}" type="presOf" srcId="{62ED9373-AC0A-4FD9-9C6E-36AE89F9F8E6}" destId="{9D5E15BE-C2A5-4B2C-9D91-C93EBA9F43F8}" srcOrd="0" destOrd="0" presId="urn:microsoft.com/office/officeart/2005/8/layout/hList7"/>
    <dgm:cxn modelId="{EE6C3828-C5DE-4FCA-80DF-DD26A5F87E79}" type="presOf" srcId="{CB8FF233-C828-4E77-BC82-2756FD400305}" destId="{D15BFDC9-FCF3-4FDA-BD26-8B24812DBEEF}" srcOrd="0" destOrd="0" presId="urn:microsoft.com/office/officeart/2005/8/layout/hList7"/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FA9CC345-7913-42F5-9150-596A175A7854}" srcId="{8E2B102D-85E2-4793-8CF9-38414D44D111}" destId="{74F57F7A-D57E-480F-B4B4-6FFAF45C8FFA}" srcOrd="1" destOrd="0" parTransId="{AB1C21E6-7480-44C4-9232-11F6B534675C}" sibTransId="{62ED9373-AC0A-4FD9-9C6E-36AE89F9F8E6}"/>
    <dgm:cxn modelId="{2F0B8380-2D97-408B-A059-2C5BE46BA8E6}" type="presOf" srcId="{CB8FF233-C828-4E77-BC82-2756FD400305}" destId="{BB96F281-FBA0-4985-91A2-5BD098FFB19B}" srcOrd="1" destOrd="0" presId="urn:microsoft.com/office/officeart/2005/8/layout/hList7"/>
    <dgm:cxn modelId="{AD55CC83-AB7E-45F7-A0CD-6CECB95F35F4}" srcId="{8E2B102D-85E2-4793-8CF9-38414D44D111}" destId="{CB8FF233-C828-4E77-BC82-2756FD400305}" srcOrd="2" destOrd="0" parTransId="{544EA476-E6D1-45CF-B5B3-0EE0A3CD6C33}" sibTransId="{B8514283-C50D-4AA3-8A8D-ED3FF167B8AD}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C76252F4-BA0B-47F5-AC9C-0A6204CAC40B}" type="presOf" srcId="{74F57F7A-D57E-480F-B4B4-6FFAF45C8FFA}" destId="{456953AC-2589-4FEB-B39F-E19F58106343}" srcOrd="1" destOrd="0" presId="urn:microsoft.com/office/officeart/2005/8/layout/hList7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BEB6318B-0AED-4077-B5DF-90ACD00C0C2D}" type="presParOf" srcId="{64212967-6523-4F15-B398-469B9C7D9ADB}" destId="{91E0051E-CD04-42EA-B74E-8326B1550FED}" srcOrd="2" destOrd="0" presId="urn:microsoft.com/office/officeart/2005/8/layout/hList7"/>
    <dgm:cxn modelId="{AED5DF25-DBF4-4CD5-859F-421EC10FB23F}" type="presParOf" srcId="{91E0051E-CD04-42EA-B74E-8326B1550FED}" destId="{F0E88149-DB8F-402B-A162-8041BA091D61}" srcOrd="0" destOrd="0" presId="urn:microsoft.com/office/officeart/2005/8/layout/hList7"/>
    <dgm:cxn modelId="{D051CA0E-2D9D-4ABA-A516-169B71BC1C63}" type="presParOf" srcId="{91E0051E-CD04-42EA-B74E-8326B1550FED}" destId="{456953AC-2589-4FEB-B39F-E19F58106343}" srcOrd="1" destOrd="0" presId="urn:microsoft.com/office/officeart/2005/8/layout/hList7"/>
    <dgm:cxn modelId="{3AAD3ED5-27FE-4376-A14D-25C106FEDC6C}" type="presParOf" srcId="{91E0051E-CD04-42EA-B74E-8326B1550FED}" destId="{632CEBB0-F73D-4F94-9E78-88B2AEDE6AC0}" srcOrd="2" destOrd="0" presId="urn:microsoft.com/office/officeart/2005/8/layout/hList7"/>
    <dgm:cxn modelId="{B4DB7CB7-EB34-48E7-B9D2-9A40C377AC66}" type="presParOf" srcId="{91E0051E-CD04-42EA-B74E-8326B1550FED}" destId="{129DAD98-AE8E-4E47-890C-681C0549BAF4}" srcOrd="3" destOrd="0" presId="urn:microsoft.com/office/officeart/2005/8/layout/hList7"/>
    <dgm:cxn modelId="{822B7241-F05F-4BEA-9F06-1B7024C51CB1}" type="presParOf" srcId="{64212967-6523-4F15-B398-469B9C7D9ADB}" destId="{9D5E15BE-C2A5-4B2C-9D91-C93EBA9F43F8}" srcOrd="3" destOrd="0" presId="urn:microsoft.com/office/officeart/2005/8/layout/hList7"/>
    <dgm:cxn modelId="{E0C3BBEA-9858-45A4-A261-99A7B5D03476}" type="presParOf" srcId="{64212967-6523-4F15-B398-469B9C7D9ADB}" destId="{F12FE4E9-4B06-4F52-A197-B1CB05B71726}" srcOrd="4" destOrd="0" presId="urn:microsoft.com/office/officeart/2005/8/layout/hList7"/>
    <dgm:cxn modelId="{5DC0B513-0051-4169-8130-823D2AE59DE4}" type="presParOf" srcId="{F12FE4E9-4B06-4F52-A197-B1CB05B71726}" destId="{D15BFDC9-FCF3-4FDA-BD26-8B24812DBEEF}" srcOrd="0" destOrd="0" presId="urn:microsoft.com/office/officeart/2005/8/layout/hList7"/>
    <dgm:cxn modelId="{FA50B55A-7F05-40C0-BC52-0BB3F482C790}" type="presParOf" srcId="{F12FE4E9-4B06-4F52-A197-B1CB05B71726}" destId="{BB96F281-FBA0-4985-91A2-5BD098FFB19B}" srcOrd="1" destOrd="0" presId="urn:microsoft.com/office/officeart/2005/8/layout/hList7"/>
    <dgm:cxn modelId="{F9980BEC-AEDB-4490-928A-AC7F8D104839}" type="presParOf" srcId="{F12FE4E9-4B06-4F52-A197-B1CB05B71726}" destId="{C25CD44C-52B5-4EE6-BCE2-566FD5BB08F1}" srcOrd="2" destOrd="0" presId="urn:microsoft.com/office/officeart/2005/8/layout/hList7"/>
    <dgm:cxn modelId="{A6749D0A-C9E3-418A-834E-1FA9F284B416}" type="presParOf" srcId="{F12FE4E9-4B06-4F52-A197-B1CB05B71726}" destId="{A184EAB6-4FAC-41AF-9664-86F35766190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 dirty="0"/>
            <a:t>Driver : User Facing Program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11F9309B-B836-494F-8223-ED283845B0E2}">
      <dgm:prSet/>
      <dgm:spPr/>
      <dgm:t>
        <a:bodyPr/>
        <a:lstStyle/>
        <a:p>
          <a:r>
            <a:rPr lang="en-IN" dirty="0"/>
            <a:t>OOM Issue</a:t>
          </a:r>
        </a:p>
      </dgm:t>
    </dgm:pt>
    <dgm:pt modelId="{F59E09DD-0825-439D-9D82-FB96CAAFDA04}" type="parTrans" cxnId="{D5462F50-F6C4-4101-AAA7-C5C5AEE0942F}">
      <dgm:prSet/>
      <dgm:spPr/>
      <dgm:t>
        <a:bodyPr/>
        <a:lstStyle/>
        <a:p>
          <a:endParaRPr lang="en-IN"/>
        </a:p>
      </dgm:t>
    </dgm:pt>
    <dgm:pt modelId="{3C464CD2-24C3-4481-90EB-01A58B6D5851}" type="sibTrans" cxnId="{D5462F50-F6C4-4101-AAA7-C5C5AEE0942F}">
      <dgm:prSet/>
      <dgm:spPr/>
      <dgm:t>
        <a:bodyPr/>
        <a:lstStyle/>
        <a:p>
          <a:endParaRPr lang="en-IN"/>
        </a:p>
      </dgm:t>
    </dgm:pt>
    <dgm:pt modelId="{F8ECD65E-C410-46EC-9790-BF158B3F6F84}">
      <dgm:prSet/>
      <dgm:spPr/>
      <dgm:t>
        <a:bodyPr/>
        <a:lstStyle/>
        <a:p>
          <a:r>
            <a:rPr lang="en-IN" dirty="0"/>
            <a:t>Alternative: Take, First, Head</a:t>
          </a:r>
        </a:p>
      </dgm:t>
    </dgm:pt>
    <dgm:pt modelId="{3496A008-BCCF-4C16-8066-67CC7FA19A0B}" type="parTrans" cxnId="{EE519F0E-7C9F-45EB-BEC0-56CEBF09A217}">
      <dgm:prSet/>
      <dgm:spPr/>
      <dgm:t>
        <a:bodyPr/>
        <a:lstStyle/>
        <a:p>
          <a:endParaRPr lang="en-IN"/>
        </a:p>
      </dgm:t>
    </dgm:pt>
    <dgm:pt modelId="{3E1AD39C-E9BF-437A-B240-4DC3FAED41D0}" type="sibTrans" cxnId="{EE519F0E-7C9F-45EB-BEC0-56CEBF09A217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3"/>
      <dgm:spPr/>
    </dgm:pt>
    <dgm:pt modelId="{B6B16F24-85EA-477C-9FF2-9230C63D082E}" type="pres">
      <dgm:prSet presAssocID="{66695134-8557-4970-AB1D-865530EDA114}" presName="nodeTx" presStyleLbl="node1" presStyleIdx="0" presStyleCnt="3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3"/>
      <dgm:spPr/>
    </dgm:pt>
    <dgm:pt modelId="{CF3546B1-C8BD-4A8B-AAD4-88B41724388E}" type="pres">
      <dgm:prSet presAssocID="{66695134-8557-4970-AB1D-865530EDA114}" presName="imagNode" presStyleLbl="fgImgPlace1" presStyleIdx="0" presStyleCnt="3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F54544F6-2227-4218-BE38-2B68B511EF48}" type="pres">
      <dgm:prSet presAssocID="{11F9309B-B836-494F-8223-ED283845B0E2}" presName="compNode" presStyleCnt="0"/>
      <dgm:spPr/>
    </dgm:pt>
    <dgm:pt modelId="{A809935B-5323-49DE-A610-37AEAE10EB52}" type="pres">
      <dgm:prSet presAssocID="{11F9309B-B836-494F-8223-ED283845B0E2}" presName="bkgdShape" presStyleLbl="node1" presStyleIdx="1" presStyleCnt="3"/>
      <dgm:spPr/>
    </dgm:pt>
    <dgm:pt modelId="{A3700DF1-A210-41E1-A8DE-6042791F0E9D}" type="pres">
      <dgm:prSet presAssocID="{11F9309B-B836-494F-8223-ED283845B0E2}" presName="nodeTx" presStyleLbl="node1" presStyleIdx="1" presStyleCnt="3">
        <dgm:presLayoutVars>
          <dgm:bulletEnabled val="1"/>
        </dgm:presLayoutVars>
      </dgm:prSet>
      <dgm:spPr/>
    </dgm:pt>
    <dgm:pt modelId="{D7CCAD08-A9A2-4DF5-A1C0-C37EF909CF89}" type="pres">
      <dgm:prSet presAssocID="{11F9309B-B836-494F-8223-ED283845B0E2}" presName="invisiNode" presStyleLbl="node1" presStyleIdx="1" presStyleCnt="3"/>
      <dgm:spPr/>
    </dgm:pt>
    <dgm:pt modelId="{472309F1-530B-4A9D-94C5-64A337A6D7DA}" type="pres">
      <dgm:prSet presAssocID="{11F9309B-B836-494F-8223-ED283845B0E2}" presName="imagNode" presStyleLbl="fgImgPlace1" presStyleIdx="1" presStyleCnt="3"/>
      <dgm:spPr/>
    </dgm:pt>
    <dgm:pt modelId="{A2D1FA1F-F35E-4C89-BF99-1F83FC635659}" type="pres">
      <dgm:prSet presAssocID="{3C464CD2-24C3-4481-90EB-01A58B6D5851}" presName="sibTrans" presStyleLbl="sibTrans2D1" presStyleIdx="0" presStyleCnt="0"/>
      <dgm:spPr/>
    </dgm:pt>
    <dgm:pt modelId="{F1591352-E47C-4CCA-A38B-EA5A953506DD}" type="pres">
      <dgm:prSet presAssocID="{F8ECD65E-C410-46EC-9790-BF158B3F6F84}" presName="compNode" presStyleCnt="0"/>
      <dgm:spPr/>
    </dgm:pt>
    <dgm:pt modelId="{101F1F39-95CB-4A98-84FD-267500BA0D1A}" type="pres">
      <dgm:prSet presAssocID="{F8ECD65E-C410-46EC-9790-BF158B3F6F84}" presName="bkgdShape" presStyleLbl="node1" presStyleIdx="2" presStyleCnt="3"/>
      <dgm:spPr/>
    </dgm:pt>
    <dgm:pt modelId="{31A13B75-3554-4A4E-A81A-8EFF0610F28B}" type="pres">
      <dgm:prSet presAssocID="{F8ECD65E-C410-46EC-9790-BF158B3F6F84}" presName="nodeTx" presStyleLbl="node1" presStyleIdx="2" presStyleCnt="3">
        <dgm:presLayoutVars>
          <dgm:bulletEnabled val="1"/>
        </dgm:presLayoutVars>
      </dgm:prSet>
      <dgm:spPr/>
    </dgm:pt>
    <dgm:pt modelId="{9E45F562-3E74-4C31-A7AB-8E3479EA53F0}" type="pres">
      <dgm:prSet presAssocID="{F8ECD65E-C410-46EC-9790-BF158B3F6F84}" presName="invisiNode" presStyleLbl="node1" presStyleIdx="2" presStyleCnt="3"/>
      <dgm:spPr/>
    </dgm:pt>
    <dgm:pt modelId="{D42011A0-3B72-42A2-94B7-BECE7FC1DADE}" type="pres">
      <dgm:prSet presAssocID="{F8ECD65E-C410-46EC-9790-BF158B3F6F84}" presName="imagNode" presStyleLbl="fgImgPlace1" presStyleIdx="2" presStyleCnt="3"/>
      <dgm:spPr/>
    </dgm:pt>
  </dgm:ptLst>
  <dgm:cxnLst>
    <dgm:cxn modelId="{EE519F0E-7C9F-45EB-BEC0-56CEBF09A217}" srcId="{8E2B102D-85E2-4793-8CF9-38414D44D111}" destId="{F8ECD65E-C410-46EC-9790-BF158B3F6F84}" srcOrd="2" destOrd="0" parTransId="{3496A008-BCCF-4C16-8066-67CC7FA19A0B}" sibTransId="{3E1AD39C-E9BF-437A-B240-4DC3FAED41D0}"/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41DF1241-F12F-4282-82EE-0D1F20BA2DE4}" type="presOf" srcId="{F8ECD65E-C410-46EC-9790-BF158B3F6F84}" destId="{31A13B75-3554-4A4E-A81A-8EFF0610F28B}" srcOrd="1" destOrd="0" presId="urn:microsoft.com/office/officeart/2005/8/layout/hList7"/>
    <dgm:cxn modelId="{CAE0BC66-AC16-4846-BBCC-79CDE1067940}" type="presOf" srcId="{3C464CD2-24C3-4481-90EB-01A58B6D5851}" destId="{A2D1FA1F-F35E-4C89-BF99-1F83FC635659}" srcOrd="0" destOrd="0" presId="urn:microsoft.com/office/officeart/2005/8/layout/hList7"/>
    <dgm:cxn modelId="{D5462F50-F6C4-4101-AAA7-C5C5AEE0942F}" srcId="{8E2B102D-85E2-4793-8CF9-38414D44D111}" destId="{11F9309B-B836-494F-8223-ED283845B0E2}" srcOrd="1" destOrd="0" parTransId="{F59E09DD-0825-439D-9D82-FB96CAAFDA04}" sibTransId="{3C464CD2-24C3-4481-90EB-01A58B6D5851}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F6DFEBB2-BB7E-4701-A938-26B285721A44}" type="presOf" srcId="{11F9309B-B836-494F-8223-ED283845B0E2}" destId="{A3700DF1-A210-41E1-A8DE-6042791F0E9D}" srcOrd="1" destOrd="0" presId="urn:microsoft.com/office/officeart/2005/8/layout/hList7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3F5FD7CF-98E6-417B-86CF-B1C650292C47}" type="presOf" srcId="{F8ECD65E-C410-46EC-9790-BF158B3F6F84}" destId="{101F1F39-95CB-4A98-84FD-267500BA0D1A}" srcOrd="0" destOrd="0" presId="urn:microsoft.com/office/officeart/2005/8/layout/hList7"/>
    <dgm:cxn modelId="{7F8CD5DF-A5DF-4A87-A434-F176223E245F}" type="presOf" srcId="{11F9309B-B836-494F-8223-ED283845B0E2}" destId="{A809935B-5323-49DE-A610-37AEAE10EB52}" srcOrd="0" destOrd="0" presId="urn:microsoft.com/office/officeart/2005/8/layout/hList7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2331B140-BFB6-4797-AFED-F0F96C913B0A}" type="presParOf" srcId="{64212967-6523-4F15-B398-469B9C7D9ADB}" destId="{F54544F6-2227-4218-BE38-2B68B511EF48}" srcOrd="2" destOrd="0" presId="urn:microsoft.com/office/officeart/2005/8/layout/hList7"/>
    <dgm:cxn modelId="{89970A27-AE60-4983-8755-859619CBF7F1}" type="presParOf" srcId="{F54544F6-2227-4218-BE38-2B68B511EF48}" destId="{A809935B-5323-49DE-A610-37AEAE10EB52}" srcOrd="0" destOrd="0" presId="urn:microsoft.com/office/officeart/2005/8/layout/hList7"/>
    <dgm:cxn modelId="{3650AD29-7445-42D7-BC65-997DF2270F03}" type="presParOf" srcId="{F54544F6-2227-4218-BE38-2B68B511EF48}" destId="{A3700DF1-A210-41E1-A8DE-6042791F0E9D}" srcOrd="1" destOrd="0" presId="urn:microsoft.com/office/officeart/2005/8/layout/hList7"/>
    <dgm:cxn modelId="{2E767286-D19D-4F8A-BB87-EA6451BFCAED}" type="presParOf" srcId="{F54544F6-2227-4218-BE38-2B68B511EF48}" destId="{D7CCAD08-A9A2-4DF5-A1C0-C37EF909CF89}" srcOrd="2" destOrd="0" presId="urn:microsoft.com/office/officeart/2005/8/layout/hList7"/>
    <dgm:cxn modelId="{678CE8A4-F58E-4E5D-9910-E386D5D11E65}" type="presParOf" srcId="{F54544F6-2227-4218-BE38-2B68B511EF48}" destId="{472309F1-530B-4A9D-94C5-64A337A6D7DA}" srcOrd="3" destOrd="0" presId="urn:microsoft.com/office/officeart/2005/8/layout/hList7"/>
    <dgm:cxn modelId="{524D0712-F54A-418B-AB83-1298C44BC65F}" type="presParOf" srcId="{64212967-6523-4F15-B398-469B9C7D9ADB}" destId="{A2D1FA1F-F35E-4C89-BF99-1F83FC635659}" srcOrd="3" destOrd="0" presId="urn:microsoft.com/office/officeart/2005/8/layout/hList7"/>
    <dgm:cxn modelId="{29227145-2441-4906-A400-359FC50BB2B6}" type="presParOf" srcId="{64212967-6523-4F15-B398-469B9C7D9ADB}" destId="{F1591352-E47C-4CCA-A38B-EA5A953506DD}" srcOrd="4" destOrd="0" presId="urn:microsoft.com/office/officeart/2005/8/layout/hList7"/>
    <dgm:cxn modelId="{454DE198-179D-47D2-BFCE-72A875663437}" type="presParOf" srcId="{F1591352-E47C-4CCA-A38B-EA5A953506DD}" destId="{101F1F39-95CB-4A98-84FD-267500BA0D1A}" srcOrd="0" destOrd="0" presId="urn:microsoft.com/office/officeart/2005/8/layout/hList7"/>
    <dgm:cxn modelId="{75B0B9D3-61B7-44E4-9192-51AF5E8A543F}" type="presParOf" srcId="{F1591352-E47C-4CCA-A38B-EA5A953506DD}" destId="{31A13B75-3554-4A4E-A81A-8EFF0610F28B}" srcOrd="1" destOrd="0" presId="urn:microsoft.com/office/officeart/2005/8/layout/hList7"/>
    <dgm:cxn modelId="{0177F8DA-6D3D-4BC4-B1F2-CA3882BEDC53}" type="presParOf" srcId="{F1591352-E47C-4CCA-A38B-EA5A953506DD}" destId="{9E45F562-3E74-4C31-A7AB-8E3479EA53F0}" srcOrd="2" destOrd="0" presId="urn:microsoft.com/office/officeart/2005/8/layout/hList7"/>
    <dgm:cxn modelId="{5A7C7EBB-753D-46EC-AB63-1452BE54C969}" type="presParOf" srcId="{F1591352-E47C-4CCA-A38B-EA5A953506DD}" destId="{D42011A0-3B72-42A2-94B7-BECE7FC1DAD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 dirty="0"/>
            <a:t>Spark 3.0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58310EC4-F089-4DDA-AD6F-98D912D6ADDA}">
      <dgm:prSet/>
      <dgm:spPr/>
      <dgm:t>
        <a:bodyPr/>
        <a:lstStyle/>
        <a:p>
          <a:r>
            <a:rPr lang="en-IN" dirty="0"/>
            <a:t>STAR Schema Queries</a:t>
          </a:r>
        </a:p>
      </dgm:t>
    </dgm:pt>
    <dgm:pt modelId="{FE186325-89D7-4D79-B240-35F5057CE05B}" type="parTrans" cxnId="{316970E5-D028-40D7-9DB8-FD96E9C6F664}">
      <dgm:prSet/>
      <dgm:spPr/>
      <dgm:t>
        <a:bodyPr/>
        <a:lstStyle/>
        <a:p>
          <a:endParaRPr lang="en-IN"/>
        </a:p>
      </dgm:t>
    </dgm:pt>
    <dgm:pt modelId="{6C25323C-4E5E-40C1-92FA-3686150C8DCC}" type="sibTrans" cxnId="{316970E5-D028-40D7-9DB8-FD96E9C6F664}">
      <dgm:prSet/>
      <dgm:spPr/>
      <dgm:t>
        <a:bodyPr/>
        <a:lstStyle/>
        <a:p>
          <a:endParaRPr lang="en-IN"/>
        </a:p>
      </dgm:t>
    </dgm:pt>
    <dgm:pt modelId="{F966B9DB-8341-495E-85A6-7B60CBBBAA8E}">
      <dgm:prSet/>
      <dgm:spPr/>
      <dgm:t>
        <a:bodyPr/>
        <a:lstStyle/>
        <a:p>
          <a:r>
            <a:rPr lang="en-IN" dirty="0"/>
            <a:t>Partition Pruning + Broadcast Join</a:t>
          </a:r>
        </a:p>
      </dgm:t>
    </dgm:pt>
    <dgm:pt modelId="{50EB706B-6534-49B2-AABB-936E08ABED8C}" type="parTrans" cxnId="{9F9931A2-3E63-4B47-AB16-2432FB735998}">
      <dgm:prSet/>
      <dgm:spPr/>
      <dgm:t>
        <a:bodyPr/>
        <a:lstStyle/>
        <a:p>
          <a:endParaRPr lang="en-IN"/>
        </a:p>
      </dgm:t>
    </dgm:pt>
    <dgm:pt modelId="{D2FE0D64-05CC-4B89-B1F6-5CCD3F31C7B1}" type="sibTrans" cxnId="{9F9931A2-3E63-4B47-AB16-2432FB735998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3"/>
      <dgm:spPr/>
    </dgm:pt>
    <dgm:pt modelId="{B6B16F24-85EA-477C-9FF2-9230C63D082E}" type="pres">
      <dgm:prSet presAssocID="{66695134-8557-4970-AB1D-865530EDA114}" presName="nodeTx" presStyleLbl="node1" presStyleIdx="0" presStyleCnt="3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3"/>
      <dgm:spPr/>
    </dgm:pt>
    <dgm:pt modelId="{CF3546B1-C8BD-4A8B-AAD4-88B41724388E}" type="pres">
      <dgm:prSet presAssocID="{66695134-8557-4970-AB1D-865530EDA114}" presName="imagNode" presStyleLbl="fgImgPlace1" presStyleIdx="0" presStyleCnt="3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D882C5F4-51B9-418B-A8CF-2A94D85BCA39}" type="pres">
      <dgm:prSet presAssocID="{58310EC4-F089-4DDA-AD6F-98D912D6ADDA}" presName="compNode" presStyleCnt="0"/>
      <dgm:spPr/>
    </dgm:pt>
    <dgm:pt modelId="{34EE103D-2410-4D5D-BF6D-FD90153059B2}" type="pres">
      <dgm:prSet presAssocID="{58310EC4-F089-4DDA-AD6F-98D912D6ADDA}" presName="bkgdShape" presStyleLbl="node1" presStyleIdx="1" presStyleCnt="3"/>
      <dgm:spPr/>
    </dgm:pt>
    <dgm:pt modelId="{ED517F21-51FF-45C7-99D8-A77462637FA5}" type="pres">
      <dgm:prSet presAssocID="{58310EC4-F089-4DDA-AD6F-98D912D6ADDA}" presName="nodeTx" presStyleLbl="node1" presStyleIdx="1" presStyleCnt="3">
        <dgm:presLayoutVars>
          <dgm:bulletEnabled val="1"/>
        </dgm:presLayoutVars>
      </dgm:prSet>
      <dgm:spPr/>
    </dgm:pt>
    <dgm:pt modelId="{90A1BF28-7A99-4AC2-9384-EFB71DC23349}" type="pres">
      <dgm:prSet presAssocID="{58310EC4-F089-4DDA-AD6F-98D912D6ADDA}" presName="invisiNode" presStyleLbl="node1" presStyleIdx="1" presStyleCnt="3"/>
      <dgm:spPr/>
    </dgm:pt>
    <dgm:pt modelId="{00143F53-A891-449A-BCD9-2428796FE44F}" type="pres">
      <dgm:prSet presAssocID="{58310EC4-F089-4DDA-AD6F-98D912D6ADDA}" presName="imagNode" presStyleLbl="fgImgPlace1" presStyleIdx="1" presStyleCnt="3"/>
      <dgm:spPr/>
    </dgm:pt>
    <dgm:pt modelId="{39029D32-9586-41C9-BD51-3FD719D45CDB}" type="pres">
      <dgm:prSet presAssocID="{6C25323C-4E5E-40C1-92FA-3686150C8DCC}" presName="sibTrans" presStyleLbl="sibTrans2D1" presStyleIdx="0" presStyleCnt="0"/>
      <dgm:spPr/>
    </dgm:pt>
    <dgm:pt modelId="{1D0885A0-18B0-48CF-99C8-289C72FC209D}" type="pres">
      <dgm:prSet presAssocID="{F966B9DB-8341-495E-85A6-7B60CBBBAA8E}" presName="compNode" presStyleCnt="0"/>
      <dgm:spPr/>
    </dgm:pt>
    <dgm:pt modelId="{5607B898-BA90-4AF2-B08D-B46A2EF404BC}" type="pres">
      <dgm:prSet presAssocID="{F966B9DB-8341-495E-85A6-7B60CBBBAA8E}" presName="bkgdShape" presStyleLbl="node1" presStyleIdx="2" presStyleCnt="3"/>
      <dgm:spPr/>
    </dgm:pt>
    <dgm:pt modelId="{23DAB992-C2FF-4588-92CD-D904AC3F65AD}" type="pres">
      <dgm:prSet presAssocID="{F966B9DB-8341-495E-85A6-7B60CBBBAA8E}" presName="nodeTx" presStyleLbl="node1" presStyleIdx="2" presStyleCnt="3">
        <dgm:presLayoutVars>
          <dgm:bulletEnabled val="1"/>
        </dgm:presLayoutVars>
      </dgm:prSet>
      <dgm:spPr/>
    </dgm:pt>
    <dgm:pt modelId="{D02E08F1-AD27-49AA-A3AB-A39549200065}" type="pres">
      <dgm:prSet presAssocID="{F966B9DB-8341-495E-85A6-7B60CBBBAA8E}" presName="invisiNode" presStyleLbl="node1" presStyleIdx="2" presStyleCnt="3"/>
      <dgm:spPr/>
    </dgm:pt>
    <dgm:pt modelId="{2CB95B01-31FB-43EF-8E1F-C78618CEA3E2}" type="pres">
      <dgm:prSet presAssocID="{F966B9DB-8341-495E-85A6-7B60CBBBAA8E}" presName="imagNode" presStyleLbl="fgImgPlace1" presStyleIdx="2" presStyleCnt="3"/>
      <dgm:spPr/>
    </dgm:pt>
  </dgm:ptLst>
  <dgm:cxnLst>
    <dgm:cxn modelId="{E0319603-14E4-4139-8041-8B7102EDCACB}" type="presOf" srcId="{F966B9DB-8341-495E-85A6-7B60CBBBAA8E}" destId="{5607B898-BA90-4AF2-B08D-B46A2EF404BC}" srcOrd="0" destOrd="0" presId="urn:microsoft.com/office/officeart/2005/8/layout/hList7"/>
    <dgm:cxn modelId="{368E9206-DE6B-49FB-B963-E10659F4D8CA}" type="presOf" srcId="{58310EC4-F089-4DDA-AD6F-98D912D6ADDA}" destId="{ED517F21-51FF-45C7-99D8-A77462637FA5}" srcOrd="1" destOrd="0" presId="urn:microsoft.com/office/officeart/2005/8/layout/hList7"/>
    <dgm:cxn modelId="{E66AE127-2DA6-46BF-A459-78AAA7336FEF}" type="presOf" srcId="{6C25323C-4E5E-40C1-92FA-3686150C8DCC}" destId="{39029D32-9586-41C9-BD51-3FD719D45CDB}" srcOrd="0" destOrd="0" presId="urn:microsoft.com/office/officeart/2005/8/layout/hList7"/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84B71791-6E7D-4E8F-A94F-031C92BDB990}" type="presOf" srcId="{F966B9DB-8341-495E-85A6-7B60CBBBAA8E}" destId="{23DAB992-C2FF-4588-92CD-D904AC3F65AD}" srcOrd="1" destOrd="0" presId="urn:microsoft.com/office/officeart/2005/8/layout/hList7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9F9931A2-3E63-4B47-AB16-2432FB735998}" srcId="{8E2B102D-85E2-4793-8CF9-38414D44D111}" destId="{F966B9DB-8341-495E-85A6-7B60CBBBAA8E}" srcOrd="2" destOrd="0" parTransId="{50EB706B-6534-49B2-AABB-936E08ABED8C}" sibTransId="{D2FE0D64-05CC-4B89-B1F6-5CCD3F31C7B1}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957104CC-5105-4635-A0B8-CFE72154D67D}" type="presOf" srcId="{58310EC4-F089-4DDA-AD6F-98D912D6ADDA}" destId="{34EE103D-2410-4D5D-BF6D-FD90153059B2}" srcOrd="0" destOrd="0" presId="urn:microsoft.com/office/officeart/2005/8/layout/hList7"/>
    <dgm:cxn modelId="{316970E5-D028-40D7-9DB8-FD96E9C6F664}" srcId="{8E2B102D-85E2-4793-8CF9-38414D44D111}" destId="{58310EC4-F089-4DDA-AD6F-98D912D6ADDA}" srcOrd="1" destOrd="0" parTransId="{FE186325-89D7-4D79-B240-35F5057CE05B}" sibTransId="{6C25323C-4E5E-40C1-92FA-3686150C8DCC}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C4B06888-73D3-40BA-93F5-05C53E7D7CFA}" type="presParOf" srcId="{64212967-6523-4F15-B398-469B9C7D9ADB}" destId="{D882C5F4-51B9-418B-A8CF-2A94D85BCA39}" srcOrd="2" destOrd="0" presId="urn:microsoft.com/office/officeart/2005/8/layout/hList7"/>
    <dgm:cxn modelId="{E14109D0-17C6-4302-ACA9-B91BF21C687B}" type="presParOf" srcId="{D882C5F4-51B9-418B-A8CF-2A94D85BCA39}" destId="{34EE103D-2410-4D5D-BF6D-FD90153059B2}" srcOrd="0" destOrd="0" presId="urn:microsoft.com/office/officeart/2005/8/layout/hList7"/>
    <dgm:cxn modelId="{40B43FF4-F445-4C16-AC9A-D8CC07036239}" type="presParOf" srcId="{D882C5F4-51B9-418B-A8CF-2A94D85BCA39}" destId="{ED517F21-51FF-45C7-99D8-A77462637FA5}" srcOrd="1" destOrd="0" presId="urn:microsoft.com/office/officeart/2005/8/layout/hList7"/>
    <dgm:cxn modelId="{03218879-F996-41FE-9BA6-32539EB8A1D9}" type="presParOf" srcId="{D882C5F4-51B9-418B-A8CF-2A94D85BCA39}" destId="{90A1BF28-7A99-4AC2-9384-EFB71DC23349}" srcOrd="2" destOrd="0" presId="urn:microsoft.com/office/officeart/2005/8/layout/hList7"/>
    <dgm:cxn modelId="{ECA83D21-627F-4345-B772-3F57A4CE5EC8}" type="presParOf" srcId="{D882C5F4-51B9-418B-A8CF-2A94D85BCA39}" destId="{00143F53-A891-449A-BCD9-2428796FE44F}" srcOrd="3" destOrd="0" presId="urn:microsoft.com/office/officeart/2005/8/layout/hList7"/>
    <dgm:cxn modelId="{28ADF7C5-4B0F-4B80-89A8-7B448E28D344}" type="presParOf" srcId="{64212967-6523-4F15-B398-469B9C7D9ADB}" destId="{39029D32-9586-41C9-BD51-3FD719D45CDB}" srcOrd="3" destOrd="0" presId="urn:microsoft.com/office/officeart/2005/8/layout/hList7"/>
    <dgm:cxn modelId="{9C619E0D-6335-4CD1-ACC1-7ECD1E87778E}" type="presParOf" srcId="{64212967-6523-4F15-B398-469B9C7D9ADB}" destId="{1D0885A0-18B0-48CF-99C8-289C72FC209D}" srcOrd="4" destOrd="0" presId="urn:microsoft.com/office/officeart/2005/8/layout/hList7"/>
    <dgm:cxn modelId="{8C73B646-2974-4135-B9B0-65DC7041A2D6}" type="presParOf" srcId="{1D0885A0-18B0-48CF-99C8-289C72FC209D}" destId="{5607B898-BA90-4AF2-B08D-B46A2EF404BC}" srcOrd="0" destOrd="0" presId="urn:microsoft.com/office/officeart/2005/8/layout/hList7"/>
    <dgm:cxn modelId="{CCEB822E-25F8-4F26-8D13-0BD9CB44F6B2}" type="presParOf" srcId="{1D0885A0-18B0-48CF-99C8-289C72FC209D}" destId="{23DAB992-C2FF-4588-92CD-D904AC3F65AD}" srcOrd="1" destOrd="0" presId="urn:microsoft.com/office/officeart/2005/8/layout/hList7"/>
    <dgm:cxn modelId="{8FEE6D55-DA36-4391-B2FE-0531E2618FAD}" type="presParOf" srcId="{1D0885A0-18B0-48CF-99C8-289C72FC209D}" destId="{D02E08F1-AD27-49AA-A3AB-A39549200065}" srcOrd="2" destOrd="0" presId="urn:microsoft.com/office/officeart/2005/8/layout/hList7"/>
    <dgm:cxn modelId="{E52F31CD-1CF5-48EC-A8F0-690D0F69FE86}" type="presParOf" srcId="{1D0885A0-18B0-48CF-99C8-289C72FC209D}" destId="{2CB95B01-31FB-43EF-8E1F-C78618CEA3E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 dirty="0"/>
            <a:t>Parquet - OLAP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C6450A09-03F9-477A-AB53-E05B8C2008F8}">
      <dgm:prSet/>
      <dgm:spPr/>
      <dgm:t>
        <a:bodyPr/>
        <a:lstStyle/>
        <a:p>
          <a:r>
            <a:rPr lang="en-IN" dirty="0"/>
            <a:t>AVRO - OLTP</a:t>
          </a:r>
        </a:p>
      </dgm:t>
    </dgm:pt>
    <dgm:pt modelId="{008AD363-D107-4D45-B544-BFE34B7B510A}" type="parTrans" cxnId="{7FAA8D39-B4A5-4521-8BB5-6FBA7F8A98EF}">
      <dgm:prSet/>
      <dgm:spPr/>
      <dgm:t>
        <a:bodyPr/>
        <a:lstStyle/>
        <a:p>
          <a:endParaRPr lang="en-IN"/>
        </a:p>
      </dgm:t>
    </dgm:pt>
    <dgm:pt modelId="{5106BC0B-A910-47EC-BF3A-CC1344F6560E}" type="sibTrans" cxnId="{7FAA8D39-B4A5-4521-8BB5-6FBA7F8A98EF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2"/>
      <dgm:spPr/>
    </dgm:pt>
    <dgm:pt modelId="{B6B16F24-85EA-477C-9FF2-9230C63D082E}" type="pres">
      <dgm:prSet presAssocID="{66695134-8557-4970-AB1D-865530EDA114}" presName="nodeTx" presStyleLbl="node1" presStyleIdx="0" presStyleCnt="2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2"/>
      <dgm:spPr/>
    </dgm:pt>
    <dgm:pt modelId="{CF3546B1-C8BD-4A8B-AAD4-88B41724388E}" type="pres">
      <dgm:prSet presAssocID="{66695134-8557-4970-AB1D-865530EDA114}" presName="imagNode" presStyleLbl="fgImgPlace1" presStyleIdx="0" presStyleCnt="2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E4C72BA7-170C-4542-9EA1-924B24789414}" type="pres">
      <dgm:prSet presAssocID="{C6450A09-03F9-477A-AB53-E05B8C2008F8}" presName="compNode" presStyleCnt="0"/>
      <dgm:spPr/>
    </dgm:pt>
    <dgm:pt modelId="{2DA1B7EB-2EB4-40F5-8053-8A7E5A38C157}" type="pres">
      <dgm:prSet presAssocID="{C6450A09-03F9-477A-AB53-E05B8C2008F8}" presName="bkgdShape" presStyleLbl="node1" presStyleIdx="1" presStyleCnt="2"/>
      <dgm:spPr/>
    </dgm:pt>
    <dgm:pt modelId="{9FAEC831-9DA8-46DF-B94B-8ED13565FC66}" type="pres">
      <dgm:prSet presAssocID="{C6450A09-03F9-477A-AB53-E05B8C2008F8}" presName="nodeTx" presStyleLbl="node1" presStyleIdx="1" presStyleCnt="2">
        <dgm:presLayoutVars>
          <dgm:bulletEnabled val="1"/>
        </dgm:presLayoutVars>
      </dgm:prSet>
      <dgm:spPr/>
    </dgm:pt>
    <dgm:pt modelId="{6B5C2825-4A1E-49EC-B4BC-81B80C8001BF}" type="pres">
      <dgm:prSet presAssocID="{C6450A09-03F9-477A-AB53-E05B8C2008F8}" presName="invisiNode" presStyleLbl="node1" presStyleIdx="1" presStyleCnt="2"/>
      <dgm:spPr/>
    </dgm:pt>
    <dgm:pt modelId="{E76B07D4-8CDC-47DB-A788-1395B4A0FA21}" type="pres">
      <dgm:prSet presAssocID="{C6450A09-03F9-477A-AB53-E05B8C2008F8}" presName="imagNode" presStyleLbl="fgImgPlace1" presStyleIdx="1" presStyleCnt="2"/>
      <dgm:spPr/>
    </dgm:pt>
  </dgm:ptLst>
  <dgm:cxnLst>
    <dgm:cxn modelId="{7FAA8D39-B4A5-4521-8BB5-6FBA7F8A98EF}" srcId="{8E2B102D-85E2-4793-8CF9-38414D44D111}" destId="{C6450A09-03F9-477A-AB53-E05B8C2008F8}" srcOrd="1" destOrd="0" parTransId="{008AD363-D107-4D45-B544-BFE34B7B510A}" sibTransId="{5106BC0B-A910-47EC-BF3A-CC1344F6560E}"/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8A98985A-DB24-44CC-91C6-CCC152156657}" type="presOf" srcId="{C6450A09-03F9-477A-AB53-E05B8C2008F8}" destId="{9FAEC831-9DA8-46DF-B94B-8ED13565FC66}" srcOrd="1" destOrd="0" presId="urn:microsoft.com/office/officeart/2005/8/layout/hList7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2A15E6DD-26B8-4EFB-BEA7-D1E3298EFC69}" type="presOf" srcId="{C6450A09-03F9-477A-AB53-E05B8C2008F8}" destId="{2DA1B7EB-2EB4-40F5-8053-8A7E5A38C157}" srcOrd="0" destOrd="0" presId="urn:microsoft.com/office/officeart/2005/8/layout/hList7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B5CC8AEB-7BE1-4C62-B5ED-F804531C9668}" type="presParOf" srcId="{64212967-6523-4F15-B398-469B9C7D9ADB}" destId="{E4C72BA7-170C-4542-9EA1-924B24789414}" srcOrd="2" destOrd="0" presId="urn:microsoft.com/office/officeart/2005/8/layout/hList7"/>
    <dgm:cxn modelId="{D928DC18-6444-4A83-BED3-01F517B8D09F}" type="presParOf" srcId="{E4C72BA7-170C-4542-9EA1-924B24789414}" destId="{2DA1B7EB-2EB4-40F5-8053-8A7E5A38C157}" srcOrd="0" destOrd="0" presId="urn:microsoft.com/office/officeart/2005/8/layout/hList7"/>
    <dgm:cxn modelId="{A670992F-B09F-449C-BAA7-2738CE403EDE}" type="presParOf" srcId="{E4C72BA7-170C-4542-9EA1-924B24789414}" destId="{9FAEC831-9DA8-46DF-B94B-8ED13565FC66}" srcOrd="1" destOrd="0" presId="urn:microsoft.com/office/officeart/2005/8/layout/hList7"/>
    <dgm:cxn modelId="{3AC7C101-E51F-4470-BFC9-64F45474C344}" type="presParOf" srcId="{E4C72BA7-170C-4542-9EA1-924B24789414}" destId="{6B5C2825-4A1E-49EC-B4BC-81B80C8001BF}" srcOrd="2" destOrd="0" presId="urn:microsoft.com/office/officeart/2005/8/layout/hList7"/>
    <dgm:cxn modelId="{F8C32FF3-26CD-4B31-85AF-7700B39070EB}" type="presParOf" srcId="{E4C72BA7-170C-4542-9EA1-924B24789414}" destId="{E76B07D4-8CDC-47DB-A788-1395B4A0FA2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 dirty="0"/>
            <a:t>CPU Utilization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5F6568CF-9E5A-42F5-8AEF-72E8DA070E2D}">
      <dgm:prSet/>
      <dgm:spPr/>
      <dgm:t>
        <a:bodyPr/>
        <a:lstStyle/>
        <a:p>
          <a:r>
            <a:rPr lang="en-IN" dirty="0"/>
            <a:t>Compression Ratio</a:t>
          </a:r>
        </a:p>
      </dgm:t>
    </dgm:pt>
    <dgm:pt modelId="{685930BF-E41A-40D8-8EBB-A6BCED1F6F7D}" type="parTrans" cxnId="{D30F060B-52EC-4A20-B174-3486664C31DF}">
      <dgm:prSet/>
      <dgm:spPr/>
      <dgm:t>
        <a:bodyPr/>
        <a:lstStyle/>
        <a:p>
          <a:endParaRPr lang="en-IN"/>
        </a:p>
      </dgm:t>
    </dgm:pt>
    <dgm:pt modelId="{9BC2D462-FCAC-465F-8C0D-439E60EA408F}" type="sibTrans" cxnId="{D30F060B-52EC-4A20-B174-3486664C31DF}">
      <dgm:prSet/>
      <dgm:spPr/>
      <dgm:t>
        <a:bodyPr/>
        <a:lstStyle/>
        <a:p>
          <a:endParaRPr lang="en-IN"/>
        </a:p>
      </dgm:t>
    </dgm:pt>
    <dgm:pt modelId="{859B245E-C0E4-405E-907D-238A99939CDC}">
      <dgm:prSet/>
      <dgm:spPr/>
      <dgm:t>
        <a:bodyPr/>
        <a:lstStyle/>
        <a:p>
          <a:r>
            <a:rPr lang="en-IN" dirty="0"/>
            <a:t>Compute Intensive</a:t>
          </a:r>
        </a:p>
      </dgm:t>
    </dgm:pt>
    <dgm:pt modelId="{853ED9E2-E94B-422D-8521-C87FD85B63AF}" type="parTrans" cxnId="{0DF9E31A-FB9D-428A-8C3F-D55F1E8E6863}">
      <dgm:prSet/>
      <dgm:spPr/>
      <dgm:t>
        <a:bodyPr/>
        <a:lstStyle/>
        <a:p>
          <a:endParaRPr lang="en-IN"/>
        </a:p>
      </dgm:t>
    </dgm:pt>
    <dgm:pt modelId="{02485D8B-49B1-420B-83DD-A4430930435F}" type="sibTrans" cxnId="{0DF9E31A-FB9D-428A-8C3F-D55F1E8E6863}">
      <dgm:prSet/>
      <dgm:spPr/>
      <dgm:t>
        <a:bodyPr/>
        <a:lstStyle/>
        <a:p>
          <a:endParaRPr lang="en-IN"/>
        </a:p>
      </dgm:t>
    </dgm:pt>
    <dgm:pt modelId="{FF489302-7FB0-4911-9C8A-EDB6632A746D}">
      <dgm:prSet/>
      <dgm:spPr/>
      <dgm:t>
        <a:bodyPr/>
        <a:lstStyle/>
        <a:p>
          <a:r>
            <a:rPr lang="en-IN" dirty="0"/>
            <a:t>Splitable</a:t>
          </a:r>
        </a:p>
      </dgm:t>
    </dgm:pt>
    <dgm:pt modelId="{6AE76CB5-6AA6-46F8-9F1B-382C96DD1E06}" type="parTrans" cxnId="{4A794789-D1C7-470E-8A4E-A0AA16AAC844}">
      <dgm:prSet/>
      <dgm:spPr/>
      <dgm:t>
        <a:bodyPr/>
        <a:lstStyle/>
        <a:p>
          <a:endParaRPr lang="en-IN"/>
        </a:p>
      </dgm:t>
    </dgm:pt>
    <dgm:pt modelId="{D308F8F2-5D28-4CAE-A01F-F55AAA93953B}" type="sibTrans" cxnId="{4A794789-D1C7-470E-8A4E-A0AA16AAC844}">
      <dgm:prSet/>
      <dgm:spPr/>
      <dgm:t>
        <a:bodyPr/>
        <a:lstStyle/>
        <a:p>
          <a:endParaRPr lang="en-IN"/>
        </a:p>
      </dgm:t>
    </dgm:pt>
    <dgm:pt modelId="{C4D154B2-E069-4B7D-BB81-97B969C89D19}">
      <dgm:prSet/>
      <dgm:spPr/>
      <dgm:t>
        <a:bodyPr/>
        <a:lstStyle/>
        <a:p>
          <a:r>
            <a:rPr lang="en-IN" dirty="0"/>
            <a:t>Storage Intensive</a:t>
          </a:r>
        </a:p>
      </dgm:t>
    </dgm:pt>
    <dgm:pt modelId="{11403384-4702-4F8C-BE08-E31ADCD0F5BA}" type="parTrans" cxnId="{AD249919-2B77-44BA-BDAC-021867A5C29C}">
      <dgm:prSet/>
      <dgm:spPr/>
      <dgm:t>
        <a:bodyPr/>
        <a:lstStyle/>
        <a:p>
          <a:endParaRPr lang="en-IN"/>
        </a:p>
      </dgm:t>
    </dgm:pt>
    <dgm:pt modelId="{19AB5204-4E7C-44F9-A48F-0A78D97F7085}" type="sibTrans" cxnId="{AD249919-2B77-44BA-BDAC-021867A5C29C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5"/>
      <dgm:spPr/>
    </dgm:pt>
    <dgm:pt modelId="{B6B16F24-85EA-477C-9FF2-9230C63D082E}" type="pres">
      <dgm:prSet presAssocID="{66695134-8557-4970-AB1D-865530EDA114}" presName="nodeTx" presStyleLbl="node1" presStyleIdx="0" presStyleCnt="5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5"/>
      <dgm:spPr/>
    </dgm:pt>
    <dgm:pt modelId="{CF3546B1-C8BD-4A8B-AAD4-88B41724388E}" type="pres">
      <dgm:prSet presAssocID="{66695134-8557-4970-AB1D-865530EDA114}" presName="imagNode" presStyleLbl="fgImgPlace1" presStyleIdx="0" presStyleCnt="5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F07B90D5-FCCF-4E1F-A122-B7B4A735D769}" type="pres">
      <dgm:prSet presAssocID="{5F6568CF-9E5A-42F5-8AEF-72E8DA070E2D}" presName="compNode" presStyleCnt="0"/>
      <dgm:spPr/>
    </dgm:pt>
    <dgm:pt modelId="{D77031D3-3323-47BC-9C9D-93A9ED2E5AA7}" type="pres">
      <dgm:prSet presAssocID="{5F6568CF-9E5A-42F5-8AEF-72E8DA070E2D}" presName="bkgdShape" presStyleLbl="node1" presStyleIdx="1" presStyleCnt="5"/>
      <dgm:spPr/>
    </dgm:pt>
    <dgm:pt modelId="{69526904-06F6-453E-8546-726AB896CE85}" type="pres">
      <dgm:prSet presAssocID="{5F6568CF-9E5A-42F5-8AEF-72E8DA070E2D}" presName="nodeTx" presStyleLbl="node1" presStyleIdx="1" presStyleCnt="5">
        <dgm:presLayoutVars>
          <dgm:bulletEnabled val="1"/>
        </dgm:presLayoutVars>
      </dgm:prSet>
      <dgm:spPr/>
    </dgm:pt>
    <dgm:pt modelId="{17583ED9-8ABC-43C3-B423-405BB645FA00}" type="pres">
      <dgm:prSet presAssocID="{5F6568CF-9E5A-42F5-8AEF-72E8DA070E2D}" presName="invisiNode" presStyleLbl="node1" presStyleIdx="1" presStyleCnt="5"/>
      <dgm:spPr/>
    </dgm:pt>
    <dgm:pt modelId="{F2435A72-FD31-4952-8AB2-8EA657906F39}" type="pres">
      <dgm:prSet presAssocID="{5F6568CF-9E5A-42F5-8AEF-72E8DA070E2D}" presName="imagNode" presStyleLbl="fgImgPlace1" presStyleIdx="1" presStyleCnt="5"/>
      <dgm:spPr/>
    </dgm:pt>
    <dgm:pt modelId="{8FA0CECA-C5C3-4209-85B7-BBEAD727A0A3}" type="pres">
      <dgm:prSet presAssocID="{9BC2D462-FCAC-465F-8C0D-439E60EA408F}" presName="sibTrans" presStyleLbl="sibTrans2D1" presStyleIdx="0" presStyleCnt="0"/>
      <dgm:spPr/>
    </dgm:pt>
    <dgm:pt modelId="{3345C33C-FB82-4BFC-B2EC-1B158E1F3792}" type="pres">
      <dgm:prSet presAssocID="{859B245E-C0E4-405E-907D-238A99939CDC}" presName="compNode" presStyleCnt="0"/>
      <dgm:spPr/>
    </dgm:pt>
    <dgm:pt modelId="{A82325FC-C19F-4EC7-A3A4-07AB7E9316D3}" type="pres">
      <dgm:prSet presAssocID="{859B245E-C0E4-405E-907D-238A99939CDC}" presName="bkgdShape" presStyleLbl="node1" presStyleIdx="2" presStyleCnt="5"/>
      <dgm:spPr/>
    </dgm:pt>
    <dgm:pt modelId="{36F6D019-96D5-4B0E-8296-607C5D04F77A}" type="pres">
      <dgm:prSet presAssocID="{859B245E-C0E4-405E-907D-238A99939CDC}" presName="nodeTx" presStyleLbl="node1" presStyleIdx="2" presStyleCnt="5">
        <dgm:presLayoutVars>
          <dgm:bulletEnabled val="1"/>
        </dgm:presLayoutVars>
      </dgm:prSet>
      <dgm:spPr/>
    </dgm:pt>
    <dgm:pt modelId="{57B9734E-7E99-4832-AEFB-ABB3360D9E1D}" type="pres">
      <dgm:prSet presAssocID="{859B245E-C0E4-405E-907D-238A99939CDC}" presName="invisiNode" presStyleLbl="node1" presStyleIdx="2" presStyleCnt="5"/>
      <dgm:spPr/>
    </dgm:pt>
    <dgm:pt modelId="{D3F851EC-327F-4DB5-86A0-CAA0C922354D}" type="pres">
      <dgm:prSet presAssocID="{859B245E-C0E4-405E-907D-238A99939CDC}" presName="imagNode" presStyleLbl="fgImgPlace1" presStyleIdx="2" presStyleCnt="5"/>
      <dgm:spPr/>
    </dgm:pt>
    <dgm:pt modelId="{93B3518D-76A8-481B-9386-B3A97F9A4892}" type="pres">
      <dgm:prSet presAssocID="{02485D8B-49B1-420B-83DD-A4430930435F}" presName="sibTrans" presStyleLbl="sibTrans2D1" presStyleIdx="0" presStyleCnt="0"/>
      <dgm:spPr/>
    </dgm:pt>
    <dgm:pt modelId="{F8A9E57E-5230-41A2-BE80-1B0D84B1F40A}" type="pres">
      <dgm:prSet presAssocID="{FF489302-7FB0-4911-9C8A-EDB6632A746D}" presName="compNode" presStyleCnt="0"/>
      <dgm:spPr/>
    </dgm:pt>
    <dgm:pt modelId="{8FFE8392-BC5D-43F2-B17B-E7825685619A}" type="pres">
      <dgm:prSet presAssocID="{FF489302-7FB0-4911-9C8A-EDB6632A746D}" presName="bkgdShape" presStyleLbl="node1" presStyleIdx="3" presStyleCnt="5"/>
      <dgm:spPr/>
    </dgm:pt>
    <dgm:pt modelId="{43DEDE56-D7E4-424E-86D2-246AD95CD0E3}" type="pres">
      <dgm:prSet presAssocID="{FF489302-7FB0-4911-9C8A-EDB6632A746D}" presName="nodeTx" presStyleLbl="node1" presStyleIdx="3" presStyleCnt="5">
        <dgm:presLayoutVars>
          <dgm:bulletEnabled val="1"/>
        </dgm:presLayoutVars>
      </dgm:prSet>
      <dgm:spPr/>
    </dgm:pt>
    <dgm:pt modelId="{DFA122A7-EE0C-43AC-9E9F-0ED8B05A6901}" type="pres">
      <dgm:prSet presAssocID="{FF489302-7FB0-4911-9C8A-EDB6632A746D}" presName="invisiNode" presStyleLbl="node1" presStyleIdx="3" presStyleCnt="5"/>
      <dgm:spPr/>
    </dgm:pt>
    <dgm:pt modelId="{21A25D4A-FF34-46DE-87EF-FEFEB63A524E}" type="pres">
      <dgm:prSet presAssocID="{FF489302-7FB0-4911-9C8A-EDB6632A746D}" presName="imagNode" presStyleLbl="fgImgPlace1" presStyleIdx="3" presStyleCnt="5"/>
      <dgm:spPr/>
    </dgm:pt>
    <dgm:pt modelId="{5C4F2637-9B5B-401C-BD20-A39DF4FE95A6}" type="pres">
      <dgm:prSet presAssocID="{D308F8F2-5D28-4CAE-A01F-F55AAA93953B}" presName="sibTrans" presStyleLbl="sibTrans2D1" presStyleIdx="0" presStyleCnt="0"/>
      <dgm:spPr/>
    </dgm:pt>
    <dgm:pt modelId="{04F6D063-98E3-4C78-9517-47CC64F78B80}" type="pres">
      <dgm:prSet presAssocID="{C4D154B2-E069-4B7D-BB81-97B969C89D19}" presName="compNode" presStyleCnt="0"/>
      <dgm:spPr/>
    </dgm:pt>
    <dgm:pt modelId="{2EE5936C-7D41-4503-9153-466476F500B1}" type="pres">
      <dgm:prSet presAssocID="{C4D154B2-E069-4B7D-BB81-97B969C89D19}" presName="bkgdShape" presStyleLbl="node1" presStyleIdx="4" presStyleCnt="5"/>
      <dgm:spPr/>
    </dgm:pt>
    <dgm:pt modelId="{31AA5032-34F5-4221-BB25-D4B7C32EB95C}" type="pres">
      <dgm:prSet presAssocID="{C4D154B2-E069-4B7D-BB81-97B969C89D19}" presName="nodeTx" presStyleLbl="node1" presStyleIdx="4" presStyleCnt="5">
        <dgm:presLayoutVars>
          <dgm:bulletEnabled val="1"/>
        </dgm:presLayoutVars>
      </dgm:prSet>
      <dgm:spPr/>
    </dgm:pt>
    <dgm:pt modelId="{6FDA2864-A3C7-4473-BF60-48B5BC12B83B}" type="pres">
      <dgm:prSet presAssocID="{C4D154B2-E069-4B7D-BB81-97B969C89D19}" presName="invisiNode" presStyleLbl="node1" presStyleIdx="4" presStyleCnt="5"/>
      <dgm:spPr/>
    </dgm:pt>
    <dgm:pt modelId="{7D796779-ACE6-4D17-8BD5-408BA066A6C9}" type="pres">
      <dgm:prSet presAssocID="{C4D154B2-E069-4B7D-BB81-97B969C89D19}" presName="imagNode" presStyleLbl="fgImgPlace1" presStyleIdx="4" presStyleCnt="5"/>
      <dgm:spPr/>
    </dgm:pt>
  </dgm:ptLst>
  <dgm:cxnLst>
    <dgm:cxn modelId="{D30F060B-52EC-4A20-B174-3486664C31DF}" srcId="{8E2B102D-85E2-4793-8CF9-38414D44D111}" destId="{5F6568CF-9E5A-42F5-8AEF-72E8DA070E2D}" srcOrd="1" destOrd="0" parTransId="{685930BF-E41A-40D8-8EBB-A6BCED1F6F7D}" sibTransId="{9BC2D462-FCAC-465F-8C0D-439E60EA408F}"/>
    <dgm:cxn modelId="{AD249919-2B77-44BA-BDAC-021867A5C29C}" srcId="{8E2B102D-85E2-4793-8CF9-38414D44D111}" destId="{C4D154B2-E069-4B7D-BB81-97B969C89D19}" srcOrd="4" destOrd="0" parTransId="{11403384-4702-4F8C-BE08-E31ADCD0F5BA}" sibTransId="{19AB5204-4E7C-44F9-A48F-0A78D97F7085}"/>
    <dgm:cxn modelId="{0DF9E31A-FB9D-428A-8C3F-D55F1E8E6863}" srcId="{8E2B102D-85E2-4793-8CF9-38414D44D111}" destId="{859B245E-C0E4-405E-907D-238A99939CDC}" srcOrd="2" destOrd="0" parTransId="{853ED9E2-E94B-422D-8521-C87FD85B63AF}" sibTransId="{02485D8B-49B1-420B-83DD-A4430930435F}"/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7A70615A-D681-484F-B077-54BEAF949D8B}" type="presOf" srcId="{FF489302-7FB0-4911-9C8A-EDB6632A746D}" destId="{8FFE8392-BC5D-43F2-B17B-E7825685619A}" srcOrd="0" destOrd="0" presId="urn:microsoft.com/office/officeart/2005/8/layout/hList7"/>
    <dgm:cxn modelId="{8FFDC65A-46E1-4437-BE75-832EBCC35879}" type="presOf" srcId="{859B245E-C0E4-405E-907D-238A99939CDC}" destId="{36F6D019-96D5-4B0E-8296-607C5D04F77A}" srcOrd="1" destOrd="0" presId="urn:microsoft.com/office/officeart/2005/8/layout/hList7"/>
    <dgm:cxn modelId="{4A794789-D1C7-470E-8A4E-A0AA16AAC844}" srcId="{8E2B102D-85E2-4793-8CF9-38414D44D111}" destId="{FF489302-7FB0-4911-9C8A-EDB6632A746D}" srcOrd="3" destOrd="0" parTransId="{6AE76CB5-6AA6-46F8-9F1B-382C96DD1E06}" sibTransId="{D308F8F2-5D28-4CAE-A01F-F55AAA93953B}"/>
    <dgm:cxn modelId="{14F8D389-C59F-468B-96FD-85420B77DDDB}" type="presOf" srcId="{D308F8F2-5D28-4CAE-A01F-F55AAA93953B}" destId="{5C4F2637-9B5B-401C-BD20-A39DF4FE95A6}" srcOrd="0" destOrd="0" presId="urn:microsoft.com/office/officeart/2005/8/layout/hList7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35346C8C-8355-4CA8-92BF-83418861AB2F}" type="presOf" srcId="{FF489302-7FB0-4911-9C8A-EDB6632A746D}" destId="{43DEDE56-D7E4-424E-86D2-246AD95CD0E3}" srcOrd="1" destOrd="0" presId="urn:microsoft.com/office/officeart/2005/8/layout/hList7"/>
    <dgm:cxn modelId="{E9DE788E-FA71-45E4-B5E8-2CCF23C2327F}" type="presOf" srcId="{859B245E-C0E4-405E-907D-238A99939CDC}" destId="{A82325FC-C19F-4EC7-A3A4-07AB7E9316D3}" srcOrd="0" destOrd="0" presId="urn:microsoft.com/office/officeart/2005/8/layout/hList7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B50D3FA7-0104-4433-90A2-95F33CB39B92}" type="presOf" srcId="{5F6568CF-9E5A-42F5-8AEF-72E8DA070E2D}" destId="{69526904-06F6-453E-8546-726AB896CE85}" srcOrd="1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6DBE37B8-68C8-4413-8BA0-61C864349742}" type="presOf" srcId="{9BC2D462-FCAC-465F-8C0D-439E60EA408F}" destId="{8FA0CECA-C5C3-4209-85B7-BBEAD727A0A3}" srcOrd="0" destOrd="0" presId="urn:microsoft.com/office/officeart/2005/8/layout/hList7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B34D9FCB-F83E-46AF-A68E-7ABF6FBA0C9D}" type="presOf" srcId="{C4D154B2-E069-4B7D-BB81-97B969C89D19}" destId="{31AA5032-34F5-4221-BB25-D4B7C32EB95C}" srcOrd="1" destOrd="0" presId="urn:microsoft.com/office/officeart/2005/8/layout/hList7"/>
    <dgm:cxn modelId="{6EB01BDF-CD74-461B-941B-6FC033790C71}" type="presOf" srcId="{C4D154B2-E069-4B7D-BB81-97B969C89D19}" destId="{2EE5936C-7D41-4503-9153-466476F500B1}" srcOrd="0" destOrd="0" presId="urn:microsoft.com/office/officeart/2005/8/layout/hList7"/>
    <dgm:cxn modelId="{6FBA78EA-4589-4848-96C8-CD9D62C7C27C}" type="presOf" srcId="{02485D8B-49B1-420B-83DD-A4430930435F}" destId="{93B3518D-76A8-481B-9386-B3A97F9A4892}" srcOrd="0" destOrd="0" presId="urn:microsoft.com/office/officeart/2005/8/layout/hList7"/>
    <dgm:cxn modelId="{32F355F2-7212-4D9D-A564-F8D34A6F6023}" type="presOf" srcId="{5F6568CF-9E5A-42F5-8AEF-72E8DA070E2D}" destId="{D77031D3-3323-47BC-9C9D-93A9ED2E5AA7}" srcOrd="0" destOrd="0" presId="urn:microsoft.com/office/officeart/2005/8/layout/hList7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26108D98-7AC9-4960-845E-40CC4426228E}" type="presParOf" srcId="{64212967-6523-4F15-B398-469B9C7D9ADB}" destId="{F07B90D5-FCCF-4E1F-A122-B7B4A735D769}" srcOrd="2" destOrd="0" presId="urn:microsoft.com/office/officeart/2005/8/layout/hList7"/>
    <dgm:cxn modelId="{199EE8FF-A207-4667-BAC0-D56A5DAFDB32}" type="presParOf" srcId="{F07B90D5-FCCF-4E1F-A122-B7B4A735D769}" destId="{D77031D3-3323-47BC-9C9D-93A9ED2E5AA7}" srcOrd="0" destOrd="0" presId="urn:microsoft.com/office/officeart/2005/8/layout/hList7"/>
    <dgm:cxn modelId="{E1E7CDF8-2838-4886-99F7-FBDB4B5D764F}" type="presParOf" srcId="{F07B90D5-FCCF-4E1F-A122-B7B4A735D769}" destId="{69526904-06F6-453E-8546-726AB896CE85}" srcOrd="1" destOrd="0" presId="urn:microsoft.com/office/officeart/2005/8/layout/hList7"/>
    <dgm:cxn modelId="{0EEBF27F-6154-481D-9B4C-ADCF31EF573C}" type="presParOf" srcId="{F07B90D5-FCCF-4E1F-A122-B7B4A735D769}" destId="{17583ED9-8ABC-43C3-B423-405BB645FA00}" srcOrd="2" destOrd="0" presId="urn:microsoft.com/office/officeart/2005/8/layout/hList7"/>
    <dgm:cxn modelId="{451C721B-68DC-4BF4-BB6F-0A50FDBC16D9}" type="presParOf" srcId="{F07B90D5-FCCF-4E1F-A122-B7B4A735D769}" destId="{F2435A72-FD31-4952-8AB2-8EA657906F39}" srcOrd="3" destOrd="0" presId="urn:microsoft.com/office/officeart/2005/8/layout/hList7"/>
    <dgm:cxn modelId="{5E23C86C-7F64-484D-9BF2-D9566C414EAE}" type="presParOf" srcId="{64212967-6523-4F15-B398-469B9C7D9ADB}" destId="{8FA0CECA-C5C3-4209-85B7-BBEAD727A0A3}" srcOrd="3" destOrd="0" presId="urn:microsoft.com/office/officeart/2005/8/layout/hList7"/>
    <dgm:cxn modelId="{FDBBF4AA-5188-436F-9C6B-A215FD21628B}" type="presParOf" srcId="{64212967-6523-4F15-B398-469B9C7D9ADB}" destId="{3345C33C-FB82-4BFC-B2EC-1B158E1F3792}" srcOrd="4" destOrd="0" presId="urn:microsoft.com/office/officeart/2005/8/layout/hList7"/>
    <dgm:cxn modelId="{230216AA-3BC7-4F26-AAA9-DFA2F54FB34E}" type="presParOf" srcId="{3345C33C-FB82-4BFC-B2EC-1B158E1F3792}" destId="{A82325FC-C19F-4EC7-A3A4-07AB7E9316D3}" srcOrd="0" destOrd="0" presId="urn:microsoft.com/office/officeart/2005/8/layout/hList7"/>
    <dgm:cxn modelId="{9038232B-B00C-4CCD-92A8-74FC986AB998}" type="presParOf" srcId="{3345C33C-FB82-4BFC-B2EC-1B158E1F3792}" destId="{36F6D019-96D5-4B0E-8296-607C5D04F77A}" srcOrd="1" destOrd="0" presId="urn:microsoft.com/office/officeart/2005/8/layout/hList7"/>
    <dgm:cxn modelId="{6EA7FE07-01FA-4CDD-8A68-7D20D98D3F58}" type="presParOf" srcId="{3345C33C-FB82-4BFC-B2EC-1B158E1F3792}" destId="{57B9734E-7E99-4832-AEFB-ABB3360D9E1D}" srcOrd="2" destOrd="0" presId="urn:microsoft.com/office/officeart/2005/8/layout/hList7"/>
    <dgm:cxn modelId="{5E5211DF-8A30-4282-901C-64F0D083C3A8}" type="presParOf" srcId="{3345C33C-FB82-4BFC-B2EC-1B158E1F3792}" destId="{D3F851EC-327F-4DB5-86A0-CAA0C922354D}" srcOrd="3" destOrd="0" presId="urn:microsoft.com/office/officeart/2005/8/layout/hList7"/>
    <dgm:cxn modelId="{C456048A-772B-4B51-B900-14351CB38FD0}" type="presParOf" srcId="{64212967-6523-4F15-B398-469B9C7D9ADB}" destId="{93B3518D-76A8-481B-9386-B3A97F9A4892}" srcOrd="5" destOrd="0" presId="urn:microsoft.com/office/officeart/2005/8/layout/hList7"/>
    <dgm:cxn modelId="{A011F35E-F6ED-4C55-AC9D-1382BC265B13}" type="presParOf" srcId="{64212967-6523-4F15-B398-469B9C7D9ADB}" destId="{F8A9E57E-5230-41A2-BE80-1B0D84B1F40A}" srcOrd="6" destOrd="0" presId="urn:microsoft.com/office/officeart/2005/8/layout/hList7"/>
    <dgm:cxn modelId="{18D261A0-3D7B-4A35-A335-C3D5849FC956}" type="presParOf" srcId="{F8A9E57E-5230-41A2-BE80-1B0D84B1F40A}" destId="{8FFE8392-BC5D-43F2-B17B-E7825685619A}" srcOrd="0" destOrd="0" presId="urn:microsoft.com/office/officeart/2005/8/layout/hList7"/>
    <dgm:cxn modelId="{3562E5AF-167C-457E-85B8-6D883F646C0D}" type="presParOf" srcId="{F8A9E57E-5230-41A2-BE80-1B0D84B1F40A}" destId="{43DEDE56-D7E4-424E-86D2-246AD95CD0E3}" srcOrd="1" destOrd="0" presId="urn:microsoft.com/office/officeart/2005/8/layout/hList7"/>
    <dgm:cxn modelId="{7B27B245-B43B-4CF1-99F4-769534040388}" type="presParOf" srcId="{F8A9E57E-5230-41A2-BE80-1B0D84B1F40A}" destId="{DFA122A7-EE0C-43AC-9E9F-0ED8B05A6901}" srcOrd="2" destOrd="0" presId="urn:microsoft.com/office/officeart/2005/8/layout/hList7"/>
    <dgm:cxn modelId="{A0B878E9-8573-4469-BCA6-D26902695833}" type="presParOf" srcId="{F8A9E57E-5230-41A2-BE80-1B0D84B1F40A}" destId="{21A25D4A-FF34-46DE-87EF-FEFEB63A524E}" srcOrd="3" destOrd="0" presId="urn:microsoft.com/office/officeart/2005/8/layout/hList7"/>
    <dgm:cxn modelId="{C646A044-A45A-474C-9A56-18C3FBEBDD3E}" type="presParOf" srcId="{64212967-6523-4F15-B398-469B9C7D9ADB}" destId="{5C4F2637-9B5B-401C-BD20-A39DF4FE95A6}" srcOrd="7" destOrd="0" presId="urn:microsoft.com/office/officeart/2005/8/layout/hList7"/>
    <dgm:cxn modelId="{C3401C21-09AB-4712-B14D-135CA4AC5AA4}" type="presParOf" srcId="{64212967-6523-4F15-B398-469B9C7D9ADB}" destId="{04F6D063-98E3-4C78-9517-47CC64F78B80}" srcOrd="8" destOrd="0" presId="urn:microsoft.com/office/officeart/2005/8/layout/hList7"/>
    <dgm:cxn modelId="{82EDC23B-887B-4EC5-9E7F-646F550D0BDB}" type="presParOf" srcId="{04F6D063-98E3-4C78-9517-47CC64F78B80}" destId="{2EE5936C-7D41-4503-9153-466476F500B1}" srcOrd="0" destOrd="0" presId="urn:microsoft.com/office/officeart/2005/8/layout/hList7"/>
    <dgm:cxn modelId="{7CF251D4-C175-41F1-9F7E-149B6183D19C}" type="presParOf" srcId="{04F6D063-98E3-4C78-9517-47CC64F78B80}" destId="{31AA5032-34F5-4221-BB25-D4B7C32EB95C}" srcOrd="1" destOrd="0" presId="urn:microsoft.com/office/officeart/2005/8/layout/hList7"/>
    <dgm:cxn modelId="{1172AE08-194F-448C-9B07-AB73B6E75031}" type="presParOf" srcId="{04F6D063-98E3-4C78-9517-47CC64F78B80}" destId="{6FDA2864-A3C7-4473-BF60-48B5BC12B83B}" srcOrd="2" destOrd="0" presId="urn:microsoft.com/office/officeart/2005/8/layout/hList7"/>
    <dgm:cxn modelId="{20B089B3-7038-4744-8B35-12630EB94897}" type="presParOf" srcId="{04F6D063-98E3-4C78-9517-47CC64F78B80}" destId="{7D796779-ACE6-4D17-8BD5-408BA066A6C9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 dirty="0"/>
            <a:t>Structured/Semi/Unstructured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ECABAC39-3BE7-4782-A495-DEEFA97220DC}">
      <dgm:prSet/>
      <dgm:spPr/>
      <dgm:t>
        <a:bodyPr/>
        <a:lstStyle/>
        <a:p>
          <a:r>
            <a:rPr lang="en-IN" dirty="0"/>
            <a:t>Schema on Write/Read Corrupting System</a:t>
          </a:r>
        </a:p>
      </dgm:t>
    </dgm:pt>
    <dgm:pt modelId="{CA35C0DB-213B-4114-89CE-8B1AEE7AECC0}" type="parTrans" cxnId="{41048B80-2AA0-436B-AB31-9E77131105F0}">
      <dgm:prSet/>
      <dgm:spPr/>
      <dgm:t>
        <a:bodyPr/>
        <a:lstStyle/>
        <a:p>
          <a:endParaRPr lang="en-IN"/>
        </a:p>
      </dgm:t>
    </dgm:pt>
    <dgm:pt modelId="{FBD8F81A-795A-43D6-89DC-FB0FF13D5E23}" type="sibTrans" cxnId="{41048B80-2AA0-436B-AB31-9E77131105F0}">
      <dgm:prSet/>
      <dgm:spPr/>
      <dgm:t>
        <a:bodyPr/>
        <a:lstStyle/>
        <a:p>
          <a:endParaRPr lang="en-IN"/>
        </a:p>
      </dgm:t>
    </dgm:pt>
    <dgm:pt modelId="{D037FC28-2D21-493F-BC70-704A75130BE9}">
      <dgm:prSet/>
      <dgm:spPr/>
      <dgm:t>
        <a:bodyPr/>
        <a:lstStyle/>
        <a:p>
          <a:r>
            <a:rPr lang="en-IN" dirty="0"/>
            <a:t>ACID Transaction</a:t>
          </a:r>
        </a:p>
      </dgm:t>
    </dgm:pt>
    <dgm:pt modelId="{A931CC61-85D2-4C44-8C93-6F5E5E79F2AD}" type="parTrans" cxnId="{B71779FA-679B-466E-BFD4-3F6C8061B652}">
      <dgm:prSet/>
      <dgm:spPr/>
      <dgm:t>
        <a:bodyPr/>
        <a:lstStyle/>
        <a:p>
          <a:endParaRPr lang="en-IN"/>
        </a:p>
      </dgm:t>
    </dgm:pt>
    <dgm:pt modelId="{3E2BE5E4-406F-4BFC-AC01-09EDFF5F29B5}" type="sibTrans" cxnId="{B71779FA-679B-466E-BFD4-3F6C8061B652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3"/>
      <dgm:spPr/>
    </dgm:pt>
    <dgm:pt modelId="{B6B16F24-85EA-477C-9FF2-9230C63D082E}" type="pres">
      <dgm:prSet presAssocID="{66695134-8557-4970-AB1D-865530EDA114}" presName="nodeTx" presStyleLbl="node1" presStyleIdx="0" presStyleCnt="3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3"/>
      <dgm:spPr/>
    </dgm:pt>
    <dgm:pt modelId="{CF3546B1-C8BD-4A8B-AAD4-88B41724388E}" type="pres">
      <dgm:prSet presAssocID="{66695134-8557-4970-AB1D-865530EDA114}" presName="imagNode" presStyleLbl="fgImgPlace1" presStyleIdx="0" presStyleCnt="3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5FC2C6D0-AA54-419C-920A-C546214BC8DC}" type="pres">
      <dgm:prSet presAssocID="{ECABAC39-3BE7-4782-A495-DEEFA97220DC}" presName="compNode" presStyleCnt="0"/>
      <dgm:spPr/>
    </dgm:pt>
    <dgm:pt modelId="{0EF007CC-AACC-4563-852E-AAF0D19FB070}" type="pres">
      <dgm:prSet presAssocID="{ECABAC39-3BE7-4782-A495-DEEFA97220DC}" presName="bkgdShape" presStyleLbl="node1" presStyleIdx="1" presStyleCnt="3"/>
      <dgm:spPr/>
    </dgm:pt>
    <dgm:pt modelId="{83D9FDED-E1A5-4099-8BC5-D04C1F568947}" type="pres">
      <dgm:prSet presAssocID="{ECABAC39-3BE7-4782-A495-DEEFA97220DC}" presName="nodeTx" presStyleLbl="node1" presStyleIdx="1" presStyleCnt="3">
        <dgm:presLayoutVars>
          <dgm:bulletEnabled val="1"/>
        </dgm:presLayoutVars>
      </dgm:prSet>
      <dgm:spPr/>
    </dgm:pt>
    <dgm:pt modelId="{07E6D256-5643-4F74-B5C8-7FF55C7B98E8}" type="pres">
      <dgm:prSet presAssocID="{ECABAC39-3BE7-4782-A495-DEEFA97220DC}" presName="invisiNode" presStyleLbl="node1" presStyleIdx="1" presStyleCnt="3"/>
      <dgm:spPr/>
    </dgm:pt>
    <dgm:pt modelId="{A4405F31-62EF-4EA8-8C05-98CDF73B9038}" type="pres">
      <dgm:prSet presAssocID="{ECABAC39-3BE7-4782-A495-DEEFA97220DC}" presName="imagNode" presStyleLbl="fgImgPlace1" presStyleIdx="1" presStyleCnt="3"/>
      <dgm:spPr/>
    </dgm:pt>
    <dgm:pt modelId="{C22FF0C0-C3B5-44D4-9341-565CC64F2F97}" type="pres">
      <dgm:prSet presAssocID="{FBD8F81A-795A-43D6-89DC-FB0FF13D5E23}" presName="sibTrans" presStyleLbl="sibTrans2D1" presStyleIdx="0" presStyleCnt="0"/>
      <dgm:spPr/>
    </dgm:pt>
    <dgm:pt modelId="{EC7367AE-8CE0-420E-9349-69577F446132}" type="pres">
      <dgm:prSet presAssocID="{D037FC28-2D21-493F-BC70-704A75130BE9}" presName="compNode" presStyleCnt="0"/>
      <dgm:spPr/>
    </dgm:pt>
    <dgm:pt modelId="{3BE67B95-5180-4BCE-ABE8-5AA920152CE8}" type="pres">
      <dgm:prSet presAssocID="{D037FC28-2D21-493F-BC70-704A75130BE9}" presName="bkgdShape" presStyleLbl="node1" presStyleIdx="2" presStyleCnt="3"/>
      <dgm:spPr/>
    </dgm:pt>
    <dgm:pt modelId="{10DD3BC0-C3AC-4D10-876C-35045C469164}" type="pres">
      <dgm:prSet presAssocID="{D037FC28-2D21-493F-BC70-704A75130BE9}" presName="nodeTx" presStyleLbl="node1" presStyleIdx="2" presStyleCnt="3">
        <dgm:presLayoutVars>
          <dgm:bulletEnabled val="1"/>
        </dgm:presLayoutVars>
      </dgm:prSet>
      <dgm:spPr/>
    </dgm:pt>
    <dgm:pt modelId="{350A9219-62C9-4B20-8DC7-E2319B56CFE3}" type="pres">
      <dgm:prSet presAssocID="{D037FC28-2D21-493F-BC70-704A75130BE9}" presName="invisiNode" presStyleLbl="node1" presStyleIdx="2" presStyleCnt="3"/>
      <dgm:spPr/>
    </dgm:pt>
    <dgm:pt modelId="{75CF5086-9212-4209-B297-12FEFD0E7804}" type="pres">
      <dgm:prSet presAssocID="{D037FC28-2D21-493F-BC70-704A75130BE9}" presName="imagNode" presStyleLbl="fgImgPlace1" presStyleIdx="2" presStyleCnt="3"/>
      <dgm:spPr/>
    </dgm:pt>
  </dgm:ptLst>
  <dgm:cxnLst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D0E13572-3B5C-422F-9122-9BBD6B00F33A}" type="presOf" srcId="{D037FC28-2D21-493F-BC70-704A75130BE9}" destId="{3BE67B95-5180-4BCE-ABE8-5AA920152CE8}" srcOrd="0" destOrd="0" presId="urn:microsoft.com/office/officeart/2005/8/layout/hList7"/>
    <dgm:cxn modelId="{41048B80-2AA0-436B-AB31-9E77131105F0}" srcId="{8E2B102D-85E2-4793-8CF9-38414D44D111}" destId="{ECABAC39-3BE7-4782-A495-DEEFA97220DC}" srcOrd="1" destOrd="0" parTransId="{CA35C0DB-213B-4114-89CE-8B1AEE7AECC0}" sibTransId="{FBD8F81A-795A-43D6-89DC-FB0FF13D5E23}"/>
    <dgm:cxn modelId="{F5616986-D2EA-466E-84F0-52030CA73A92}" type="presOf" srcId="{FBD8F81A-795A-43D6-89DC-FB0FF13D5E23}" destId="{C22FF0C0-C3B5-44D4-9341-565CC64F2F97}" srcOrd="0" destOrd="0" presId="urn:microsoft.com/office/officeart/2005/8/layout/hList7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0BA11093-DBEA-47AF-ACEC-30ED86C1F472}" type="presOf" srcId="{D037FC28-2D21-493F-BC70-704A75130BE9}" destId="{10DD3BC0-C3AC-4D10-876C-35045C469164}" srcOrd="1" destOrd="0" presId="urn:microsoft.com/office/officeart/2005/8/layout/hList7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1B9EEEF1-3DAE-4BA7-B382-F8DCA1456600}" type="presOf" srcId="{ECABAC39-3BE7-4782-A495-DEEFA97220DC}" destId="{83D9FDED-E1A5-4099-8BC5-D04C1F568947}" srcOrd="1" destOrd="0" presId="urn:microsoft.com/office/officeart/2005/8/layout/hList7"/>
    <dgm:cxn modelId="{9E6CBBF4-0016-4E37-B7C3-582BDA096E1A}" type="presOf" srcId="{ECABAC39-3BE7-4782-A495-DEEFA97220DC}" destId="{0EF007CC-AACC-4563-852E-AAF0D19FB070}" srcOrd="0" destOrd="0" presId="urn:microsoft.com/office/officeart/2005/8/layout/hList7"/>
    <dgm:cxn modelId="{B71779FA-679B-466E-BFD4-3F6C8061B652}" srcId="{8E2B102D-85E2-4793-8CF9-38414D44D111}" destId="{D037FC28-2D21-493F-BC70-704A75130BE9}" srcOrd="2" destOrd="0" parTransId="{A931CC61-85D2-4C44-8C93-6F5E5E79F2AD}" sibTransId="{3E2BE5E4-406F-4BFC-AC01-09EDFF5F29B5}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D978E8EC-FE6A-45B4-9C4F-331410569B5D}" type="presParOf" srcId="{64212967-6523-4F15-B398-469B9C7D9ADB}" destId="{5FC2C6D0-AA54-419C-920A-C546214BC8DC}" srcOrd="2" destOrd="0" presId="urn:microsoft.com/office/officeart/2005/8/layout/hList7"/>
    <dgm:cxn modelId="{DF66D4E8-C251-4B78-B0CD-35F27AC85DF5}" type="presParOf" srcId="{5FC2C6D0-AA54-419C-920A-C546214BC8DC}" destId="{0EF007CC-AACC-4563-852E-AAF0D19FB070}" srcOrd="0" destOrd="0" presId="urn:microsoft.com/office/officeart/2005/8/layout/hList7"/>
    <dgm:cxn modelId="{9BE2483D-F298-4C78-9620-5B05BA78A483}" type="presParOf" srcId="{5FC2C6D0-AA54-419C-920A-C546214BC8DC}" destId="{83D9FDED-E1A5-4099-8BC5-D04C1F568947}" srcOrd="1" destOrd="0" presId="urn:microsoft.com/office/officeart/2005/8/layout/hList7"/>
    <dgm:cxn modelId="{CE749D90-12FF-483C-B0E2-836874B40B99}" type="presParOf" srcId="{5FC2C6D0-AA54-419C-920A-C546214BC8DC}" destId="{07E6D256-5643-4F74-B5C8-7FF55C7B98E8}" srcOrd="2" destOrd="0" presId="urn:microsoft.com/office/officeart/2005/8/layout/hList7"/>
    <dgm:cxn modelId="{33480ACE-487C-429F-A1D0-E03FB7943D79}" type="presParOf" srcId="{5FC2C6D0-AA54-419C-920A-C546214BC8DC}" destId="{A4405F31-62EF-4EA8-8C05-98CDF73B9038}" srcOrd="3" destOrd="0" presId="urn:microsoft.com/office/officeart/2005/8/layout/hList7"/>
    <dgm:cxn modelId="{42344524-C9FF-45D9-922C-7C78F0F7BA6B}" type="presParOf" srcId="{64212967-6523-4F15-B398-469B9C7D9ADB}" destId="{C22FF0C0-C3B5-44D4-9341-565CC64F2F97}" srcOrd="3" destOrd="0" presId="urn:microsoft.com/office/officeart/2005/8/layout/hList7"/>
    <dgm:cxn modelId="{1BF51BDF-6E9D-4576-989D-67F8502EACC5}" type="presParOf" srcId="{64212967-6523-4F15-B398-469B9C7D9ADB}" destId="{EC7367AE-8CE0-420E-9349-69577F446132}" srcOrd="4" destOrd="0" presId="urn:microsoft.com/office/officeart/2005/8/layout/hList7"/>
    <dgm:cxn modelId="{936D38CA-E3F4-4288-9CEF-0F83C818983E}" type="presParOf" srcId="{EC7367AE-8CE0-420E-9349-69577F446132}" destId="{3BE67B95-5180-4BCE-ABE8-5AA920152CE8}" srcOrd="0" destOrd="0" presId="urn:microsoft.com/office/officeart/2005/8/layout/hList7"/>
    <dgm:cxn modelId="{CC9C892D-C1EF-4501-8024-804B646A1A54}" type="presParOf" srcId="{EC7367AE-8CE0-420E-9349-69577F446132}" destId="{10DD3BC0-C3AC-4D10-876C-35045C469164}" srcOrd="1" destOrd="0" presId="urn:microsoft.com/office/officeart/2005/8/layout/hList7"/>
    <dgm:cxn modelId="{08057C0C-70A0-46FB-9DC0-5703D5223279}" type="presParOf" srcId="{EC7367AE-8CE0-420E-9349-69577F446132}" destId="{350A9219-62C9-4B20-8DC7-E2319B56CFE3}" srcOrd="2" destOrd="0" presId="urn:microsoft.com/office/officeart/2005/8/layout/hList7"/>
    <dgm:cxn modelId="{969A90B3-D95C-4062-B70F-3C6056776847}" type="presParOf" srcId="{EC7367AE-8CE0-420E-9349-69577F446132}" destId="{75CF5086-9212-4209-B297-12FEFD0E780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 dirty="0"/>
            <a:t>DML Operation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219FFDD2-BA36-42D5-8A9F-81312DEC39A4}">
      <dgm:prSet/>
      <dgm:spPr/>
      <dgm:t>
        <a:bodyPr/>
        <a:lstStyle/>
        <a:p>
          <a:r>
            <a:rPr lang="en-IN" dirty="0"/>
            <a:t>Json Log Files</a:t>
          </a:r>
        </a:p>
      </dgm:t>
    </dgm:pt>
    <dgm:pt modelId="{7F5D8845-5A94-48F0-9167-3E2A67D2E22A}" type="parTrans" cxnId="{CEC5E0B9-3E86-4E36-8B9F-AA6FA1A9FAFC}">
      <dgm:prSet/>
      <dgm:spPr/>
      <dgm:t>
        <a:bodyPr/>
        <a:lstStyle/>
        <a:p>
          <a:endParaRPr lang="en-IN"/>
        </a:p>
      </dgm:t>
    </dgm:pt>
    <dgm:pt modelId="{240922E9-8EA4-4765-BC30-DE47AEC4256C}" type="sibTrans" cxnId="{CEC5E0B9-3E86-4E36-8B9F-AA6FA1A9FAFC}">
      <dgm:prSet/>
      <dgm:spPr/>
      <dgm:t>
        <a:bodyPr/>
        <a:lstStyle/>
        <a:p>
          <a:endParaRPr lang="en-IN"/>
        </a:p>
      </dgm:t>
    </dgm:pt>
    <dgm:pt modelId="{F3ABC276-7537-4C3B-B494-ADA748BCFBA5}">
      <dgm:prSet/>
      <dgm:spPr/>
      <dgm:t>
        <a:bodyPr/>
        <a:lstStyle/>
        <a:p>
          <a:r>
            <a:rPr lang="en-IN" dirty="0"/>
            <a:t>Parquet Log Files</a:t>
          </a:r>
        </a:p>
      </dgm:t>
    </dgm:pt>
    <dgm:pt modelId="{65148943-0687-4234-B067-245C1FE5A6AB}" type="parTrans" cxnId="{8A7B5A3A-1DA1-4BC6-8142-797F06A0A722}">
      <dgm:prSet/>
      <dgm:spPr/>
      <dgm:t>
        <a:bodyPr/>
        <a:lstStyle/>
        <a:p>
          <a:endParaRPr lang="en-IN"/>
        </a:p>
      </dgm:t>
    </dgm:pt>
    <dgm:pt modelId="{3D26AFC4-C320-4C55-ABB7-7C033536D6CD}" type="sibTrans" cxnId="{8A7B5A3A-1DA1-4BC6-8142-797F06A0A722}">
      <dgm:prSet/>
      <dgm:spPr/>
      <dgm:t>
        <a:bodyPr/>
        <a:lstStyle/>
        <a:p>
          <a:endParaRPr lang="en-IN"/>
        </a:p>
      </dgm:t>
    </dgm:pt>
    <dgm:pt modelId="{00826CA3-B915-4B92-AFED-055CEAF8C71B}">
      <dgm:prSet/>
      <dgm:spPr/>
      <dgm:t>
        <a:bodyPr/>
        <a:lstStyle/>
        <a:p>
          <a:r>
            <a:rPr lang="en-IN" dirty="0"/>
            <a:t>Metadata</a:t>
          </a:r>
        </a:p>
      </dgm:t>
    </dgm:pt>
    <dgm:pt modelId="{F6C0B8E4-6B4A-4A17-BA12-63AF23D8BC7F}" type="parTrans" cxnId="{5F01A85D-5699-4098-B067-41B644826090}">
      <dgm:prSet/>
      <dgm:spPr/>
      <dgm:t>
        <a:bodyPr/>
        <a:lstStyle/>
        <a:p>
          <a:endParaRPr lang="en-IN"/>
        </a:p>
      </dgm:t>
    </dgm:pt>
    <dgm:pt modelId="{1BF3D569-4DC6-4C6B-80BA-2A002B5F30CD}" type="sibTrans" cxnId="{5F01A85D-5699-4098-B067-41B644826090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4"/>
      <dgm:spPr/>
    </dgm:pt>
    <dgm:pt modelId="{B6B16F24-85EA-477C-9FF2-9230C63D082E}" type="pres">
      <dgm:prSet presAssocID="{66695134-8557-4970-AB1D-865530EDA114}" presName="nodeTx" presStyleLbl="node1" presStyleIdx="0" presStyleCnt="4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4"/>
      <dgm:spPr/>
    </dgm:pt>
    <dgm:pt modelId="{CF3546B1-C8BD-4A8B-AAD4-88B41724388E}" type="pres">
      <dgm:prSet presAssocID="{66695134-8557-4970-AB1D-865530EDA114}" presName="imagNode" presStyleLbl="fgImgPlace1" presStyleIdx="0" presStyleCnt="4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4B1F94A5-13FC-4E58-8338-2830E58B807C}" type="pres">
      <dgm:prSet presAssocID="{219FFDD2-BA36-42D5-8A9F-81312DEC39A4}" presName="compNode" presStyleCnt="0"/>
      <dgm:spPr/>
    </dgm:pt>
    <dgm:pt modelId="{4BDA7459-F301-4117-A71D-DD733710BA67}" type="pres">
      <dgm:prSet presAssocID="{219FFDD2-BA36-42D5-8A9F-81312DEC39A4}" presName="bkgdShape" presStyleLbl="node1" presStyleIdx="1" presStyleCnt="4"/>
      <dgm:spPr/>
    </dgm:pt>
    <dgm:pt modelId="{001B3CBE-B841-4C38-BB9F-828CE826F8E1}" type="pres">
      <dgm:prSet presAssocID="{219FFDD2-BA36-42D5-8A9F-81312DEC39A4}" presName="nodeTx" presStyleLbl="node1" presStyleIdx="1" presStyleCnt="4">
        <dgm:presLayoutVars>
          <dgm:bulletEnabled val="1"/>
        </dgm:presLayoutVars>
      </dgm:prSet>
      <dgm:spPr/>
    </dgm:pt>
    <dgm:pt modelId="{12E4C1C4-8B45-4D00-A3F9-A19C2EBADA31}" type="pres">
      <dgm:prSet presAssocID="{219FFDD2-BA36-42D5-8A9F-81312DEC39A4}" presName="invisiNode" presStyleLbl="node1" presStyleIdx="1" presStyleCnt="4"/>
      <dgm:spPr/>
    </dgm:pt>
    <dgm:pt modelId="{B37E67C2-D510-4AB3-9072-54BEB4FB4105}" type="pres">
      <dgm:prSet presAssocID="{219FFDD2-BA36-42D5-8A9F-81312DEC39A4}" presName="imagNode" presStyleLbl="fgImgPlace1" presStyleIdx="1" presStyleCnt="4"/>
      <dgm:spPr/>
    </dgm:pt>
    <dgm:pt modelId="{3C910004-6171-4DCA-911B-4E52D59337CC}" type="pres">
      <dgm:prSet presAssocID="{240922E9-8EA4-4765-BC30-DE47AEC4256C}" presName="sibTrans" presStyleLbl="sibTrans2D1" presStyleIdx="0" presStyleCnt="0"/>
      <dgm:spPr/>
    </dgm:pt>
    <dgm:pt modelId="{AF0F3B67-FA90-4C9C-A87D-A39CE7060F8E}" type="pres">
      <dgm:prSet presAssocID="{F3ABC276-7537-4C3B-B494-ADA748BCFBA5}" presName="compNode" presStyleCnt="0"/>
      <dgm:spPr/>
    </dgm:pt>
    <dgm:pt modelId="{966B22E8-1A95-49AD-9FAE-512B79613708}" type="pres">
      <dgm:prSet presAssocID="{F3ABC276-7537-4C3B-B494-ADA748BCFBA5}" presName="bkgdShape" presStyleLbl="node1" presStyleIdx="2" presStyleCnt="4"/>
      <dgm:spPr/>
    </dgm:pt>
    <dgm:pt modelId="{6176CB22-AC0E-4548-A96D-EC52590E3215}" type="pres">
      <dgm:prSet presAssocID="{F3ABC276-7537-4C3B-B494-ADA748BCFBA5}" presName="nodeTx" presStyleLbl="node1" presStyleIdx="2" presStyleCnt="4">
        <dgm:presLayoutVars>
          <dgm:bulletEnabled val="1"/>
        </dgm:presLayoutVars>
      </dgm:prSet>
      <dgm:spPr/>
    </dgm:pt>
    <dgm:pt modelId="{0B955A26-9387-4F86-BA22-C5FC4F6A54CF}" type="pres">
      <dgm:prSet presAssocID="{F3ABC276-7537-4C3B-B494-ADA748BCFBA5}" presName="invisiNode" presStyleLbl="node1" presStyleIdx="2" presStyleCnt="4"/>
      <dgm:spPr/>
    </dgm:pt>
    <dgm:pt modelId="{C654BFBE-35C0-4FEA-A23C-A7B98D8D8CB9}" type="pres">
      <dgm:prSet presAssocID="{F3ABC276-7537-4C3B-B494-ADA748BCFBA5}" presName="imagNode" presStyleLbl="fgImgPlace1" presStyleIdx="2" presStyleCnt="4"/>
      <dgm:spPr/>
    </dgm:pt>
    <dgm:pt modelId="{BA056AC5-9A6C-4887-B597-D012F5D46618}" type="pres">
      <dgm:prSet presAssocID="{3D26AFC4-C320-4C55-ABB7-7C033536D6CD}" presName="sibTrans" presStyleLbl="sibTrans2D1" presStyleIdx="0" presStyleCnt="0"/>
      <dgm:spPr/>
    </dgm:pt>
    <dgm:pt modelId="{13815890-08C4-4624-BFED-ADAB9AB18CE5}" type="pres">
      <dgm:prSet presAssocID="{00826CA3-B915-4B92-AFED-055CEAF8C71B}" presName="compNode" presStyleCnt="0"/>
      <dgm:spPr/>
    </dgm:pt>
    <dgm:pt modelId="{8AACFDC9-6610-44FD-B493-3CE0482C930C}" type="pres">
      <dgm:prSet presAssocID="{00826CA3-B915-4B92-AFED-055CEAF8C71B}" presName="bkgdShape" presStyleLbl="node1" presStyleIdx="3" presStyleCnt="4"/>
      <dgm:spPr/>
    </dgm:pt>
    <dgm:pt modelId="{1C21E69C-EB51-4CB4-8622-1AEC9DD046E5}" type="pres">
      <dgm:prSet presAssocID="{00826CA3-B915-4B92-AFED-055CEAF8C71B}" presName="nodeTx" presStyleLbl="node1" presStyleIdx="3" presStyleCnt="4">
        <dgm:presLayoutVars>
          <dgm:bulletEnabled val="1"/>
        </dgm:presLayoutVars>
      </dgm:prSet>
      <dgm:spPr/>
    </dgm:pt>
    <dgm:pt modelId="{EA83B1C9-53F0-46D1-8F19-DA0596561048}" type="pres">
      <dgm:prSet presAssocID="{00826CA3-B915-4B92-AFED-055CEAF8C71B}" presName="invisiNode" presStyleLbl="node1" presStyleIdx="3" presStyleCnt="4"/>
      <dgm:spPr/>
    </dgm:pt>
    <dgm:pt modelId="{8598BF27-20B4-482A-905D-DEB8F86D0CBB}" type="pres">
      <dgm:prSet presAssocID="{00826CA3-B915-4B92-AFED-055CEAF8C71B}" presName="imagNode" presStyleLbl="fgImgPlace1" presStyleIdx="3" presStyleCnt="4"/>
      <dgm:spPr/>
    </dgm:pt>
  </dgm:ptLst>
  <dgm:cxnLst>
    <dgm:cxn modelId="{9622D812-17B6-424A-ACEC-6DA9458DAAAD}" type="presOf" srcId="{F3ABC276-7537-4C3B-B494-ADA748BCFBA5}" destId="{6176CB22-AC0E-4548-A96D-EC52590E3215}" srcOrd="1" destOrd="0" presId="urn:microsoft.com/office/officeart/2005/8/layout/hList7"/>
    <dgm:cxn modelId="{A0E7BE21-69B0-4B57-AA6C-6A98F220670C}" type="presOf" srcId="{3D26AFC4-C320-4C55-ABB7-7C033536D6CD}" destId="{BA056AC5-9A6C-4887-B597-D012F5D46618}" srcOrd="0" destOrd="0" presId="urn:microsoft.com/office/officeart/2005/8/layout/hList7"/>
    <dgm:cxn modelId="{CBEC1F29-5EA8-40A6-9CD1-8E2E7D438C42}" type="presOf" srcId="{219FFDD2-BA36-42D5-8A9F-81312DEC39A4}" destId="{4BDA7459-F301-4117-A71D-DD733710BA67}" srcOrd="0" destOrd="0" presId="urn:microsoft.com/office/officeart/2005/8/layout/hList7"/>
    <dgm:cxn modelId="{B10CDF2E-F55D-41C5-B242-4FF33BC28F15}" type="presOf" srcId="{240922E9-8EA4-4765-BC30-DE47AEC4256C}" destId="{3C910004-6171-4DCA-911B-4E52D59337CC}" srcOrd="0" destOrd="0" presId="urn:microsoft.com/office/officeart/2005/8/layout/hList7"/>
    <dgm:cxn modelId="{8A7B5A3A-1DA1-4BC6-8142-797F06A0A722}" srcId="{8E2B102D-85E2-4793-8CF9-38414D44D111}" destId="{F3ABC276-7537-4C3B-B494-ADA748BCFBA5}" srcOrd="2" destOrd="0" parTransId="{65148943-0687-4234-B067-245C1FE5A6AB}" sibTransId="{3D26AFC4-C320-4C55-ABB7-7C033536D6CD}"/>
    <dgm:cxn modelId="{5F01A85D-5699-4098-B067-41B644826090}" srcId="{8E2B102D-85E2-4793-8CF9-38414D44D111}" destId="{00826CA3-B915-4B92-AFED-055CEAF8C71B}" srcOrd="3" destOrd="0" parTransId="{F6C0B8E4-6B4A-4A17-BA12-63AF23D8BC7F}" sibTransId="{1BF3D569-4DC6-4C6B-80BA-2A002B5F30CD}"/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7B9FAB6E-D489-4BEA-A0E0-491070EB9741}" type="presOf" srcId="{00826CA3-B915-4B92-AFED-055CEAF8C71B}" destId="{1C21E69C-EB51-4CB4-8622-1AEC9DD046E5}" srcOrd="1" destOrd="0" presId="urn:microsoft.com/office/officeart/2005/8/layout/hList7"/>
    <dgm:cxn modelId="{F258AB87-F635-4A0A-BD3E-20CFF3D80002}" type="presOf" srcId="{00826CA3-B915-4B92-AFED-055CEAF8C71B}" destId="{8AACFDC9-6610-44FD-B493-3CE0482C930C}" srcOrd="0" destOrd="0" presId="urn:microsoft.com/office/officeart/2005/8/layout/hList7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A30726A8-AA7F-4A4E-9259-181AE2E440D5}" type="presOf" srcId="{F3ABC276-7537-4C3B-B494-ADA748BCFBA5}" destId="{966B22E8-1A95-49AD-9FAE-512B79613708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CEC5E0B9-3E86-4E36-8B9F-AA6FA1A9FAFC}" srcId="{8E2B102D-85E2-4793-8CF9-38414D44D111}" destId="{219FFDD2-BA36-42D5-8A9F-81312DEC39A4}" srcOrd="1" destOrd="0" parTransId="{7F5D8845-5A94-48F0-9167-3E2A67D2E22A}" sibTransId="{240922E9-8EA4-4765-BC30-DE47AEC4256C}"/>
    <dgm:cxn modelId="{5FCF0CC2-7A19-47BE-B578-DFB4B2FE244F}" type="presOf" srcId="{219FFDD2-BA36-42D5-8A9F-81312DEC39A4}" destId="{001B3CBE-B841-4C38-BB9F-828CE826F8E1}" srcOrd="1" destOrd="0" presId="urn:microsoft.com/office/officeart/2005/8/layout/hList7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90AA7FD1-4E4E-4B6A-8E80-48E04B36BA27}" type="presParOf" srcId="{64212967-6523-4F15-B398-469B9C7D9ADB}" destId="{4B1F94A5-13FC-4E58-8338-2830E58B807C}" srcOrd="2" destOrd="0" presId="urn:microsoft.com/office/officeart/2005/8/layout/hList7"/>
    <dgm:cxn modelId="{49A051D7-5AAD-4D84-BC61-6046C2209FBF}" type="presParOf" srcId="{4B1F94A5-13FC-4E58-8338-2830E58B807C}" destId="{4BDA7459-F301-4117-A71D-DD733710BA67}" srcOrd="0" destOrd="0" presId="urn:microsoft.com/office/officeart/2005/8/layout/hList7"/>
    <dgm:cxn modelId="{31459179-4A22-40E8-97BC-0B72192BC88B}" type="presParOf" srcId="{4B1F94A5-13FC-4E58-8338-2830E58B807C}" destId="{001B3CBE-B841-4C38-BB9F-828CE826F8E1}" srcOrd="1" destOrd="0" presId="urn:microsoft.com/office/officeart/2005/8/layout/hList7"/>
    <dgm:cxn modelId="{31F57CA6-6272-44E7-931A-4A43DC141F5C}" type="presParOf" srcId="{4B1F94A5-13FC-4E58-8338-2830E58B807C}" destId="{12E4C1C4-8B45-4D00-A3F9-A19C2EBADA31}" srcOrd="2" destOrd="0" presId="urn:microsoft.com/office/officeart/2005/8/layout/hList7"/>
    <dgm:cxn modelId="{F13E3990-CBC9-4F75-BD1B-F7C0331DC180}" type="presParOf" srcId="{4B1F94A5-13FC-4E58-8338-2830E58B807C}" destId="{B37E67C2-D510-4AB3-9072-54BEB4FB4105}" srcOrd="3" destOrd="0" presId="urn:microsoft.com/office/officeart/2005/8/layout/hList7"/>
    <dgm:cxn modelId="{12C0BAF2-EA7C-46DB-9434-A0206B1E5643}" type="presParOf" srcId="{64212967-6523-4F15-B398-469B9C7D9ADB}" destId="{3C910004-6171-4DCA-911B-4E52D59337CC}" srcOrd="3" destOrd="0" presId="urn:microsoft.com/office/officeart/2005/8/layout/hList7"/>
    <dgm:cxn modelId="{8C62EE76-8C1B-4776-AC98-796D5F5FD18C}" type="presParOf" srcId="{64212967-6523-4F15-B398-469B9C7D9ADB}" destId="{AF0F3B67-FA90-4C9C-A87D-A39CE7060F8E}" srcOrd="4" destOrd="0" presId="urn:microsoft.com/office/officeart/2005/8/layout/hList7"/>
    <dgm:cxn modelId="{7ED938EA-128F-4C41-A7B0-88709AD05268}" type="presParOf" srcId="{AF0F3B67-FA90-4C9C-A87D-A39CE7060F8E}" destId="{966B22E8-1A95-49AD-9FAE-512B79613708}" srcOrd="0" destOrd="0" presId="urn:microsoft.com/office/officeart/2005/8/layout/hList7"/>
    <dgm:cxn modelId="{4AFB0102-C528-4149-8E8D-6CD2ADDA4914}" type="presParOf" srcId="{AF0F3B67-FA90-4C9C-A87D-A39CE7060F8E}" destId="{6176CB22-AC0E-4548-A96D-EC52590E3215}" srcOrd="1" destOrd="0" presId="urn:microsoft.com/office/officeart/2005/8/layout/hList7"/>
    <dgm:cxn modelId="{2580C0C6-6EF3-4E52-95F0-1D461E0932E5}" type="presParOf" srcId="{AF0F3B67-FA90-4C9C-A87D-A39CE7060F8E}" destId="{0B955A26-9387-4F86-BA22-C5FC4F6A54CF}" srcOrd="2" destOrd="0" presId="urn:microsoft.com/office/officeart/2005/8/layout/hList7"/>
    <dgm:cxn modelId="{4D29691A-FBFD-45E1-8399-129472A759BD}" type="presParOf" srcId="{AF0F3B67-FA90-4C9C-A87D-A39CE7060F8E}" destId="{C654BFBE-35C0-4FEA-A23C-A7B98D8D8CB9}" srcOrd="3" destOrd="0" presId="urn:microsoft.com/office/officeart/2005/8/layout/hList7"/>
    <dgm:cxn modelId="{A911E68D-C1E6-45C2-B223-EA0E7105034E}" type="presParOf" srcId="{64212967-6523-4F15-B398-469B9C7D9ADB}" destId="{BA056AC5-9A6C-4887-B597-D012F5D46618}" srcOrd="5" destOrd="0" presId="urn:microsoft.com/office/officeart/2005/8/layout/hList7"/>
    <dgm:cxn modelId="{1FC1AA89-523B-41A7-B2F2-34C4CB23AED7}" type="presParOf" srcId="{64212967-6523-4F15-B398-469B9C7D9ADB}" destId="{13815890-08C4-4624-BFED-ADAB9AB18CE5}" srcOrd="6" destOrd="0" presId="urn:microsoft.com/office/officeart/2005/8/layout/hList7"/>
    <dgm:cxn modelId="{82D52F96-D3A9-4830-8ABC-DBB31D4DF7FD}" type="presParOf" srcId="{13815890-08C4-4624-BFED-ADAB9AB18CE5}" destId="{8AACFDC9-6610-44FD-B493-3CE0482C930C}" srcOrd="0" destOrd="0" presId="urn:microsoft.com/office/officeart/2005/8/layout/hList7"/>
    <dgm:cxn modelId="{3740DBE8-8874-440E-841F-ED5BD39ABE1A}" type="presParOf" srcId="{13815890-08C4-4624-BFED-ADAB9AB18CE5}" destId="{1C21E69C-EB51-4CB4-8622-1AEC9DD046E5}" srcOrd="1" destOrd="0" presId="urn:microsoft.com/office/officeart/2005/8/layout/hList7"/>
    <dgm:cxn modelId="{7398B1E1-7AD2-4A9B-94C2-C36CAF7C80B5}" type="presParOf" srcId="{13815890-08C4-4624-BFED-ADAB9AB18CE5}" destId="{EA83B1C9-53F0-46D1-8F19-DA0596561048}" srcOrd="2" destOrd="0" presId="urn:microsoft.com/office/officeart/2005/8/layout/hList7"/>
    <dgm:cxn modelId="{6FF32432-C740-443D-A912-B72C8427580F}" type="presParOf" srcId="{13815890-08C4-4624-BFED-ADAB9AB18CE5}" destId="{8598BF27-20B4-482A-905D-DEB8F86D0CB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 dirty="0"/>
            <a:t>Atomicity -Y Transaction Logs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B1BB65D7-9922-414B-8CDE-836A814B73AE}">
      <dgm:prSet/>
      <dgm:spPr/>
      <dgm:t>
        <a:bodyPr/>
        <a:lstStyle/>
        <a:p>
          <a:r>
            <a:rPr lang="en-IN" dirty="0"/>
            <a:t>Consistency Schema</a:t>
          </a:r>
        </a:p>
      </dgm:t>
    </dgm:pt>
    <dgm:pt modelId="{8A6CCF7A-9994-4BA1-A438-49EC2BD72E39}" type="parTrans" cxnId="{07CC37D9-EFFF-4BA7-9EF8-B968453043F1}">
      <dgm:prSet/>
      <dgm:spPr/>
      <dgm:t>
        <a:bodyPr/>
        <a:lstStyle/>
        <a:p>
          <a:endParaRPr lang="en-IN"/>
        </a:p>
      </dgm:t>
    </dgm:pt>
    <dgm:pt modelId="{B2B3DC66-8480-4A40-B506-A14BC1FAADB8}" type="sibTrans" cxnId="{07CC37D9-EFFF-4BA7-9EF8-B968453043F1}">
      <dgm:prSet/>
      <dgm:spPr/>
      <dgm:t>
        <a:bodyPr/>
        <a:lstStyle/>
        <a:p>
          <a:endParaRPr lang="en-IN"/>
        </a:p>
      </dgm:t>
    </dgm:pt>
    <dgm:pt modelId="{84F98580-EEC3-4C8E-B5DD-46FD861830D3}">
      <dgm:prSet/>
      <dgm:spPr/>
      <dgm:t>
        <a:bodyPr/>
        <a:lstStyle/>
        <a:p>
          <a:r>
            <a:rPr lang="en-IN" dirty="0"/>
            <a:t>Enforcement</a:t>
          </a:r>
        </a:p>
      </dgm:t>
    </dgm:pt>
    <dgm:pt modelId="{B33131E5-37F0-4844-B9F1-03E8BBE591F3}" type="parTrans" cxnId="{EAE34E22-F3A0-4862-AB4B-1F48981EA1F2}">
      <dgm:prSet/>
      <dgm:spPr/>
      <dgm:t>
        <a:bodyPr/>
        <a:lstStyle/>
        <a:p>
          <a:endParaRPr lang="en-IN"/>
        </a:p>
      </dgm:t>
    </dgm:pt>
    <dgm:pt modelId="{88A43A36-2C53-4278-BB31-AC726E4727D4}" type="sibTrans" cxnId="{EAE34E22-F3A0-4862-AB4B-1F48981EA1F2}">
      <dgm:prSet/>
      <dgm:spPr/>
      <dgm:t>
        <a:bodyPr/>
        <a:lstStyle/>
        <a:p>
          <a:endParaRPr lang="en-IN"/>
        </a:p>
      </dgm:t>
    </dgm:pt>
    <dgm:pt modelId="{6F5EC5D9-521D-4F9E-8C69-361B178F4F16}">
      <dgm:prSet/>
      <dgm:spPr/>
      <dgm:t>
        <a:bodyPr/>
        <a:lstStyle/>
        <a:p>
          <a:r>
            <a:rPr lang="en-IN" dirty="0"/>
            <a:t>Concurrent Writes Isolated</a:t>
          </a:r>
        </a:p>
      </dgm:t>
    </dgm:pt>
    <dgm:pt modelId="{96D2EA6B-D218-4B8F-8AD8-2EBFCC9805B4}" type="parTrans" cxnId="{5E91D01F-21FA-4986-A46F-38886D2791AC}">
      <dgm:prSet/>
      <dgm:spPr/>
      <dgm:t>
        <a:bodyPr/>
        <a:lstStyle/>
        <a:p>
          <a:endParaRPr lang="en-IN"/>
        </a:p>
      </dgm:t>
    </dgm:pt>
    <dgm:pt modelId="{B97EDA82-A790-48C9-AA65-27A1108B81BD}" type="sibTrans" cxnId="{5E91D01F-21FA-4986-A46F-38886D2791AC}">
      <dgm:prSet/>
      <dgm:spPr/>
      <dgm:t>
        <a:bodyPr/>
        <a:lstStyle/>
        <a:p>
          <a:endParaRPr lang="en-IN"/>
        </a:p>
      </dgm:t>
    </dgm:pt>
    <dgm:pt modelId="{46CA96EB-FFA7-4111-BB6B-DBE6C2859E3C}">
      <dgm:prSet/>
      <dgm:spPr/>
      <dgm:t>
        <a:bodyPr/>
        <a:lstStyle/>
        <a:p>
          <a:r>
            <a:rPr lang="en-IN" dirty="0"/>
            <a:t>Durable Storage via write</a:t>
          </a:r>
        </a:p>
      </dgm:t>
    </dgm:pt>
    <dgm:pt modelId="{4E965562-9D35-443D-83B5-B5496214AE9A}" type="parTrans" cxnId="{9D70BAB9-0C0F-4B38-B4E2-67084BC06CC0}">
      <dgm:prSet/>
      <dgm:spPr/>
      <dgm:t>
        <a:bodyPr/>
        <a:lstStyle/>
        <a:p>
          <a:endParaRPr lang="en-IN"/>
        </a:p>
      </dgm:t>
    </dgm:pt>
    <dgm:pt modelId="{DAE894A7-1244-4A83-9A0F-6B14F332A290}" type="sibTrans" cxnId="{9D70BAB9-0C0F-4B38-B4E2-67084BC06CC0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5"/>
      <dgm:spPr/>
    </dgm:pt>
    <dgm:pt modelId="{B6B16F24-85EA-477C-9FF2-9230C63D082E}" type="pres">
      <dgm:prSet presAssocID="{66695134-8557-4970-AB1D-865530EDA114}" presName="nodeTx" presStyleLbl="node1" presStyleIdx="0" presStyleCnt="5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5"/>
      <dgm:spPr/>
    </dgm:pt>
    <dgm:pt modelId="{CF3546B1-C8BD-4A8B-AAD4-88B41724388E}" type="pres">
      <dgm:prSet presAssocID="{66695134-8557-4970-AB1D-865530EDA114}" presName="imagNode" presStyleLbl="fgImgPlace1" presStyleIdx="0" presStyleCnt="5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1155C471-FAAF-4D98-8BA2-28880C43DCFC}" type="pres">
      <dgm:prSet presAssocID="{B1BB65D7-9922-414B-8CDE-836A814B73AE}" presName="compNode" presStyleCnt="0"/>
      <dgm:spPr/>
    </dgm:pt>
    <dgm:pt modelId="{F5D102B4-2524-4C8E-9692-7E51C92D0F6D}" type="pres">
      <dgm:prSet presAssocID="{B1BB65D7-9922-414B-8CDE-836A814B73AE}" presName="bkgdShape" presStyleLbl="node1" presStyleIdx="1" presStyleCnt="5"/>
      <dgm:spPr/>
    </dgm:pt>
    <dgm:pt modelId="{984A8887-4F46-4FC5-ADC3-607617CCCFF6}" type="pres">
      <dgm:prSet presAssocID="{B1BB65D7-9922-414B-8CDE-836A814B73AE}" presName="nodeTx" presStyleLbl="node1" presStyleIdx="1" presStyleCnt="5">
        <dgm:presLayoutVars>
          <dgm:bulletEnabled val="1"/>
        </dgm:presLayoutVars>
      </dgm:prSet>
      <dgm:spPr/>
    </dgm:pt>
    <dgm:pt modelId="{56C2E658-10D2-41E9-BEB3-A44B2A55251D}" type="pres">
      <dgm:prSet presAssocID="{B1BB65D7-9922-414B-8CDE-836A814B73AE}" presName="invisiNode" presStyleLbl="node1" presStyleIdx="1" presStyleCnt="5"/>
      <dgm:spPr/>
    </dgm:pt>
    <dgm:pt modelId="{8CDAEF10-1133-4663-83E9-3313FE6AFAB1}" type="pres">
      <dgm:prSet presAssocID="{B1BB65D7-9922-414B-8CDE-836A814B73AE}" presName="imagNode" presStyleLbl="fgImgPlace1" presStyleIdx="1" presStyleCnt="5"/>
      <dgm:spPr/>
    </dgm:pt>
    <dgm:pt modelId="{B1570FC0-29F7-400B-956A-7CB3C63340CD}" type="pres">
      <dgm:prSet presAssocID="{B2B3DC66-8480-4A40-B506-A14BC1FAADB8}" presName="sibTrans" presStyleLbl="sibTrans2D1" presStyleIdx="0" presStyleCnt="0"/>
      <dgm:spPr/>
    </dgm:pt>
    <dgm:pt modelId="{DE15040C-4753-49D7-BC53-F9EAE262E117}" type="pres">
      <dgm:prSet presAssocID="{84F98580-EEC3-4C8E-B5DD-46FD861830D3}" presName="compNode" presStyleCnt="0"/>
      <dgm:spPr/>
    </dgm:pt>
    <dgm:pt modelId="{7F7EC755-13AC-4D0C-AE00-6278A7F7F347}" type="pres">
      <dgm:prSet presAssocID="{84F98580-EEC3-4C8E-B5DD-46FD861830D3}" presName="bkgdShape" presStyleLbl="node1" presStyleIdx="2" presStyleCnt="5"/>
      <dgm:spPr/>
    </dgm:pt>
    <dgm:pt modelId="{B154FA62-CE9E-49D2-A23D-EE89C88E8852}" type="pres">
      <dgm:prSet presAssocID="{84F98580-EEC3-4C8E-B5DD-46FD861830D3}" presName="nodeTx" presStyleLbl="node1" presStyleIdx="2" presStyleCnt="5">
        <dgm:presLayoutVars>
          <dgm:bulletEnabled val="1"/>
        </dgm:presLayoutVars>
      </dgm:prSet>
      <dgm:spPr/>
    </dgm:pt>
    <dgm:pt modelId="{0B781F53-E97F-4EB1-A7F4-1BD4329B171D}" type="pres">
      <dgm:prSet presAssocID="{84F98580-EEC3-4C8E-B5DD-46FD861830D3}" presName="invisiNode" presStyleLbl="node1" presStyleIdx="2" presStyleCnt="5"/>
      <dgm:spPr/>
    </dgm:pt>
    <dgm:pt modelId="{2CF9399B-7CA9-4BC8-B609-75A7B7649570}" type="pres">
      <dgm:prSet presAssocID="{84F98580-EEC3-4C8E-B5DD-46FD861830D3}" presName="imagNode" presStyleLbl="fgImgPlace1" presStyleIdx="2" presStyleCnt="5"/>
      <dgm:spPr/>
    </dgm:pt>
    <dgm:pt modelId="{EAF50264-4D63-45DD-A469-BBCCD77A6BD5}" type="pres">
      <dgm:prSet presAssocID="{88A43A36-2C53-4278-BB31-AC726E4727D4}" presName="sibTrans" presStyleLbl="sibTrans2D1" presStyleIdx="0" presStyleCnt="0"/>
      <dgm:spPr/>
    </dgm:pt>
    <dgm:pt modelId="{C5783C6C-4F36-45C0-8487-2B0F6DDD4926}" type="pres">
      <dgm:prSet presAssocID="{6F5EC5D9-521D-4F9E-8C69-361B178F4F16}" presName="compNode" presStyleCnt="0"/>
      <dgm:spPr/>
    </dgm:pt>
    <dgm:pt modelId="{DF800107-7C67-452D-B05F-01958EF85B58}" type="pres">
      <dgm:prSet presAssocID="{6F5EC5D9-521D-4F9E-8C69-361B178F4F16}" presName="bkgdShape" presStyleLbl="node1" presStyleIdx="3" presStyleCnt="5"/>
      <dgm:spPr/>
    </dgm:pt>
    <dgm:pt modelId="{AADCF0C6-4453-46FE-8296-E90102D3AA39}" type="pres">
      <dgm:prSet presAssocID="{6F5EC5D9-521D-4F9E-8C69-361B178F4F16}" presName="nodeTx" presStyleLbl="node1" presStyleIdx="3" presStyleCnt="5">
        <dgm:presLayoutVars>
          <dgm:bulletEnabled val="1"/>
        </dgm:presLayoutVars>
      </dgm:prSet>
      <dgm:spPr/>
    </dgm:pt>
    <dgm:pt modelId="{40072A97-B7D1-4AC7-83D6-1E7F3D79E3D6}" type="pres">
      <dgm:prSet presAssocID="{6F5EC5D9-521D-4F9E-8C69-361B178F4F16}" presName="invisiNode" presStyleLbl="node1" presStyleIdx="3" presStyleCnt="5"/>
      <dgm:spPr/>
    </dgm:pt>
    <dgm:pt modelId="{79AE4520-EF2C-4F05-9AAB-2EDA8A77B4FB}" type="pres">
      <dgm:prSet presAssocID="{6F5EC5D9-521D-4F9E-8C69-361B178F4F16}" presName="imagNode" presStyleLbl="fgImgPlace1" presStyleIdx="3" presStyleCnt="5"/>
      <dgm:spPr/>
    </dgm:pt>
    <dgm:pt modelId="{9FDE2268-2AE4-4086-8D46-96CAEB746BA2}" type="pres">
      <dgm:prSet presAssocID="{B97EDA82-A790-48C9-AA65-27A1108B81BD}" presName="sibTrans" presStyleLbl="sibTrans2D1" presStyleIdx="0" presStyleCnt="0"/>
      <dgm:spPr/>
    </dgm:pt>
    <dgm:pt modelId="{975D0B41-72B9-4F99-BA08-A7343A34D217}" type="pres">
      <dgm:prSet presAssocID="{46CA96EB-FFA7-4111-BB6B-DBE6C2859E3C}" presName="compNode" presStyleCnt="0"/>
      <dgm:spPr/>
    </dgm:pt>
    <dgm:pt modelId="{95318488-B7C0-4CD7-9A62-F1F28B15FA6C}" type="pres">
      <dgm:prSet presAssocID="{46CA96EB-FFA7-4111-BB6B-DBE6C2859E3C}" presName="bkgdShape" presStyleLbl="node1" presStyleIdx="4" presStyleCnt="5"/>
      <dgm:spPr/>
    </dgm:pt>
    <dgm:pt modelId="{4DDF8685-B462-4B4E-B053-E88C8F2CADEE}" type="pres">
      <dgm:prSet presAssocID="{46CA96EB-FFA7-4111-BB6B-DBE6C2859E3C}" presName="nodeTx" presStyleLbl="node1" presStyleIdx="4" presStyleCnt="5">
        <dgm:presLayoutVars>
          <dgm:bulletEnabled val="1"/>
        </dgm:presLayoutVars>
      </dgm:prSet>
      <dgm:spPr/>
    </dgm:pt>
    <dgm:pt modelId="{B21A47A7-42E3-4FDE-8651-F995E858F954}" type="pres">
      <dgm:prSet presAssocID="{46CA96EB-FFA7-4111-BB6B-DBE6C2859E3C}" presName="invisiNode" presStyleLbl="node1" presStyleIdx="4" presStyleCnt="5"/>
      <dgm:spPr/>
    </dgm:pt>
    <dgm:pt modelId="{3E82AA5F-F06C-4996-8E75-B668BAC460FF}" type="pres">
      <dgm:prSet presAssocID="{46CA96EB-FFA7-4111-BB6B-DBE6C2859E3C}" presName="imagNode" presStyleLbl="fgImgPlace1" presStyleIdx="4" presStyleCnt="5"/>
      <dgm:spPr/>
    </dgm:pt>
  </dgm:ptLst>
  <dgm:cxnLst>
    <dgm:cxn modelId="{10B72A16-82DF-40EE-8E51-69CA5E52E313}" type="presOf" srcId="{46CA96EB-FFA7-4111-BB6B-DBE6C2859E3C}" destId="{95318488-B7C0-4CD7-9A62-F1F28B15FA6C}" srcOrd="0" destOrd="0" presId="urn:microsoft.com/office/officeart/2005/8/layout/hList7"/>
    <dgm:cxn modelId="{1AB1E018-ECD5-46ED-B9DC-A8C4D3D830C8}" type="presOf" srcId="{6F5EC5D9-521D-4F9E-8C69-361B178F4F16}" destId="{DF800107-7C67-452D-B05F-01958EF85B58}" srcOrd="0" destOrd="0" presId="urn:microsoft.com/office/officeart/2005/8/layout/hList7"/>
    <dgm:cxn modelId="{5E91D01F-21FA-4986-A46F-38886D2791AC}" srcId="{8E2B102D-85E2-4793-8CF9-38414D44D111}" destId="{6F5EC5D9-521D-4F9E-8C69-361B178F4F16}" srcOrd="3" destOrd="0" parTransId="{96D2EA6B-D218-4B8F-8AD8-2EBFCC9805B4}" sibTransId="{B97EDA82-A790-48C9-AA65-27A1108B81BD}"/>
    <dgm:cxn modelId="{EAE34E22-F3A0-4862-AB4B-1F48981EA1F2}" srcId="{8E2B102D-85E2-4793-8CF9-38414D44D111}" destId="{84F98580-EEC3-4C8E-B5DD-46FD861830D3}" srcOrd="2" destOrd="0" parTransId="{B33131E5-37F0-4844-B9F1-03E8BBE591F3}" sibTransId="{88A43A36-2C53-4278-BB31-AC726E4727D4}"/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B3194563-B061-43A0-BC5E-D35FDE82AC77}" type="presOf" srcId="{B1BB65D7-9922-414B-8CDE-836A814B73AE}" destId="{984A8887-4F46-4FC5-ADC3-607617CCCFF6}" srcOrd="1" destOrd="0" presId="urn:microsoft.com/office/officeart/2005/8/layout/hList7"/>
    <dgm:cxn modelId="{8BD1E950-6C1C-4EA3-8027-9D79BB345F17}" type="presOf" srcId="{84F98580-EEC3-4C8E-B5DD-46FD861830D3}" destId="{7F7EC755-13AC-4D0C-AE00-6278A7F7F347}" srcOrd="0" destOrd="0" presId="urn:microsoft.com/office/officeart/2005/8/layout/hList7"/>
    <dgm:cxn modelId="{2EE7DA84-2D25-455A-9B37-85C7CE55FCDC}" type="presOf" srcId="{84F98580-EEC3-4C8E-B5DD-46FD861830D3}" destId="{B154FA62-CE9E-49D2-A23D-EE89C88E8852}" srcOrd="1" destOrd="0" presId="urn:microsoft.com/office/officeart/2005/8/layout/hList7"/>
    <dgm:cxn modelId="{C147BE88-7710-4694-B774-00CBDF3D2436}" type="presOf" srcId="{6F5EC5D9-521D-4F9E-8C69-361B178F4F16}" destId="{AADCF0C6-4453-46FE-8296-E90102D3AA39}" srcOrd="1" destOrd="0" presId="urn:microsoft.com/office/officeart/2005/8/layout/hList7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5B6A10A2-A1E3-4A03-9E3C-AF7B805F8372}" type="presOf" srcId="{B97EDA82-A790-48C9-AA65-27A1108B81BD}" destId="{9FDE2268-2AE4-4086-8D46-96CAEB746BA2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DF51CEB2-09F6-420C-B446-7402796AEEEA}" type="presOf" srcId="{B1BB65D7-9922-414B-8CDE-836A814B73AE}" destId="{F5D102B4-2524-4C8E-9692-7E51C92D0F6D}" srcOrd="0" destOrd="0" presId="urn:microsoft.com/office/officeart/2005/8/layout/hList7"/>
    <dgm:cxn modelId="{9D70BAB9-0C0F-4B38-B4E2-67084BC06CC0}" srcId="{8E2B102D-85E2-4793-8CF9-38414D44D111}" destId="{46CA96EB-FFA7-4111-BB6B-DBE6C2859E3C}" srcOrd="4" destOrd="0" parTransId="{4E965562-9D35-443D-83B5-B5496214AE9A}" sibTransId="{DAE894A7-1244-4A83-9A0F-6B14F332A290}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1702FCD8-98F9-4517-BD5C-73A898AFA997}" type="presOf" srcId="{88A43A36-2C53-4278-BB31-AC726E4727D4}" destId="{EAF50264-4D63-45DD-A469-BBCCD77A6BD5}" srcOrd="0" destOrd="0" presId="urn:microsoft.com/office/officeart/2005/8/layout/hList7"/>
    <dgm:cxn modelId="{07CC37D9-EFFF-4BA7-9EF8-B968453043F1}" srcId="{8E2B102D-85E2-4793-8CF9-38414D44D111}" destId="{B1BB65D7-9922-414B-8CDE-836A814B73AE}" srcOrd="1" destOrd="0" parTransId="{8A6CCF7A-9994-4BA1-A438-49EC2BD72E39}" sibTransId="{B2B3DC66-8480-4A40-B506-A14BC1FAADB8}"/>
    <dgm:cxn modelId="{031CD3D9-11F4-40FC-B429-95EADCBD8D24}" type="presOf" srcId="{46CA96EB-FFA7-4111-BB6B-DBE6C2859E3C}" destId="{4DDF8685-B462-4B4E-B053-E88C8F2CADEE}" srcOrd="1" destOrd="0" presId="urn:microsoft.com/office/officeart/2005/8/layout/hList7"/>
    <dgm:cxn modelId="{3D5FDFFE-2C8B-4676-A6B5-9F695EA16296}" type="presOf" srcId="{B2B3DC66-8480-4A40-B506-A14BC1FAADB8}" destId="{B1570FC0-29F7-400B-956A-7CB3C63340CD}" srcOrd="0" destOrd="0" presId="urn:microsoft.com/office/officeart/2005/8/layout/hList7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D0F835D8-8B4B-4069-AF66-B5D1BC662DC5}" type="presParOf" srcId="{64212967-6523-4F15-B398-469B9C7D9ADB}" destId="{1155C471-FAAF-4D98-8BA2-28880C43DCFC}" srcOrd="2" destOrd="0" presId="urn:microsoft.com/office/officeart/2005/8/layout/hList7"/>
    <dgm:cxn modelId="{DEB6065E-C4E6-4A92-83CD-CB64E2175984}" type="presParOf" srcId="{1155C471-FAAF-4D98-8BA2-28880C43DCFC}" destId="{F5D102B4-2524-4C8E-9692-7E51C92D0F6D}" srcOrd="0" destOrd="0" presId="urn:microsoft.com/office/officeart/2005/8/layout/hList7"/>
    <dgm:cxn modelId="{7E936DBE-6F32-4052-8E89-2B687D4D8D3E}" type="presParOf" srcId="{1155C471-FAAF-4D98-8BA2-28880C43DCFC}" destId="{984A8887-4F46-4FC5-ADC3-607617CCCFF6}" srcOrd="1" destOrd="0" presId="urn:microsoft.com/office/officeart/2005/8/layout/hList7"/>
    <dgm:cxn modelId="{C1287D31-0627-4539-B23E-F594595885E1}" type="presParOf" srcId="{1155C471-FAAF-4D98-8BA2-28880C43DCFC}" destId="{56C2E658-10D2-41E9-BEB3-A44B2A55251D}" srcOrd="2" destOrd="0" presId="urn:microsoft.com/office/officeart/2005/8/layout/hList7"/>
    <dgm:cxn modelId="{B4DD9804-C49E-4EF5-8760-A4860F420CD3}" type="presParOf" srcId="{1155C471-FAAF-4D98-8BA2-28880C43DCFC}" destId="{8CDAEF10-1133-4663-83E9-3313FE6AFAB1}" srcOrd="3" destOrd="0" presId="urn:microsoft.com/office/officeart/2005/8/layout/hList7"/>
    <dgm:cxn modelId="{ECE94E25-01E8-472D-BF8F-84543B676BC6}" type="presParOf" srcId="{64212967-6523-4F15-B398-469B9C7D9ADB}" destId="{B1570FC0-29F7-400B-956A-7CB3C63340CD}" srcOrd="3" destOrd="0" presId="urn:microsoft.com/office/officeart/2005/8/layout/hList7"/>
    <dgm:cxn modelId="{18291F3E-D87C-4708-9CC6-0FEE92C1F5B3}" type="presParOf" srcId="{64212967-6523-4F15-B398-469B9C7D9ADB}" destId="{DE15040C-4753-49D7-BC53-F9EAE262E117}" srcOrd="4" destOrd="0" presId="urn:microsoft.com/office/officeart/2005/8/layout/hList7"/>
    <dgm:cxn modelId="{F3746AE5-776C-4673-AE7E-44558B07B947}" type="presParOf" srcId="{DE15040C-4753-49D7-BC53-F9EAE262E117}" destId="{7F7EC755-13AC-4D0C-AE00-6278A7F7F347}" srcOrd="0" destOrd="0" presId="urn:microsoft.com/office/officeart/2005/8/layout/hList7"/>
    <dgm:cxn modelId="{22F8C602-2DFB-4F98-BD13-F15B37D7A5FE}" type="presParOf" srcId="{DE15040C-4753-49D7-BC53-F9EAE262E117}" destId="{B154FA62-CE9E-49D2-A23D-EE89C88E8852}" srcOrd="1" destOrd="0" presId="urn:microsoft.com/office/officeart/2005/8/layout/hList7"/>
    <dgm:cxn modelId="{9D502EB2-B4D4-4E49-A74F-CDAF9B57A1F7}" type="presParOf" srcId="{DE15040C-4753-49D7-BC53-F9EAE262E117}" destId="{0B781F53-E97F-4EB1-A7F4-1BD4329B171D}" srcOrd="2" destOrd="0" presId="urn:microsoft.com/office/officeart/2005/8/layout/hList7"/>
    <dgm:cxn modelId="{212258C6-8A41-4C33-87CA-7581B5E4FFE3}" type="presParOf" srcId="{DE15040C-4753-49D7-BC53-F9EAE262E117}" destId="{2CF9399B-7CA9-4BC8-B609-75A7B7649570}" srcOrd="3" destOrd="0" presId="urn:microsoft.com/office/officeart/2005/8/layout/hList7"/>
    <dgm:cxn modelId="{49A80275-770F-44A0-9EC7-D249491F12CA}" type="presParOf" srcId="{64212967-6523-4F15-B398-469B9C7D9ADB}" destId="{EAF50264-4D63-45DD-A469-BBCCD77A6BD5}" srcOrd="5" destOrd="0" presId="urn:microsoft.com/office/officeart/2005/8/layout/hList7"/>
    <dgm:cxn modelId="{4FB0998D-4817-4264-AFE5-27C274BBA34B}" type="presParOf" srcId="{64212967-6523-4F15-B398-469B9C7D9ADB}" destId="{C5783C6C-4F36-45C0-8487-2B0F6DDD4926}" srcOrd="6" destOrd="0" presId="urn:microsoft.com/office/officeart/2005/8/layout/hList7"/>
    <dgm:cxn modelId="{124700B5-0228-42FD-957D-4CBE0FE72CC1}" type="presParOf" srcId="{C5783C6C-4F36-45C0-8487-2B0F6DDD4926}" destId="{DF800107-7C67-452D-B05F-01958EF85B58}" srcOrd="0" destOrd="0" presId="urn:microsoft.com/office/officeart/2005/8/layout/hList7"/>
    <dgm:cxn modelId="{729D564C-A931-41D5-BB1B-DC9C28BB5EC0}" type="presParOf" srcId="{C5783C6C-4F36-45C0-8487-2B0F6DDD4926}" destId="{AADCF0C6-4453-46FE-8296-E90102D3AA39}" srcOrd="1" destOrd="0" presId="urn:microsoft.com/office/officeart/2005/8/layout/hList7"/>
    <dgm:cxn modelId="{EA8A0722-A691-4631-95AD-9E8C53FD598A}" type="presParOf" srcId="{C5783C6C-4F36-45C0-8487-2B0F6DDD4926}" destId="{40072A97-B7D1-4AC7-83D6-1E7F3D79E3D6}" srcOrd="2" destOrd="0" presId="urn:microsoft.com/office/officeart/2005/8/layout/hList7"/>
    <dgm:cxn modelId="{08633B88-6E74-471D-A513-FFE35DD43208}" type="presParOf" srcId="{C5783C6C-4F36-45C0-8487-2B0F6DDD4926}" destId="{79AE4520-EF2C-4F05-9AAB-2EDA8A77B4FB}" srcOrd="3" destOrd="0" presId="urn:microsoft.com/office/officeart/2005/8/layout/hList7"/>
    <dgm:cxn modelId="{6CA46E51-9F29-4DC9-9D0B-C3430904C00F}" type="presParOf" srcId="{64212967-6523-4F15-B398-469B9C7D9ADB}" destId="{9FDE2268-2AE4-4086-8D46-96CAEB746BA2}" srcOrd="7" destOrd="0" presId="urn:microsoft.com/office/officeart/2005/8/layout/hList7"/>
    <dgm:cxn modelId="{7CB4EC35-BC1D-4B33-B5E4-1E43663F755F}" type="presParOf" srcId="{64212967-6523-4F15-B398-469B9C7D9ADB}" destId="{975D0B41-72B9-4F99-BA08-A7343A34D217}" srcOrd="8" destOrd="0" presId="urn:microsoft.com/office/officeart/2005/8/layout/hList7"/>
    <dgm:cxn modelId="{7DDA61A1-CB88-415F-8F5B-00E2E901BC54}" type="presParOf" srcId="{975D0B41-72B9-4F99-BA08-A7343A34D217}" destId="{95318488-B7C0-4CD7-9A62-F1F28B15FA6C}" srcOrd="0" destOrd="0" presId="urn:microsoft.com/office/officeart/2005/8/layout/hList7"/>
    <dgm:cxn modelId="{A114ECB0-EF75-4B52-BC43-DD55E02B1AE1}" type="presParOf" srcId="{975D0B41-72B9-4F99-BA08-A7343A34D217}" destId="{4DDF8685-B462-4B4E-B053-E88C8F2CADEE}" srcOrd="1" destOrd="0" presId="urn:microsoft.com/office/officeart/2005/8/layout/hList7"/>
    <dgm:cxn modelId="{6F57E73C-8C7C-482C-B864-700BDA3BAA57}" type="presParOf" srcId="{975D0B41-72B9-4F99-BA08-A7343A34D217}" destId="{B21A47A7-42E3-4FDE-8651-F995E858F954}" srcOrd="2" destOrd="0" presId="urn:microsoft.com/office/officeart/2005/8/layout/hList7"/>
    <dgm:cxn modelId="{148756FC-8EB4-4B19-9119-662769F19E46}" type="presParOf" srcId="{975D0B41-72B9-4F99-BA08-A7343A34D217}" destId="{3E82AA5F-F06C-4996-8E75-B668BAC460F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 dirty="0"/>
            <a:t>Cleanup inactive files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1877882B-BCDE-481E-9915-993548261821}">
      <dgm:prSet/>
      <dgm:spPr/>
      <dgm:t>
        <a:bodyPr/>
        <a:lstStyle/>
        <a:p>
          <a:r>
            <a:rPr lang="en-GB" dirty="0"/>
            <a:t>Default 7 days (168 Hours)</a:t>
          </a:r>
          <a:endParaRPr lang="en-IN" dirty="0"/>
        </a:p>
      </dgm:t>
    </dgm:pt>
    <dgm:pt modelId="{70469559-3860-42C8-B2AA-AFC31C34802B}" type="parTrans" cxnId="{7FD3DCBB-EE42-467C-BCB6-6FDCB21A54FE}">
      <dgm:prSet/>
      <dgm:spPr/>
      <dgm:t>
        <a:bodyPr/>
        <a:lstStyle/>
        <a:p>
          <a:endParaRPr lang="en-IN"/>
        </a:p>
      </dgm:t>
    </dgm:pt>
    <dgm:pt modelId="{4CB67B47-0F00-4C3E-81EB-BC4CCB699C1F}" type="sibTrans" cxnId="{7FD3DCBB-EE42-467C-BCB6-6FDCB21A54FE}">
      <dgm:prSet/>
      <dgm:spPr/>
      <dgm:t>
        <a:bodyPr/>
        <a:lstStyle/>
        <a:p>
          <a:endParaRPr lang="en-IN"/>
        </a:p>
      </dgm:t>
    </dgm:pt>
    <dgm:pt modelId="{AA745874-DD06-46D4-A778-276ED5F37783}">
      <dgm:prSet/>
      <dgm:spPr/>
      <dgm:t>
        <a:bodyPr/>
        <a:lstStyle/>
        <a:p>
          <a:r>
            <a:rPr lang="en-IN" dirty="0"/>
            <a:t>Configurable</a:t>
          </a:r>
        </a:p>
      </dgm:t>
    </dgm:pt>
    <dgm:pt modelId="{951B96C4-BA2C-4A71-86BF-5F221F3EF6B2}" type="parTrans" cxnId="{B0E5808D-CE02-45C9-8C0C-3228C7A6BA4E}">
      <dgm:prSet/>
      <dgm:spPr/>
      <dgm:t>
        <a:bodyPr/>
        <a:lstStyle/>
        <a:p>
          <a:endParaRPr lang="en-IN"/>
        </a:p>
      </dgm:t>
    </dgm:pt>
    <dgm:pt modelId="{2B40D295-2940-40D5-B164-A07E76A5D2E9}" type="sibTrans" cxnId="{B0E5808D-CE02-45C9-8C0C-3228C7A6BA4E}">
      <dgm:prSet/>
      <dgm:spPr/>
      <dgm:t>
        <a:bodyPr/>
        <a:lstStyle/>
        <a:p>
          <a:endParaRPr lang="en-IN"/>
        </a:p>
      </dgm:t>
    </dgm:pt>
    <dgm:pt modelId="{A46EFAC8-BA74-46B4-85DB-0C317E7622E4}">
      <dgm:prSet/>
      <dgm:spPr/>
      <dgm:t>
        <a:bodyPr/>
        <a:lstStyle/>
        <a:p>
          <a:r>
            <a:rPr lang="en-IN" dirty="0"/>
            <a:t>Dry Run</a:t>
          </a:r>
        </a:p>
      </dgm:t>
    </dgm:pt>
    <dgm:pt modelId="{FD7A85C0-17BF-4D58-9F1F-8F0C8B862F17}" type="parTrans" cxnId="{4451D4E4-4FC3-4A55-A632-34E14CAAC364}">
      <dgm:prSet/>
      <dgm:spPr/>
      <dgm:t>
        <a:bodyPr/>
        <a:lstStyle/>
        <a:p>
          <a:endParaRPr lang="en-IN"/>
        </a:p>
      </dgm:t>
    </dgm:pt>
    <dgm:pt modelId="{8F4442D7-6141-45E0-9347-1870521A1495}" type="sibTrans" cxnId="{4451D4E4-4FC3-4A55-A632-34E14CAAC364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4"/>
      <dgm:spPr/>
    </dgm:pt>
    <dgm:pt modelId="{B6B16F24-85EA-477C-9FF2-9230C63D082E}" type="pres">
      <dgm:prSet presAssocID="{66695134-8557-4970-AB1D-865530EDA114}" presName="nodeTx" presStyleLbl="node1" presStyleIdx="0" presStyleCnt="4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4"/>
      <dgm:spPr/>
    </dgm:pt>
    <dgm:pt modelId="{CF3546B1-C8BD-4A8B-AAD4-88B41724388E}" type="pres">
      <dgm:prSet presAssocID="{66695134-8557-4970-AB1D-865530EDA114}" presName="imagNode" presStyleLbl="fgImgPlace1" presStyleIdx="0" presStyleCnt="4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ADA618A7-CE58-4C79-806F-24471507D33A}" type="pres">
      <dgm:prSet presAssocID="{1877882B-BCDE-481E-9915-993548261821}" presName="compNode" presStyleCnt="0"/>
      <dgm:spPr/>
    </dgm:pt>
    <dgm:pt modelId="{979F5162-6656-48FE-A454-5ADD41C2191E}" type="pres">
      <dgm:prSet presAssocID="{1877882B-BCDE-481E-9915-993548261821}" presName="bkgdShape" presStyleLbl="node1" presStyleIdx="1" presStyleCnt="4"/>
      <dgm:spPr/>
    </dgm:pt>
    <dgm:pt modelId="{E2072C67-4745-4AE0-8E6B-96E771A60B43}" type="pres">
      <dgm:prSet presAssocID="{1877882B-BCDE-481E-9915-993548261821}" presName="nodeTx" presStyleLbl="node1" presStyleIdx="1" presStyleCnt="4">
        <dgm:presLayoutVars>
          <dgm:bulletEnabled val="1"/>
        </dgm:presLayoutVars>
      </dgm:prSet>
      <dgm:spPr/>
    </dgm:pt>
    <dgm:pt modelId="{1016DD55-467F-483F-8D14-7046CAD2926D}" type="pres">
      <dgm:prSet presAssocID="{1877882B-BCDE-481E-9915-993548261821}" presName="invisiNode" presStyleLbl="node1" presStyleIdx="1" presStyleCnt="4"/>
      <dgm:spPr/>
    </dgm:pt>
    <dgm:pt modelId="{3CD7A9C1-6328-446D-9F30-59606EE418EF}" type="pres">
      <dgm:prSet presAssocID="{1877882B-BCDE-481E-9915-993548261821}" presName="imagNode" presStyleLbl="fgImgPlace1" presStyleIdx="1" presStyleCnt="4"/>
      <dgm:spPr/>
    </dgm:pt>
    <dgm:pt modelId="{CBCFBA2B-F45F-4388-A77F-6D4FE2D81C7F}" type="pres">
      <dgm:prSet presAssocID="{4CB67B47-0F00-4C3E-81EB-BC4CCB699C1F}" presName="sibTrans" presStyleLbl="sibTrans2D1" presStyleIdx="0" presStyleCnt="0"/>
      <dgm:spPr/>
    </dgm:pt>
    <dgm:pt modelId="{B5C078A1-0AED-4AA5-8139-C8105D1CC196}" type="pres">
      <dgm:prSet presAssocID="{AA745874-DD06-46D4-A778-276ED5F37783}" presName="compNode" presStyleCnt="0"/>
      <dgm:spPr/>
    </dgm:pt>
    <dgm:pt modelId="{AE518A02-B2E5-47E4-A182-EC9A8308A54C}" type="pres">
      <dgm:prSet presAssocID="{AA745874-DD06-46D4-A778-276ED5F37783}" presName="bkgdShape" presStyleLbl="node1" presStyleIdx="2" presStyleCnt="4"/>
      <dgm:spPr/>
    </dgm:pt>
    <dgm:pt modelId="{43091EB6-3481-4BBD-9C79-F897B694F99F}" type="pres">
      <dgm:prSet presAssocID="{AA745874-DD06-46D4-A778-276ED5F37783}" presName="nodeTx" presStyleLbl="node1" presStyleIdx="2" presStyleCnt="4">
        <dgm:presLayoutVars>
          <dgm:bulletEnabled val="1"/>
        </dgm:presLayoutVars>
      </dgm:prSet>
      <dgm:spPr/>
    </dgm:pt>
    <dgm:pt modelId="{3FB80797-8184-4DDD-B3AA-F92D4D1156E4}" type="pres">
      <dgm:prSet presAssocID="{AA745874-DD06-46D4-A778-276ED5F37783}" presName="invisiNode" presStyleLbl="node1" presStyleIdx="2" presStyleCnt="4"/>
      <dgm:spPr/>
    </dgm:pt>
    <dgm:pt modelId="{A2D1E8FA-7FCF-45AC-813A-D8A97C86093E}" type="pres">
      <dgm:prSet presAssocID="{AA745874-DD06-46D4-A778-276ED5F37783}" presName="imagNode" presStyleLbl="fgImgPlace1" presStyleIdx="2" presStyleCnt="4"/>
      <dgm:spPr/>
    </dgm:pt>
    <dgm:pt modelId="{12F28CDB-28D5-4C5D-9DBD-8CBECA873B04}" type="pres">
      <dgm:prSet presAssocID="{2B40D295-2940-40D5-B164-A07E76A5D2E9}" presName="sibTrans" presStyleLbl="sibTrans2D1" presStyleIdx="0" presStyleCnt="0"/>
      <dgm:spPr/>
    </dgm:pt>
    <dgm:pt modelId="{92E64ABE-57B3-4A9F-A299-BFF5B6B57113}" type="pres">
      <dgm:prSet presAssocID="{A46EFAC8-BA74-46B4-85DB-0C317E7622E4}" presName="compNode" presStyleCnt="0"/>
      <dgm:spPr/>
    </dgm:pt>
    <dgm:pt modelId="{FA9E660A-E490-4404-BFE7-9FDF0DF053BD}" type="pres">
      <dgm:prSet presAssocID="{A46EFAC8-BA74-46B4-85DB-0C317E7622E4}" presName="bkgdShape" presStyleLbl="node1" presStyleIdx="3" presStyleCnt="4"/>
      <dgm:spPr/>
    </dgm:pt>
    <dgm:pt modelId="{1A0B01D8-FF5F-456E-86F0-73AAD25AEF8E}" type="pres">
      <dgm:prSet presAssocID="{A46EFAC8-BA74-46B4-85DB-0C317E7622E4}" presName="nodeTx" presStyleLbl="node1" presStyleIdx="3" presStyleCnt="4">
        <dgm:presLayoutVars>
          <dgm:bulletEnabled val="1"/>
        </dgm:presLayoutVars>
      </dgm:prSet>
      <dgm:spPr/>
    </dgm:pt>
    <dgm:pt modelId="{05DA988A-C0A8-4753-AAF1-AD352F1A69C3}" type="pres">
      <dgm:prSet presAssocID="{A46EFAC8-BA74-46B4-85DB-0C317E7622E4}" presName="invisiNode" presStyleLbl="node1" presStyleIdx="3" presStyleCnt="4"/>
      <dgm:spPr/>
    </dgm:pt>
    <dgm:pt modelId="{3F928CC8-5A1E-40BA-8B3B-9C194797CE1F}" type="pres">
      <dgm:prSet presAssocID="{A46EFAC8-BA74-46B4-85DB-0C317E7622E4}" presName="imagNode" presStyleLbl="fgImgPlace1" presStyleIdx="3" presStyleCnt="4"/>
      <dgm:spPr/>
    </dgm:pt>
  </dgm:ptLst>
  <dgm:cxnLst>
    <dgm:cxn modelId="{3162A213-8D95-4A14-A974-8AF1F2699805}" type="presOf" srcId="{1877882B-BCDE-481E-9915-993548261821}" destId="{979F5162-6656-48FE-A454-5ADD41C2191E}" srcOrd="0" destOrd="0" presId="urn:microsoft.com/office/officeart/2005/8/layout/hList7"/>
    <dgm:cxn modelId="{EB042D1A-31A0-496E-B31A-3610D8FCAD1D}" type="presOf" srcId="{AA745874-DD06-46D4-A778-276ED5F37783}" destId="{43091EB6-3481-4BBD-9C79-F897B694F99F}" srcOrd="1" destOrd="0" presId="urn:microsoft.com/office/officeart/2005/8/layout/hList7"/>
    <dgm:cxn modelId="{90BDBA2E-5054-4BE7-BE41-E608DA2FBD9C}" type="presOf" srcId="{1877882B-BCDE-481E-9915-993548261821}" destId="{E2072C67-4745-4AE0-8E6B-96E771A60B43}" srcOrd="1" destOrd="0" presId="urn:microsoft.com/office/officeart/2005/8/layout/hList7"/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528DC543-1DA3-4FF0-911F-F43E9A5EE716}" type="presOf" srcId="{A46EFAC8-BA74-46B4-85DB-0C317E7622E4}" destId="{1A0B01D8-FF5F-456E-86F0-73AAD25AEF8E}" srcOrd="1" destOrd="0" presId="urn:microsoft.com/office/officeart/2005/8/layout/hList7"/>
    <dgm:cxn modelId="{25550B7B-5117-42AA-94B5-2F750093C154}" type="presOf" srcId="{4CB67B47-0F00-4C3E-81EB-BC4CCB699C1F}" destId="{CBCFBA2B-F45F-4388-A77F-6D4FE2D81C7F}" srcOrd="0" destOrd="0" presId="urn:microsoft.com/office/officeart/2005/8/layout/hList7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B0E5808D-CE02-45C9-8C0C-3228C7A6BA4E}" srcId="{8E2B102D-85E2-4793-8CF9-38414D44D111}" destId="{AA745874-DD06-46D4-A778-276ED5F37783}" srcOrd="2" destOrd="0" parTransId="{951B96C4-BA2C-4A71-86BF-5F221F3EF6B2}" sibTransId="{2B40D295-2940-40D5-B164-A07E76A5D2E9}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7FD3DCBB-EE42-467C-BCB6-6FDCB21A54FE}" srcId="{8E2B102D-85E2-4793-8CF9-38414D44D111}" destId="{1877882B-BCDE-481E-9915-993548261821}" srcOrd="1" destOrd="0" parTransId="{70469559-3860-42C8-B2AA-AFC31C34802B}" sibTransId="{4CB67B47-0F00-4C3E-81EB-BC4CCB699C1F}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5FFC18DB-E516-4E8A-BD48-E205320CC194}" type="presOf" srcId="{AA745874-DD06-46D4-A778-276ED5F37783}" destId="{AE518A02-B2E5-47E4-A182-EC9A8308A54C}" srcOrd="0" destOrd="0" presId="urn:microsoft.com/office/officeart/2005/8/layout/hList7"/>
    <dgm:cxn modelId="{4451D4E4-4FC3-4A55-A632-34E14CAAC364}" srcId="{8E2B102D-85E2-4793-8CF9-38414D44D111}" destId="{A46EFAC8-BA74-46B4-85DB-0C317E7622E4}" srcOrd="3" destOrd="0" parTransId="{FD7A85C0-17BF-4D58-9F1F-8F0C8B862F17}" sibTransId="{8F4442D7-6141-45E0-9347-1870521A1495}"/>
    <dgm:cxn modelId="{F381D8EC-790E-4E73-8F96-DE134260FD6F}" type="presOf" srcId="{A46EFAC8-BA74-46B4-85DB-0C317E7622E4}" destId="{FA9E660A-E490-4404-BFE7-9FDF0DF053BD}" srcOrd="0" destOrd="0" presId="urn:microsoft.com/office/officeart/2005/8/layout/hList7"/>
    <dgm:cxn modelId="{755D22FB-1622-4090-9896-F606C44D5680}" type="presOf" srcId="{2B40D295-2940-40D5-B164-A07E76A5D2E9}" destId="{12F28CDB-28D5-4C5D-9DBD-8CBECA873B04}" srcOrd="0" destOrd="0" presId="urn:microsoft.com/office/officeart/2005/8/layout/hList7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50597560-2AE6-47DC-815C-24C727CB274E}" type="presParOf" srcId="{64212967-6523-4F15-B398-469B9C7D9ADB}" destId="{ADA618A7-CE58-4C79-806F-24471507D33A}" srcOrd="2" destOrd="0" presId="urn:microsoft.com/office/officeart/2005/8/layout/hList7"/>
    <dgm:cxn modelId="{E487FB8E-6A1A-42A5-8C22-7271DAC52939}" type="presParOf" srcId="{ADA618A7-CE58-4C79-806F-24471507D33A}" destId="{979F5162-6656-48FE-A454-5ADD41C2191E}" srcOrd="0" destOrd="0" presId="urn:microsoft.com/office/officeart/2005/8/layout/hList7"/>
    <dgm:cxn modelId="{7133812E-9C77-48F6-BEA3-7A2C49B34EB5}" type="presParOf" srcId="{ADA618A7-CE58-4C79-806F-24471507D33A}" destId="{E2072C67-4745-4AE0-8E6B-96E771A60B43}" srcOrd="1" destOrd="0" presId="urn:microsoft.com/office/officeart/2005/8/layout/hList7"/>
    <dgm:cxn modelId="{4A0B4281-1866-412F-BF0F-C8396866084B}" type="presParOf" srcId="{ADA618A7-CE58-4C79-806F-24471507D33A}" destId="{1016DD55-467F-483F-8D14-7046CAD2926D}" srcOrd="2" destOrd="0" presId="urn:microsoft.com/office/officeart/2005/8/layout/hList7"/>
    <dgm:cxn modelId="{F5A4966C-8493-474B-946F-F246493E290E}" type="presParOf" srcId="{ADA618A7-CE58-4C79-806F-24471507D33A}" destId="{3CD7A9C1-6328-446D-9F30-59606EE418EF}" srcOrd="3" destOrd="0" presId="urn:microsoft.com/office/officeart/2005/8/layout/hList7"/>
    <dgm:cxn modelId="{B19D9474-7E7D-4369-AAAF-B4E7345BA184}" type="presParOf" srcId="{64212967-6523-4F15-B398-469B9C7D9ADB}" destId="{CBCFBA2B-F45F-4388-A77F-6D4FE2D81C7F}" srcOrd="3" destOrd="0" presId="urn:microsoft.com/office/officeart/2005/8/layout/hList7"/>
    <dgm:cxn modelId="{5E6D2CAE-D949-4BA8-BCD3-41947550ECDE}" type="presParOf" srcId="{64212967-6523-4F15-B398-469B9C7D9ADB}" destId="{B5C078A1-0AED-4AA5-8139-C8105D1CC196}" srcOrd="4" destOrd="0" presId="urn:microsoft.com/office/officeart/2005/8/layout/hList7"/>
    <dgm:cxn modelId="{E02A13DF-1B10-4379-852C-488E922D438E}" type="presParOf" srcId="{B5C078A1-0AED-4AA5-8139-C8105D1CC196}" destId="{AE518A02-B2E5-47E4-A182-EC9A8308A54C}" srcOrd="0" destOrd="0" presId="urn:microsoft.com/office/officeart/2005/8/layout/hList7"/>
    <dgm:cxn modelId="{45FAD5B4-BD62-4E40-A45F-0C277F2A06FC}" type="presParOf" srcId="{B5C078A1-0AED-4AA5-8139-C8105D1CC196}" destId="{43091EB6-3481-4BBD-9C79-F897B694F99F}" srcOrd="1" destOrd="0" presId="urn:microsoft.com/office/officeart/2005/8/layout/hList7"/>
    <dgm:cxn modelId="{25E04E88-8997-4F97-B5E6-A63A34D0B5E7}" type="presParOf" srcId="{B5C078A1-0AED-4AA5-8139-C8105D1CC196}" destId="{3FB80797-8184-4DDD-B3AA-F92D4D1156E4}" srcOrd="2" destOrd="0" presId="urn:microsoft.com/office/officeart/2005/8/layout/hList7"/>
    <dgm:cxn modelId="{ADE1B7F7-604A-442A-B714-9B011389A9A5}" type="presParOf" srcId="{B5C078A1-0AED-4AA5-8139-C8105D1CC196}" destId="{A2D1E8FA-7FCF-45AC-813A-D8A97C86093E}" srcOrd="3" destOrd="0" presId="urn:microsoft.com/office/officeart/2005/8/layout/hList7"/>
    <dgm:cxn modelId="{CB34F56F-ACFC-4D04-8418-08230745CE85}" type="presParOf" srcId="{64212967-6523-4F15-B398-469B9C7D9ADB}" destId="{12F28CDB-28D5-4C5D-9DBD-8CBECA873B04}" srcOrd="5" destOrd="0" presId="urn:microsoft.com/office/officeart/2005/8/layout/hList7"/>
    <dgm:cxn modelId="{B72F4273-A945-4097-8ACA-5ADD647C7B7D}" type="presParOf" srcId="{64212967-6523-4F15-B398-469B9C7D9ADB}" destId="{92E64ABE-57B3-4A9F-A299-BFF5B6B57113}" srcOrd="6" destOrd="0" presId="urn:microsoft.com/office/officeart/2005/8/layout/hList7"/>
    <dgm:cxn modelId="{8806A807-896C-43A1-804B-19A41355A137}" type="presParOf" srcId="{92E64ABE-57B3-4A9F-A299-BFF5B6B57113}" destId="{FA9E660A-E490-4404-BFE7-9FDF0DF053BD}" srcOrd="0" destOrd="0" presId="urn:microsoft.com/office/officeart/2005/8/layout/hList7"/>
    <dgm:cxn modelId="{F1F88467-0551-42DA-862E-6D6542D19024}" type="presParOf" srcId="{92E64ABE-57B3-4A9F-A299-BFF5B6B57113}" destId="{1A0B01D8-FF5F-456E-86F0-73AAD25AEF8E}" srcOrd="1" destOrd="0" presId="urn:microsoft.com/office/officeart/2005/8/layout/hList7"/>
    <dgm:cxn modelId="{8EFC1CE6-627F-4A78-9303-5ECA6C8ED3FB}" type="presParOf" srcId="{92E64ABE-57B3-4A9F-A299-BFF5B6B57113}" destId="{05DA988A-C0A8-4753-AAF1-AD352F1A69C3}" srcOrd="2" destOrd="0" presId="urn:microsoft.com/office/officeart/2005/8/layout/hList7"/>
    <dgm:cxn modelId="{AE0112A9-FAFE-4DD3-88E5-7F3351E1EC55}" type="presParOf" srcId="{92E64ABE-57B3-4A9F-A299-BFF5B6B57113}" destId="{3F928CC8-5A1E-40BA-8B3B-9C194797CE1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 dirty="0"/>
            <a:t>Simulate Vacuum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5FF65C43-3E3C-4D1B-A086-E2BA05592FDE}">
      <dgm:prSet/>
      <dgm:spPr/>
      <dgm:t>
        <a:bodyPr/>
        <a:lstStyle/>
        <a:p>
          <a:r>
            <a:rPr lang="en-GB" dirty="0"/>
            <a:t>Preview Files TO Be Deleted</a:t>
          </a:r>
          <a:endParaRPr lang="en-IN" dirty="0"/>
        </a:p>
      </dgm:t>
    </dgm:pt>
    <dgm:pt modelId="{04087C68-8DD7-4F6B-8144-F39B1FEBA6D5}" type="parTrans" cxnId="{1D3D1B99-A9AC-4C1D-ABDE-B18603A08C0E}">
      <dgm:prSet/>
      <dgm:spPr/>
      <dgm:t>
        <a:bodyPr/>
        <a:lstStyle/>
        <a:p>
          <a:endParaRPr lang="en-IN"/>
        </a:p>
      </dgm:t>
    </dgm:pt>
    <dgm:pt modelId="{FBA094E8-9CBB-488C-8A0A-1C0715E294C0}" type="sibTrans" cxnId="{1D3D1B99-A9AC-4C1D-ABDE-B18603A08C0E}">
      <dgm:prSet/>
      <dgm:spPr/>
      <dgm:t>
        <a:bodyPr/>
        <a:lstStyle/>
        <a:p>
          <a:endParaRPr lang="en-IN"/>
        </a:p>
      </dgm:t>
    </dgm:pt>
    <dgm:pt modelId="{8E4DE11D-67CE-45F2-B231-7C361E3FF5FB}">
      <dgm:prSet/>
      <dgm:spPr/>
      <dgm:t>
        <a:bodyPr/>
        <a:lstStyle/>
        <a:p>
          <a:r>
            <a:rPr lang="en-IN" dirty="0"/>
            <a:t>Avoid Accidental Delete</a:t>
          </a:r>
        </a:p>
      </dgm:t>
    </dgm:pt>
    <dgm:pt modelId="{0AEB4AF1-8964-4AD0-A684-CD2737FBD0CF}" type="parTrans" cxnId="{C41D1317-93EA-48CA-91A7-AB532A4F9131}">
      <dgm:prSet/>
      <dgm:spPr/>
      <dgm:t>
        <a:bodyPr/>
        <a:lstStyle/>
        <a:p>
          <a:endParaRPr lang="en-IN"/>
        </a:p>
      </dgm:t>
    </dgm:pt>
    <dgm:pt modelId="{BF8E7D93-EFAE-4041-BF45-8427F9F5282E}" type="sibTrans" cxnId="{C41D1317-93EA-48CA-91A7-AB532A4F9131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3"/>
      <dgm:spPr/>
    </dgm:pt>
    <dgm:pt modelId="{B6B16F24-85EA-477C-9FF2-9230C63D082E}" type="pres">
      <dgm:prSet presAssocID="{66695134-8557-4970-AB1D-865530EDA114}" presName="nodeTx" presStyleLbl="node1" presStyleIdx="0" presStyleCnt="3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3"/>
      <dgm:spPr/>
    </dgm:pt>
    <dgm:pt modelId="{CF3546B1-C8BD-4A8B-AAD4-88B41724388E}" type="pres">
      <dgm:prSet presAssocID="{66695134-8557-4970-AB1D-865530EDA114}" presName="imagNode" presStyleLbl="fgImgPlace1" presStyleIdx="0" presStyleCnt="3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AB18AAA6-D3C7-4F3E-A130-561A5BE705CE}" type="pres">
      <dgm:prSet presAssocID="{5FF65C43-3E3C-4D1B-A086-E2BA05592FDE}" presName="compNode" presStyleCnt="0"/>
      <dgm:spPr/>
    </dgm:pt>
    <dgm:pt modelId="{1F988D66-117E-49F1-A7B0-151F9F1EAD85}" type="pres">
      <dgm:prSet presAssocID="{5FF65C43-3E3C-4D1B-A086-E2BA05592FDE}" presName="bkgdShape" presStyleLbl="node1" presStyleIdx="1" presStyleCnt="3"/>
      <dgm:spPr/>
    </dgm:pt>
    <dgm:pt modelId="{3191F73C-637C-4FC5-9D00-88971BB04DAF}" type="pres">
      <dgm:prSet presAssocID="{5FF65C43-3E3C-4D1B-A086-E2BA05592FDE}" presName="nodeTx" presStyleLbl="node1" presStyleIdx="1" presStyleCnt="3">
        <dgm:presLayoutVars>
          <dgm:bulletEnabled val="1"/>
        </dgm:presLayoutVars>
      </dgm:prSet>
      <dgm:spPr/>
    </dgm:pt>
    <dgm:pt modelId="{DF5B2541-4F4C-40C5-B549-BB5520DB9E6E}" type="pres">
      <dgm:prSet presAssocID="{5FF65C43-3E3C-4D1B-A086-E2BA05592FDE}" presName="invisiNode" presStyleLbl="node1" presStyleIdx="1" presStyleCnt="3"/>
      <dgm:spPr/>
    </dgm:pt>
    <dgm:pt modelId="{EA18C209-16AB-4D4E-931A-C85FDE49DAF9}" type="pres">
      <dgm:prSet presAssocID="{5FF65C43-3E3C-4D1B-A086-E2BA05592FDE}" presName="imagNode" presStyleLbl="fgImgPlace1" presStyleIdx="1" presStyleCnt="3"/>
      <dgm:spPr/>
    </dgm:pt>
    <dgm:pt modelId="{563D08AE-C959-4F4E-B208-B4EC6AE0854B}" type="pres">
      <dgm:prSet presAssocID="{FBA094E8-9CBB-488C-8A0A-1C0715E294C0}" presName="sibTrans" presStyleLbl="sibTrans2D1" presStyleIdx="0" presStyleCnt="0"/>
      <dgm:spPr/>
    </dgm:pt>
    <dgm:pt modelId="{C6CCAA22-7F7E-41EC-851A-FE0AFA0404EE}" type="pres">
      <dgm:prSet presAssocID="{8E4DE11D-67CE-45F2-B231-7C361E3FF5FB}" presName="compNode" presStyleCnt="0"/>
      <dgm:spPr/>
    </dgm:pt>
    <dgm:pt modelId="{7F49B705-E2D4-4205-8162-3B186D2C3377}" type="pres">
      <dgm:prSet presAssocID="{8E4DE11D-67CE-45F2-B231-7C361E3FF5FB}" presName="bkgdShape" presStyleLbl="node1" presStyleIdx="2" presStyleCnt="3"/>
      <dgm:spPr/>
    </dgm:pt>
    <dgm:pt modelId="{E501D2D1-570D-4DB2-8D60-5616DD96824E}" type="pres">
      <dgm:prSet presAssocID="{8E4DE11D-67CE-45F2-B231-7C361E3FF5FB}" presName="nodeTx" presStyleLbl="node1" presStyleIdx="2" presStyleCnt="3">
        <dgm:presLayoutVars>
          <dgm:bulletEnabled val="1"/>
        </dgm:presLayoutVars>
      </dgm:prSet>
      <dgm:spPr/>
    </dgm:pt>
    <dgm:pt modelId="{04543C0F-DDC4-419F-8F74-373A6270FD86}" type="pres">
      <dgm:prSet presAssocID="{8E4DE11D-67CE-45F2-B231-7C361E3FF5FB}" presName="invisiNode" presStyleLbl="node1" presStyleIdx="2" presStyleCnt="3"/>
      <dgm:spPr/>
    </dgm:pt>
    <dgm:pt modelId="{0C367D7A-BDB8-48EF-A03D-AE3A5A7CE5E9}" type="pres">
      <dgm:prSet presAssocID="{8E4DE11D-67CE-45F2-B231-7C361E3FF5FB}" presName="imagNode" presStyleLbl="fgImgPlace1" presStyleIdx="2" presStyleCnt="3"/>
      <dgm:spPr/>
    </dgm:pt>
  </dgm:ptLst>
  <dgm:cxnLst>
    <dgm:cxn modelId="{5A620801-6F08-4F7A-9C6E-790FFD8E5FCC}" type="presOf" srcId="{8E4DE11D-67CE-45F2-B231-7C361E3FF5FB}" destId="{7F49B705-E2D4-4205-8162-3B186D2C3377}" srcOrd="0" destOrd="0" presId="urn:microsoft.com/office/officeart/2005/8/layout/hList7"/>
    <dgm:cxn modelId="{4733670D-3853-48CD-9EEF-F9AB8CB99B29}" type="presOf" srcId="{5FF65C43-3E3C-4D1B-A086-E2BA05592FDE}" destId="{1F988D66-117E-49F1-A7B0-151F9F1EAD85}" srcOrd="0" destOrd="0" presId="urn:microsoft.com/office/officeart/2005/8/layout/hList7"/>
    <dgm:cxn modelId="{C41D1317-93EA-48CA-91A7-AB532A4F9131}" srcId="{8E2B102D-85E2-4793-8CF9-38414D44D111}" destId="{8E4DE11D-67CE-45F2-B231-7C361E3FF5FB}" srcOrd="2" destOrd="0" parTransId="{0AEB4AF1-8964-4AD0-A684-CD2737FBD0CF}" sibTransId="{BF8E7D93-EFAE-4041-BF45-8427F9F5282E}"/>
    <dgm:cxn modelId="{BE7CAF2F-EB5F-46A3-859F-05C90D6F6F58}" type="presOf" srcId="{8E4DE11D-67CE-45F2-B231-7C361E3FF5FB}" destId="{E501D2D1-570D-4DB2-8D60-5616DD96824E}" srcOrd="1" destOrd="0" presId="urn:microsoft.com/office/officeart/2005/8/layout/hList7"/>
    <dgm:cxn modelId="{E48D2334-50C3-4290-9D19-CBF63D0089A9}" type="presOf" srcId="{5FF65C43-3E3C-4D1B-A086-E2BA05592FDE}" destId="{3191F73C-637C-4FC5-9D00-88971BB04DAF}" srcOrd="1" destOrd="0" presId="urn:microsoft.com/office/officeart/2005/8/layout/hList7"/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1D3D1B99-A9AC-4C1D-ABDE-B18603A08C0E}" srcId="{8E2B102D-85E2-4793-8CF9-38414D44D111}" destId="{5FF65C43-3E3C-4D1B-A086-E2BA05592FDE}" srcOrd="1" destOrd="0" parTransId="{04087C68-8DD7-4F6B-8144-F39B1FEBA6D5}" sibTransId="{FBA094E8-9CBB-488C-8A0A-1C0715E294C0}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1D62F4E2-C889-43FF-91DD-383EADCA9820}" type="presOf" srcId="{FBA094E8-9CBB-488C-8A0A-1C0715E294C0}" destId="{563D08AE-C959-4F4E-B208-B4EC6AE0854B}" srcOrd="0" destOrd="0" presId="urn:microsoft.com/office/officeart/2005/8/layout/hList7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7E2C672B-F78D-4DFE-B44C-216736816516}" type="presParOf" srcId="{64212967-6523-4F15-B398-469B9C7D9ADB}" destId="{AB18AAA6-D3C7-4F3E-A130-561A5BE705CE}" srcOrd="2" destOrd="0" presId="urn:microsoft.com/office/officeart/2005/8/layout/hList7"/>
    <dgm:cxn modelId="{563D3F5A-A161-4A50-A879-BFFE38FFC881}" type="presParOf" srcId="{AB18AAA6-D3C7-4F3E-A130-561A5BE705CE}" destId="{1F988D66-117E-49F1-A7B0-151F9F1EAD85}" srcOrd="0" destOrd="0" presId="urn:microsoft.com/office/officeart/2005/8/layout/hList7"/>
    <dgm:cxn modelId="{A3942D05-ACDC-48B6-B949-4C19FB5117F7}" type="presParOf" srcId="{AB18AAA6-D3C7-4F3E-A130-561A5BE705CE}" destId="{3191F73C-637C-4FC5-9D00-88971BB04DAF}" srcOrd="1" destOrd="0" presId="urn:microsoft.com/office/officeart/2005/8/layout/hList7"/>
    <dgm:cxn modelId="{B11C782A-4447-4CFB-B1A1-D1FE45B39CB1}" type="presParOf" srcId="{AB18AAA6-D3C7-4F3E-A130-561A5BE705CE}" destId="{DF5B2541-4F4C-40C5-B549-BB5520DB9E6E}" srcOrd="2" destOrd="0" presId="urn:microsoft.com/office/officeart/2005/8/layout/hList7"/>
    <dgm:cxn modelId="{E5B86F14-3554-4582-97E8-CEA19EB918EF}" type="presParOf" srcId="{AB18AAA6-D3C7-4F3E-A130-561A5BE705CE}" destId="{EA18C209-16AB-4D4E-931A-C85FDE49DAF9}" srcOrd="3" destOrd="0" presId="urn:microsoft.com/office/officeart/2005/8/layout/hList7"/>
    <dgm:cxn modelId="{229BA1C4-CEDA-414B-B923-30F9FC232CE4}" type="presParOf" srcId="{64212967-6523-4F15-B398-469B9C7D9ADB}" destId="{563D08AE-C959-4F4E-B208-B4EC6AE0854B}" srcOrd="3" destOrd="0" presId="urn:microsoft.com/office/officeart/2005/8/layout/hList7"/>
    <dgm:cxn modelId="{34418369-8B3F-4816-A7FE-4FD3C3167407}" type="presParOf" srcId="{64212967-6523-4F15-B398-469B9C7D9ADB}" destId="{C6CCAA22-7F7E-41EC-851A-FE0AFA0404EE}" srcOrd="4" destOrd="0" presId="urn:microsoft.com/office/officeart/2005/8/layout/hList7"/>
    <dgm:cxn modelId="{5799660C-9130-4CE6-9771-76DF4A00B65B}" type="presParOf" srcId="{C6CCAA22-7F7E-41EC-851A-FE0AFA0404EE}" destId="{7F49B705-E2D4-4205-8162-3B186D2C3377}" srcOrd="0" destOrd="0" presId="urn:microsoft.com/office/officeart/2005/8/layout/hList7"/>
    <dgm:cxn modelId="{A892C930-75CD-4942-91F1-F555F5C09F98}" type="presParOf" srcId="{C6CCAA22-7F7E-41EC-851A-FE0AFA0404EE}" destId="{E501D2D1-570D-4DB2-8D60-5616DD96824E}" srcOrd="1" destOrd="0" presId="urn:microsoft.com/office/officeart/2005/8/layout/hList7"/>
    <dgm:cxn modelId="{1892E444-1784-4F6C-AF08-0411AAED16C6}" type="presParOf" srcId="{C6CCAA22-7F7E-41EC-851A-FE0AFA0404EE}" destId="{04543C0F-DDC4-419F-8F74-373A6270FD86}" srcOrd="2" destOrd="0" presId="urn:microsoft.com/office/officeart/2005/8/layout/hList7"/>
    <dgm:cxn modelId="{D2526B20-5A0E-4B79-AA58-70957F20C8BE}" type="presParOf" srcId="{C6CCAA22-7F7E-41EC-851A-FE0AFA0404EE}" destId="{0C367D7A-BDB8-48EF-A03D-AE3A5A7CE5E9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IN" dirty="0"/>
            <a:t>On-Heap Memory (JVM)</a:t>
          </a:r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E5AFDAB7-AA8D-45C1-A5F1-D76A94FFC1D4}">
      <dgm:prSet/>
      <dgm:spPr/>
      <dgm:t>
        <a:bodyPr/>
        <a:lstStyle/>
        <a:p>
          <a:r>
            <a:rPr lang="en-IN" dirty="0"/>
            <a:t>Performance</a:t>
          </a:r>
        </a:p>
      </dgm:t>
    </dgm:pt>
    <dgm:pt modelId="{BA66503C-3E86-4AF7-9932-B35A2AD166BA}" type="parTrans" cxnId="{1E2949BA-2A4A-452B-A637-CB5856EE0586}">
      <dgm:prSet/>
      <dgm:spPr/>
      <dgm:t>
        <a:bodyPr/>
        <a:lstStyle/>
        <a:p>
          <a:endParaRPr lang="en-IN"/>
        </a:p>
      </dgm:t>
    </dgm:pt>
    <dgm:pt modelId="{C0F93F3A-4F42-4277-ABA1-371030C4E4C9}" type="sibTrans" cxnId="{1E2949BA-2A4A-452B-A637-CB5856EE0586}">
      <dgm:prSet/>
      <dgm:spPr/>
      <dgm:t>
        <a:bodyPr/>
        <a:lstStyle/>
        <a:p>
          <a:endParaRPr lang="en-IN"/>
        </a:p>
      </dgm:t>
    </dgm:pt>
    <dgm:pt modelId="{16E7B6A3-E988-4D9F-BF5D-BFF50B09C43D}">
      <dgm:prSet/>
      <dgm:spPr/>
      <dgm:t>
        <a:bodyPr/>
        <a:lstStyle/>
        <a:p>
          <a:r>
            <a:rPr lang="en-IN" dirty="0"/>
            <a:t>Off-Heap Memory</a:t>
          </a:r>
        </a:p>
      </dgm:t>
    </dgm:pt>
    <dgm:pt modelId="{A8EEF595-706F-4CA8-B61A-E07CA2716F69}" type="parTrans" cxnId="{24325949-4708-4B06-929F-B16369E9FA90}">
      <dgm:prSet/>
      <dgm:spPr/>
      <dgm:t>
        <a:bodyPr/>
        <a:lstStyle/>
        <a:p>
          <a:endParaRPr lang="en-IN"/>
        </a:p>
      </dgm:t>
    </dgm:pt>
    <dgm:pt modelId="{B846DBDF-6DDC-4968-B755-7751AB0E4427}" type="sibTrans" cxnId="{24325949-4708-4B06-929F-B16369E9FA90}">
      <dgm:prSet/>
      <dgm:spPr/>
      <dgm:t>
        <a:bodyPr/>
        <a:lstStyle/>
        <a:p>
          <a:endParaRPr lang="en-IN"/>
        </a:p>
      </dgm:t>
    </dgm:pt>
    <dgm:pt modelId="{36B074EB-6CC2-4BFF-A0BF-1CFF53BE7BD6}">
      <dgm:prSet/>
      <dgm:spPr/>
      <dgm:t>
        <a:bodyPr/>
        <a:lstStyle/>
        <a:p>
          <a:r>
            <a:rPr lang="en-IN" dirty="0"/>
            <a:t>Memory Fraction</a:t>
          </a:r>
        </a:p>
      </dgm:t>
    </dgm:pt>
    <dgm:pt modelId="{38A86ABD-6393-4225-B4A2-DC44DD708B7C}" type="parTrans" cxnId="{0AF973BE-D24E-492A-B4FD-264247D4E6A5}">
      <dgm:prSet/>
      <dgm:spPr/>
      <dgm:t>
        <a:bodyPr/>
        <a:lstStyle/>
        <a:p>
          <a:endParaRPr lang="en-IN"/>
        </a:p>
      </dgm:t>
    </dgm:pt>
    <dgm:pt modelId="{61309B77-D8AF-4571-8624-8156BBEB5CE3}" type="sibTrans" cxnId="{0AF973BE-D24E-492A-B4FD-264247D4E6A5}">
      <dgm:prSet/>
      <dgm:spPr/>
      <dgm:t>
        <a:bodyPr/>
        <a:lstStyle/>
        <a:p>
          <a:endParaRPr lang="en-IN"/>
        </a:p>
      </dgm:t>
    </dgm:pt>
    <dgm:pt modelId="{E79C3BFC-CE1A-4D29-AC28-E7EDE7A0762B}">
      <dgm:prSet/>
      <dgm:spPr/>
      <dgm:t>
        <a:bodyPr/>
        <a:lstStyle/>
        <a:p>
          <a:r>
            <a:rPr lang="en-IN" dirty="0"/>
            <a:t>Garbage Collection</a:t>
          </a:r>
        </a:p>
      </dgm:t>
    </dgm:pt>
    <dgm:pt modelId="{7BEA2319-3A7B-4DBC-87BD-19425473ABB8}" type="parTrans" cxnId="{854CB3E5-850A-476A-890C-2EC47F8FE367}">
      <dgm:prSet/>
      <dgm:spPr/>
      <dgm:t>
        <a:bodyPr/>
        <a:lstStyle/>
        <a:p>
          <a:endParaRPr lang="en-IN"/>
        </a:p>
      </dgm:t>
    </dgm:pt>
    <dgm:pt modelId="{225BC5EA-0156-4B3F-8A90-E89CEAB8AD93}" type="sibTrans" cxnId="{854CB3E5-850A-476A-890C-2EC47F8FE367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5"/>
      <dgm:spPr/>
    </dgm:pt>
    <dgm:pt modelId="{B82586BF-ABB5-4174-A236-B033779D46BE}" type="pres">
      <dgm:prSet presAssocID="{29617534-7988-4BF6-8B2F-38A1B3C72C37}" presName="nodeTx" presStyleLbl="node1" presStyleIdx="0" presStyleCnt="5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5"/>
      <dgm:spPr/>
    </dgm:pt>
    <dgm:pt modelId="{A81001B1-859D-47CA-B8C3-4BC9A2EE0BD4}" type="pres">
      <dgm:prSet presAssocID="{29617534-7988-4BF6-8B2F-38A1B3C72C37}" presName="imagNode" presStyleLbl="fgImgPlace1" presStyleIdx="0" presStyleCnt="5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B2CD18BF-E4F8-4A4B-BE13-99CEC5258631}" type="pres">
      <dgm:prSet presAssocID="{E5AFDAB7-AA8D-45C1-A5F1-D76A94FFC1D4}" presName="compNode" presStyleCnt="0"/>
      <dgm:spPr/>
    </dgm:pt>
    <dgm:pt modelId="{31C12B6E-D7AB-497D-8977-768CA0A4B4F2}" type="pres">
      <dgm:prSet presAssocID="{E5AFDAB7-AA8D-45C1-A5F1-D76A94FFC1D4}" presName="bkgdShape" presStyleLbl="node1" presStyleIdx="1" presStyleCnt="5"/>
      <dgm:spPr/>
    </dgm:pt>
    <dgm:pt modelId="{9FC4CAF4-FA56-4694-B93B-EB7F679AFC02}" type="pres">
      <dgm:prSet presAssocID="{E5AFDAB7-AA8D-45C1-A5F1-D76A94FFC1D4}" presName="nodeTx" presStyleLbl="node1" presStyleIdx="1" presStyleCnt="5">
        <dgm:presLayoutVars>
          <dgm:bulletEnabled val="1"/>
        </dgm:presLayoutVars>
      </dgm:prSet>
      <dgm:spPr/>
    </dgm:pt>
    <dgm:pt modelId="{6D4EF9C8-BEE5-4BA8-9886-4133B595A2C0}" type="pres">
      <dgm:prSet presAssocID="{E5AFDAB7-AA8D-45C1-A5F1-D76A94FFC1D4}" presName="invisiNode" presStyleLbl="node1" presStyleIdx="1" presStyleCnt="5"/>
      <dgm:spPr/>
    </dgm:pt>
    <dgm:pt modelId="{DEF1E897-597D-49F9-AD6D-0E48CFB12383}" type="pres">
      <dgm:prSet presAssocID="{E5AFDAB7-AA8D-45C1-A5F1-D76A94FFC1D4}" presName="imagNode" presStyleLbl="fgImgPlace1" presStyleIdx="1" presStyleCnt="5"/>
      <dgm:spPr/>
    </dgm:pt>
    <dgm:pt modelId="{CC1E7463-8C53-4933-88BC-508D747226BD}" type="pres">
      <dgm:prSet presAssocID="{C0F93F3A-4F42-4277-ABA1-371030C4E4C9}" presName="sibTrans" presStyleLbl="sibTrans2D1" presStyleIdx="0" presStyleCnt="0"/>
      <dgm:spPr/>
    </dgm:pt>
    <dgm:pt modelId="{26762852-55BB-4BB1-A5DF-F0B76AA463A0}" type="pres">
      <dgm:prSet presAssocID="{16E7B6A3-E988-4D9F-BF5D-BFF50B09C43D}" presName="compNode" presStyleCnt="0"/>
      <dgm:spPr/>
    </dgm:pt>
    <dgm:pt modelId="{BA778EEB-BC73-4CE5-83D1-57CA6771C9DF}" type="pres">
      <dgm:prSet presAssocID="{16E7B6A3-E988-4D9F-BF5D-BFF50B09C43D}" presName="bkgdShape" presStyleLbl="node1" presStyleIdx="2" presStyleCnt="5"/>
      <dgm:spPr/>
    </dgm:pt>
    <dgm:pt modelId="{57388196-D03A-4A1C-B47C-D83E40360D35}" type="pres">
      <dgm:prSet presAssocID="{16E7B6A3-E988-4D9F-BF5D-BFF50B09C43D}" presName="nodeTx" presStyleLbl="node1" presStyleIdx="2" presStyleCnt="5">
        <dgm:presLayoutVars>
          <dgm:bulletEnabled val="1"/>
        </dgm:presLayoutVars>
      </dgm:prSet>
      <dgm:spPr/>
    </dgm:pt>
    <dgm:pt modelId="{87EDE625-DFB4-4DE4-A09C-C6B2F6CA675F}" type="pres">
      <dgm:prSet presAssocID="{16E7B6A3-E988-4D9F-BF5D-BFF50B09C43D}" presName="invisiNode" presStyleLbl="node1" presStyleIdx="2" presStyleCnt="5"/>
      <dgm:spPr/>
    </dgm:pt>
    <dgm:pt modelId="{58479009-FA21-4F79-9CEF-28F815146F25}" type="pres">
      <dgm:prSet presAssocID="{16E7B6A3-E988-4D9F-BF5D-BFF50B09C43D}" presName="imagNode" presStyleLbl="fgImgPlace1" presStyleIdx="2" presStyleCnt="5"/>
      <dgm:spPr/>
    </dgm:pt>
    <dgm:pt modelId="{D729D0B7-DAE6-45CE-91B2-827073955B0B}" type="pres">
      <dgm:prSet presAssocID="{B846DBDF-6DDC-4968-B755-7751AB0E4427}" presName="sibTrans" presStyleLbl="sibTrans2D1" presStyleIdx="0" presStyleCnt="0"/>
      <dgm:spPr/>
    </dgm:pt>
    <dgm:pt modelId="{9D2F5D33-814A-4B0A-822C-6E83798E64E9}" type="pres">
      <dgm:prSet presAssocID="{36B074EB-6CC2-4BFF-A0BF-1CFF53BE7BD6}" presName="compNode" presStyleCnt="0"/>
      <dgm:spPr/>
    </dgm:pt>
    <dgm:pt modelId="{DF9B1BD2-013D-4275-A147-45B0C62F8940}" type="pres">
      <dgm:prSet presAssocID="{36B074EB-6CC2-4BFF-A0BF-1CFF53BE7BD6}" presName="bkgdShape" presStyleLbl="node1" presStyleIdx="3" presStyleCnt="5"/>
      <dgm:spPr/>
    </dgm:pt>
    <dgm:pt modelId="{E5A0D1C3-BDF8-4983-ABD5-997067F0F9B9}" type="pres">
      <dgm:prSet presAssocID="{36B074EB-6CC2-4BFF-A0BF-1CFF53BE7BD6}" presName="nodeTx" presStyleLbl="node1" presStyleIdx="3" presStyleCnt="5">
        <dgm:presLayoutVars>
          <dgm:bulletEnabled val="1"/>
        </dgm:presLayoutVars>
      </dgm:prSet>
      <dgm:spPr/>
    </dgm:pt>
    <dgm:pt modelId="{32BCEC21-5BAE-4622-B39C-09A4EAA69D20}" type="pres">
      <dgm:prSet presAssocID="{36B074EB-6CC2-4BFF-A0BF-1CFF53BE7BD6}" presName="invisiNode" presStyleLbl="node1" presStyleIdx="3" presStyleCnt="5"/>
      <dgm:spPr/>
    </dgm:pt>
    <dgm:pt modelId="{96B2EAF7-370B-4F57-81F1-8325666D8921}" type="pres">
      <dgm:prSet presAssocID="{36B074EB-6CC2-4BFF-A0BF-1CFF53BE7BD6}" presName="imagNode" presStyleLbl="fgImgPlace1" presStyleIdx="3" presStyleCnt="5"/>
      <dgm:spPr/>
    </dgm:pt>
    <dgm:pt modelId="{07D258FE-C2A7-44EA-ABCE-26D38894911A}" type="pres">
      <dgm:prSet presAssocID="{61309B77-D8AF-4571-8624-8156BBEB5CE3}" presName="sibTrans" presStyleLbl="sibTrans2D1" presStyleIdx="0" presStyleCnt="0"/>
      <dgm:spPr/>
    </dgm:pt>
    <dgm:pt modelId="{24FD6166-7BA8-477D-B1A8-72B4943660D1}" type="pres">
      <dgm:prSet presAssocID="{E79C3BFC-CE1A-4D29-AC28-E7EDE7A0762B}" presName="compNode" presStyleCnt="0"/>
      <dgm:spPr/>
    </dgm:pt>
    <dgm:pt modelId="{04FEB22F-2B3E-4158-BB45-A962368636C0}" type="pres">
      <dgm:prSet presAssocID="{E79C3BFC-CE1A-4D29-AC28-E7EDE7A0762B}" presName="bkgdShape" presStyleLbl="node1" presStyleIdx="4" presStyleCnt="5"/>
      <dgm:spPr/>
    </dgm:pt>
    <dgm:pt modelId="{B44742C2-9B72-43CC-96C6-B52F6D8DDDA2}" type="pres">
      <dgm:prSet presAssocID="{E79C3BFC-CE1A-4D29-AC28-E7EDE7A0762B}" presName="nodeTx" presStyleLbl="node1" presStyleIdx="4" presStyleCnt="5">
        <dgm:presLayoutVars>
          <dgm:bulletEnabled val="1"/>
        </dgm:presLayoutVars>
      </dgm:prSet>
      <dgm:spPr/>
    </dgm:pt>
    <dgm:pt modelId="{9B21F6CF-9F05-4B26-BABB-BAF857FCF562}" type="pres">
      <dgm:prSet presAssocID="{E79C3BFC-CE1A-4D29-AC28-E7EDE7A0762B}" presName="invisiNode" presStyleLbl="node1" presStyleIdx="4" presStyleCnt="5"/>
      <dgm:spPr/>
    </dgm:pt>
    <dgm:pt modelId="{96A100EB-DCFB-4797-AF5F-FB682C35EF80}" type="pres">
      <dgm:prSet presAssocID="{E79C3BFC-CE1A-4D29-AC28-E7EDE7A0762B}" presName="imagNode" presStyleLbl="fgImgPlace1" presStyleIdx="4" presStyleCnt="5"/>
      <dgm:spPr/>
    </dgm:pt>
  </dgm:ptLst>
  <dgm:cxnLst>
    <dgm:cxn modelId="{D28B8808-38E9-48FB-A81C-DE0661846240}" type="presOf" srcId="{36B074EB-6CC2-4BFF-A0BF-1CFF53BE7BD6}" destId="{DF9B1BD2-013D-4275-A147-45B0C62F8940}" srcOrd="0" destOrd="0" presId="urn:microsoft.com/office/officeart/2005/8/layout/hList7"/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E8DBEA39-236E-4455-AA47-C3B83FDD0DA4}" type="presOf" srcId="{E5AFDAB7-AA8D-45C1-A5F1-D76A94FFC1D4}" destId="{9FC4CAF4-FA56-4694-B93B-EB7F679AFC02}" srcOrd="1" destOrd="0" presId="urn:microsoft.com/office/officeart/2005/8/layout/hList7"/>
    <dgm:cxn modelId="{FCF6033D-831A-4AED-B90F-AEF9E8B03CBB}" type="presOf" srcId="{E79C3BFC-CE1A-4D29-AC28-E7EDE7A0762B}" destId="{04FEB22F-2B3E-4158-BB45-A962368636C0}" srcOrd="0" destOrd="0" presId="urn:microsoft.com/office/officeart/2005/8/layout/hList7"/>
    <dgm:cxn modelId="{166ADC3D-8E79-437C-AFEE-A5090F519BC1}" type="presOf" srcId="{16E7B6A3-E988-4D9F-BF5D-BFF50B09C43D}" destId="{57388196-D03A-4A1C-B47C-D83E40360D35}" srcOrd="1" destOrd="0" presId="urn:microsoft.com/office/officeart/2005/8/layout/hList7"/>
    <dgm:cxn modelId="{52F3BC66-EF25-4892-B151-F48A7BD3158A}" type="presOf" srcId="{61309B77-D8AF-4571-8624-8156BBEB5CE3}" destId="{07D258FE-C2A7-44EA-ABCE-26D38894911A}" srcOrd="0" destOrd="0" presId="urn:microsoft.com/office/officeart/2005/8/layout/hList7"/>
    <dgm:cxn modelId="{24325949-4708-4B06-929F-B16369E9FA90}" srcId="{954E84B1-CEFF-46F5-8E51-EECD2DC22ED9}" destId="{16E7B6A3-E988-4D9F-BF5D-BFF50B09C43D}" srcOrd="2" destOrd="0" parTransId="{A8EEF595-706F-4CA8-B61A-E07CA2716F69}" sibTransId="{B846DBDF-6DDC-4968-B755-7751AB0E4427}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4C25F672-D6FE-40F0-A032-DCDE31C19012}" type="presOf" srcId="{B846DBDF-6DDC-4968-B755-7751AB0E4427}" destId="{D729D0B7-DAE6-45CE-91B2-827073955B0B}" srcOrd="0" destOrd="0" presId="urn:microsoft.com/office/officeart/2005/8/layout/hList7"/>
    <dgm:cxn modelId="{99216257-5DA3-4CD7-8B8D-9DEED5381657}" type="presOf" srcId="{C0F93F3A-4F42-4277-ABA1-371030C4E4C9}" destId="{CC1E7463-8C53-4933-88BC-508D747226BD}" srcOrd="0" destOrd="0" presId="urn:microsoft.com/office/officeart/2005/8/layout/hList7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3C3A5D84-737A-454B-A05F-D00CCB147D9A}" type="presOf" srcId="{36B074EB-6CC2-4BFF-A0BF-1CFF53BE7BD6}" destId="{E5A0D1C3-BDF8-4983-ABD5-997067F0F9B9}" srcOrd="1" destOrd="0" presId="urn:microsoft.com/office/officeart/2005/8/layout/hList7"/>
    <dgm:cxn modelId="{F24C359B-F3F7-4756-8FA3-55915F7711E7}" type="presOf" srcId="{E5AFDAB7-AA8D-45C1-A5F1-D76A94FFC1D4}" destId="{31C12B6E-D7AB-497D-8977-768CA0A4B4F2}" srcOrd="0" destOrd="0" presId="urn:microsoft.com/office/officeart/2005/8/layout/hList7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1E2949BA-2A4A-452B-A637-CB5856EE0586}" srcId="{954E84B1-CEFF-46F5-8E51-EECD2DC22ED9}" destId="{E5AFDAB7-AA8D-45C1-A5F1-D76A94FFC1D4}" srcOrd="1" destOrd="0" parTransId="{BA66503C-3E86-4AF7-9932-B35A2AD166BA}" sibTransId="{C0F93F3A-4F42-4277-ABA1-371030C4E4C9}"/>
    <dgm:cxn modelId="{02E063BC-9E7C-4792-BF61-56F752A906B2}" type="presOf" srcId="{16E7B6A3-E988-4D9F-BF5D-BFF50B09C43D}" destId="{BA778EEB-BC73-4CE5-83D1-57CA6771C9DF}" srcOrd="0" destOrd="0" presId="urn:microsoft.com/office/officeart/2005/8/layout/hList7"/>
    <dgm:cxn modelId="{0AF973BE-D24E-492A-B4FD-264247D4E6A5}" srcId="{954E84B1-CEFF-46F5-8E51-EECD2DC22ED9}" destId="{36B074EB-6CC2-4BFF-A0BF-1CFF53BE7BD6}" srcOrd="3" destOrd="0" parTransId="{38A86ABD-6393-4225-B4A2-DC44DD708B7C}" sibTransId="{61309B77-D8AF-4571-8624-8156BBEB5CE3}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854CB3E5-850A-476A-890C-2EC47F8FE367}" srcId="{954E84B1-CEFF-46F5-8E51-EECD2DC22ED9}" destId="{E79C3BFC-CE1A-4D29-AC28-E7EDE7A0762B}" srcOrd="4" destOrd="0" parTransId="{7BEA2319-3A7B-4DBC-87BD-19425473ABB8}" sibTransId="{225BC5EA-0156-4B3F-8A90-E89CEAB8AD93}"/>
    <dgm:cxn modelId="{A9AE26F8-BFEA-4FEA-98B6-6B14C002C244}" type="presOf" srcId="{E79C3BFC-CE1A-4D29-AC28-E7EDE7A0762B}" destId="{B44742C2-9B72-43CC-96C6-B52F6D8DDDA2}" srcOrd="1" destOrd="0" presId="urn:microsoft.com/office/officeart/2005/8/layout/hList7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0B683011-4DD0-4824-801E-8D8993FCDA05}" type="presParOf" srcId="{CEF68AC3-F801-482D-8940-1455676BE179}" destId="{B2CD18BF-E4F8-4A4B-BE13-99CEC5258631}" srcOrd="2" destOrd="0" presId="urn:microsoft.com/office/officeart/2005/8/layout/hList7"/>
    <dgm:cxn modelId="{917450CB-7612-40AA-9027-EBFA989DE506}" type="presParOf" srcId="{B2CD18BF-E4F8-4A4B-BE13-99CEC5258631}" destId="{31C12B6E-D7AB-497D-8977-768CA0A4B4F2}" srcOrd="0" destOrd="0" presId="urn:microsoft.com/office/officeart/2005/8/layout/hList7"/>
    <dgm:cxn modelId="{E399FFA2-9D80-4CE2-89BC-24BC26A6AA8C}" type="presParOf" srcId="{B2CD18BF-E4F8-4A4B-BE13-99CEC5258631}" destId="{9FC4CAF4-FA56-4694-B93B-EB7F679AFC02}" srcOrd="1" destOrd="0" presId="urn:microsoft.com/office/officeart/2005/8/layout/hList7"/>
    <dgm:cxn modelId="{E59AC115-9AA7-4188-88CE-611ACF2615FE}" type="presParOf" srcId="{B2CD18BF-E4F8-4A4B-BE13-99CEC5258631}" destId="{6D4EF9C8-BEE5-4BA8-9886-4133B595A2C0}" srcOrd="2" destOrd="0" presId="urn:microsoft.com/office/officeart/2005/8/layout/hList7"/>
    <dgm:cxn modelId="{FDCAB019-639D-4242-B5F5-1B65ABC108F0}" type="presParOf" srcId="{B2CD18BF-E4F8-4A4B-BE13-99CEC5258631}" destId="{DEF1E897-597D-49F9-AD6D-0E48CFB12383}" srcOrd="3" destOrd="0" presId="urn:microsoft.com/office/officeart/2005/8/layout/hList7"/>
    <dgm:cxn modelId="{206D7672-4A38-4868-B3A6-7E0AD7DDB4C9}" type="presParOf" srcId="{CEF68AC3-F801-482D-8940-1455676BE179}" destId="{CC1E7463-8C53-4933-88BC-508D747226BD}" srcOrd="3" destOrd="0" presId="urn:microsoft.com/office/officeart/2005/8/layout/hList7"/>
    <dgm:cxn modelId="{B1F4D02E-89A1-47B4-A2AE-244830199EA1}" type="presParOf" srcId="{CEF68AC3-F801-482D-8940-1455676BE179}" destId="{26762852-55BB-4BB1-A5DF-F0B76AA463A0}" srcOrd="4" destOrd="0" presId="urn:microsoft.com/office/officeart/2005/8/layout/hList7"/>
    <dgm:cxn modelId="{A87F649E-BE9A-4CA8-942A-42E773146AE6}" type="presParOf" srcId="{26762852-55BB-4BB1-A5DF-F0B76AA463A0}" destId="{BA778EEB-BC73-4CE5-83D1-57CA6771C9DF}" srcOrd="0" destOrd="0" presId="urn:microsoft.com/office/officeart/2005/8/layout/hList7"/>
    <dgm:cxn modelId="{ADD1BCE8-5759-4E05-B8E7-B5B78B906852}" type="presParOf" srcId="{26762852-55BB-4BB1-A5DF-F0B76AA463A0}" destId="{57388196-D03A-4A1C-B47C-D83E40360D35}" srcOrd="1" destOrd="0" presId="urn:microsoft.com/office/officeart/2005/8/layout/hList7"/>
    <dgm:cxn modelId="{56355C87-1F3A-4D6E-98C8-7EA467BF215E}" type="presParOf" srcId="{26762852-55BB-4BB1-A5DF-F0B76AA463A0}" destId="{87EDE625-DFB4-4DE4-A09C-C6B2F6CA675F}" srcOrd="2" destOrd="0" presId="urn:microsoft.com/office/officeart/2005/8/layout/hList7"/>
    <dgm:cxn modelId="{34F27B5D-5997-4E41-828C-78282B537380}" type="presParOf" srcId="{26762852-55BB-4BB1-A5DF-F0B76AA463A0}" destId="{58479009-FA21-4F79-9CEF-28F815146F25}" srcOrd="3" destOrd="0" presId="urn:microsoft.com/office/officeart/2005/8/layout/hList7"/>
    <dgm:cxn modelId="{C01F6511-20AC-4EA1-8557-524AF13313E0}" type="presParOf" srcId="{CEF68AC3-F801-482D-8940-1455676BE179}" destId="{D729D0B7-DAE6-45CE-91B2-827073955B0B}" srcOrd="5" destOrd="0" presId="urn:microsoft.com/office/officeart/2005/8/layout/hList7"/>
    <dgm:cxn modelId="{2FF3C245-FE1D-4608-AA8C-8E1DA8CFCC6D}" type="presParOf" srcId="{CEF68AC3-F801-482D-8940-1455676BE179}" destId="{9D2F5D33-814A-4B0A-822C-6E83798E64E9}" srcOrd="6" destOrd="0" presId="urn:microsoft.com/office/officeart/2005/8/layout/hList7"/>
    <dgm:cxn modelId="{2588D60F-4E18-4BBD-8F80-18F0BDDC085A}" type="presParOf" srcId="{9D2F5D33-814A-4B0A-822C-6E83798E64E9}" destId="{DF9B1BD2-013D-4275-A147-45B0C62F8940}" srcOrd="0" destOrd="0" presId="urn:microsoft.com/office/officeart/2005/8/layout/hList7"/>
    <dgm:cxn modelId="{F0C472D4-8716-4F09-BA24-882B4EA26BD4}" type="presParOf" srcId="{9D2F5D33-814A-4B0A-822C-6E83798E64E9}" destId="{E5A0D1C3-BDF8-4983-ABD5-997067F0F9B9}" srcOrd="1" destOrd="0" presId="urn:microsoft.com/office/officeart/2005/8/layout/hList7"/>
    <dgm:cxn modelId="{734C9878-D2E8-4C4F-BC6D-8B1231859E83}" type="presParOf" srcId="{9D2F5D33-814A-4B0A-822C-6E83798E64E9}" destId="{32BCEC21-5BAE-4622-B39C-09A4EAA69D20}" srcOrd="2" destOrd="0" presId="urn:microsoft.com/office/officeart/2005/8/layout/hList7"/>
    <dgm:cxn modelId="{D1DFA86A-F43E-445F-A562-F2E630C7E8A4}" type="presParOf" srcId="{9D2F5D33-814A-4B0A-822C-6E83798E64E9}" destId="{96B2EAF7-370B-4F57-81F1-8325666D8921}" srcOrd="3" destOrd="0" presId="urn:microsoft.com/office/officeart/2005/8/layout/hList7"/>
    <dgm:cxn modelId="{D1AB3FA4-A869-409F-9D83-D2087BA3BD4E}" type="presParOf" srcId="{CEF68AC3-F801-482D-8940-1455676BE179}" destId="{07D258FE-C2A7-44EA-ABCE-26D38894911A}" srcOrd="7" destOrd="0" presId="urn:microsoft.com/office/officeart/2005/8/layout/hList7"/>
    <dgm:cxn modelId="{EFB6383C-F89A-49FC-A70B-B02E5CF59238}" type="presParOf" srcId="{CEF68AC3-F801-482D-8940-1455676BE179}" destId="{24FD6166-7BA8-477D-B1A8-72B4943660D1}" srcOrd="8" destOrd="0" presId="urn:microsoft.com/office/officeart/2005/8/layout/hList7"/>
    <dgm:cxn modelId="{FC98F5DD-49F3-4ADB-9AEE-C2D291153846}" type="presParOf" srcId="{24FD6166-7BA8-477D-B1A8-72B4943660D1}" destId="{04FEB22F-2B3E-4158-BB45-A962368636C0}" srcOrd="0" destOrd="0" presId="urn:microsoft.com/office/officeart/2005/8/layout/hList7"/>
    <dgm:cxn modelId="{2CE92151-8B23-4134-A5C5-8CCFDA45DAE1}" type="presParOf" srcId="{24FD6166-7BA8-477D-B1A8-72B4943660D1}" destId="{B44742C2-9B72-43CC-96C6-B52F6D8DDDA2}" srcOrd="1" destOrd="0" presId="urn:microsoft.com/office/officeart/2005/8/layout/hList7"/>
    <dgm:cxn modelId="{3629A98A-37DA-4AEB-885C-1BFABCED6E9C}" type="presParOf" srcId="{24FD6166-7BA8-477D-B1A8-72B4943660D1}" destId="{9B21F6CF-9F05-4B26-BABB-BAF857FCF562}" srcOrd="2" destOrd="0" presId="urn:microsoft.com/office/officeart/2005/8/layout/hList7"/>
    <dgm:cxn modelId="{64F5D253-4FBE-49BE-A23B-15C9F5213A4D}" type="presParOf" srcId="{24FD6166-7BA8-477D-B1A8-72B4943660D1}" destId="{96A100EB-DCFB-4797-AF5F-FB682C35EF8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 dirty="0"/>
            <a:t>Data Compaction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C9EE87B8-293A-4991-8D03-40AD8295F7EA}">
      <dgm:prSet/>
      <dgm:spPr/>
      <dgm:t>
        <a:bodyPr/>
        <a:lstStyle/>
        <a:p>
          <a:r>
            <a:rPr lang="en-IN" dirty="0"/>
            <a:t>Performance Improvement Default 1 GB</a:t>
          </a:r>
        </a:p>
      </dgm:t>
    </dgm:pt>
    <dgm:pt modelId="{EA7986B4-A007-4E4C-B019-A0AFA4B68D62}" type="parTrans" cxnId="{A15DB15B-5004-48D4-B00A-B49FD223265F}">
      <dgm:prSet/>
      <dgm:spPr/>
      <dgm:t>
        <a:bodyPr/>
        <a:lstStyle/>
        <a:p>
          <a:endParaRPr lang="en-IN"/>
        </a:p>
      </dgm:t>
    </dgm:pt>
    <dgm:pt modelId="{92D7EBD2-4187-44EE-9B69-FCFC9EBF1DC5}" type="sibTrans" cxnId="{A15DB15B-5004-48D4-B00A-B49FD223265F}">
      <dgm:prSet/>
      <dgm:spPr/>
      <dgm:t>
        <a:bodyPr/>
        <a:lstStyle/>
        <a:p>
          <a:endParaRPr lang="en-IN"/>
        </a:p>
      </dgm:t>
    </dgm:pt>
    <dgm:pt modelId="{A0CFF4CD-4C08-4DC3-83CB-0F41475D77FB}">
      <dgm:prSet/>
      <dgm:spPr/>
      <dgm:t>
        <a:bodyPr/>
        <a:lstStyle/>
        <a:p>
          <a:r>
            <a:rPr lang="en-IN" dirty="0"/>
            <a:t>Reduction of I/0 operation</a:t>
          </a:r>
        </a:p>
      </dgm:t>
    </dgm:pt>
    <dgm:pt modelId="{0422C82C-F8DD-4C19-B2D4-D8A265C56649}" type="parTrans" cxnId="{D5C534A3-1FE5-41F0-A4F5-9CD676665720}">
      <dgm:prSet/>
      <dgm:spPr/>
      <dgm:t>
        <a:bodyPr/>
        <a:lstStyle/>
        <a:p>
          <a:endParaRPr lang="en-IN"/>
        </a:p>
      </dgm:t>
    </dgm:pt>
    <dgm:pt modelId="{C34840D7-5BCD-42B8-8D37-E91E97CA59A6}" type="sibTrans" cxnId="{D5C534A3-1FE5-41F0-A4F5-9CD676665720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3"/>
      <dgm:spPr/>
    </dgm:pt>
    <dgm:pt modelId="{B6B16F24-85EA-477C-9FF2-9230C63D082E}" type="pres">
      <dgm:prSet presAssocID="{66695134-8557-4970-AB1D-865530EDA114}" presName="nodeTx" presStyleLbl="node1" presStyleIdx="0" presStyleCnt="3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3"/>
      <dgm:spPr/>
    </dgm:pt>
    <dgm:pt modelId="{CF3546B1-C8BD-4A8B-AAD4-88B41724388E}" type="pres">
      <dgm:prSet presAssocID="{66695134-8557-4970-AB1D-865530EDA114}" presName="imagNode" presStyleLbl="fgImgPlace1" presStyleIdx="0" presStyleCnt="3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17B61FC5-85CF-4602-B55E-182F64FA9682}" type="pres">
      <dgm:prSet presAssocID="{C9EE87B8-293A-4991-8D03-40AD8295F7EA}" presName="compNode" presStyleCnt="0"/>
      <dgm:spPr/>
    </dgm:pt>
    <dgm:pt modelId="{1853AEC7-7268-480B-81F8-4E187B577C14}" type="pres">
      <dgm:prSet presAssocID="{C9EE87B8-293A-4991-8D03-40AD8295F7EA}" presName="bkgdShape" presStyleLbl="node1" presStyleIdx="1" presStyleCnt="3"/>
      <dgm:spPr/>
    </dgm:pt>
    <dgm:pt modelId="{DAE55084-E339-4F3D-8D5C-ADD3246BC650}" type="pres">
      <dgm:prSet presAssocID="{C9EE87B8-293A-4991-8D03-40AD8295F7EA}" presName="nodeTx" presStyleLbl="node1" presStyleIdx="1" presStyleCnt="3">
        <dgm:presLayoutVars>
          <dgm:bulletEnabled val="1"/>
        </dgm:presLayoutVars>
      </dgm:prSet>
      <dgm:spPr/>
    </dgm:pt>
    <dgm:pt modelId="{3E001EE4-5439-4B06-89D5-8672378664ED}" type="pres">
      <dgm:prSet presAssocID="{C9EE87B8-293A-4991-8D03-40AD8295F7EA}" presName="invisiNode" presStyleLbl="node1" presStyleIdx="1" presStyleCnt="3"/>
      <dgm:spPr/>
    </dgm:pt>
    <dgm:pt modelId="{9B7967BE-526F-4A4C-9B9D-89AF011E4FA2}" type="pres">
      <dgm:prSet presAssocID="{C9EE87B8-293A-4991-8D03-40AD8295F7EA}" presName="imagNode" presStyleLbl="fgImgPlace1" presStyleIdx="1" presStyleCnt="3"/>
      <dgm:spPr/>
    </dgm:pt>
    <dgm:pt modelId="{8CAA17CD-1F03-4301-94C4-8AE71653E95D}" type="pres">
      <dgm:prSet presAssocID="{92D7EBD2-4187-44EE-9B69-FCFC9EBF1DC5}" presName="sibTrans" presStyleLbl="sibTrans2D1" presStyleIdx="0" presStyleCnt="0"/>
      <dgm:spPr/>
    </dgm:pt>
    <dgm:pt modelId="{7A11F3A9-09B3-4953-9B11-DD3D452CA3BB}" type="pres">
      <dgm:prSet presAssocID="{A0CFF4CD-4C08-4DC3-83CB-0F41475D77FB}" presName="compNode" presStyleCnt="0"/>
      <dgm:spPr/>
    </dgm:pt>
    <dgm:pt modelId="{190A04F4-34A3-4FC4-91B8-C11E5D926DB1}" type="pres">
      <dgm:prSet presAssocID="{A0CFF4CD-4C08-4DC3-83CB-0F41475D77FB}" presName="bkgdShape" presStyleLbl="node1" presStyleIdx="2" presStyleCnt="3"/>
      <dgm:spPr/>
    </dgm:pt>
    <dgm:pt modelId="{89BA09BB-E2FF-4E51-9A42-BD84994FB261}" type="pres">
      <dgm:prSet presAssocID="{A0CFF4CD-4C08-4DC3-83CB-0F41475D77FB}" presName="nodeTx" presStyleLbl="node1" presStyleIdx="2" presStyleCnt="3">
        <dgm:presLayoutVars>
          <dgm:bulletEnabled val="1"/>
        </dgm:presLayoutVars>
      </dgm:prSet>
      <dgm:spPr/>
    </dgm:pt>
    <dgm:pt modelId="{1E3CF6ED-AF0E-4DC3-9BDB-4627443BA114}" type="pres">
      <dgm:prSet presAssocID="{A0CFF4CD-4C08-4DC3-83CB-0F41475D77FB}" presName="invisiNode" presStyleLbl="node1" presStyleIdx="2" presStyleCnt="3"/>
      <dgm:spPr/>
    </dgm:pt>
    <dgm:pt modelId="{8960EC0F-9DBC-4AEA-9B28-955C11B4202B}" type="pres">
      <dgm:prSet presAssocID="{A0CFF4CD-4C08-4DC3-83CB-0F41475D77FB}" presName="imagNode" presStyleLbl="fgImgPlace1" presStyleIdx="2" presStyleCnt="3"/>
      <dgm:spPr/>
    </dgm:pt>
  </dgm:ptLst>
  <dgm:cxnLst>
    <dgm:cxn modelId="{40814F0D-218E-445E-989B-1024085C9BAB}" type="presOf" srcId="{C9EE87B8-293A-4991-8D03-40AD8295F7EA}" destId="{DAE55084-E339-4F3D-8D5C-ADD3246BC650}" srcOrd="1" destOrd="0" presId="urn:microsoft.com/office/officeart/2005/8/layout/hList7"/>
    <dgm:cxn modelId="{CFC45B17-4831-4F70-BAF7-8941470F521E}" type="presOf" srcId="{92D7EBD2-4187-44EE-9B69-FCFC9EBF1DC5}" destId="{8CAA17CD-1F03-4301-94C4-8AE71653E95D}" srcOrd="0" destOrd="0" presId="urn:microsoft.com/office/officeart/2005/8/layout/hList7"/>
    <dgm:cxn modelId="{A15DB15B-5004-48D4-B00A-B49FD223265F}" srcId="{8E2B102D-85E2-4793-8CF9-38414D44D111}" destId="{C9EE87B8-293A-4991-8D03-40AD8295F7EA}" srcOrd="1" destOrd="0" parTransId="{EA7986B4-A007-4E4C-B019-A0AFA4B68D62}" sibTransId="{92D7EBD2-4187-44EE-9B69-FCFC9EBF1DC5}"/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A7248E80-F0E6-4828-957A-46F7C48E1FA0}" type="presOf" srcId="{C9EE87B8-293A-4991-8D03-40AD8295F7EA}" destId="{1853AEC7-7268-480B-81F8-4E187B577C14}" srcOrd="0" destOrd="0" presId="urn:microsoft.com/office/officeart/2005/8/layout/hList7"/>
    <dgm:cxn modelId="{41FEDF89-0C1E-4794-ABBE-5AFF610B5295}" type="presOf" srcId="{A0CFF4CD-4C08-4DC3-83CB-0F41475D77FB}" destId="{190A04F4-34A3-4FC4-91B8-C11E5D926DB1}" srcOrd="0" destOrd="0" presId="urn:microsoft.com/office/officeart/2005/8/layout/hList7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D5C534A3-1FE5-41F0-A4F5-9CD676665720}" srcId="{8E2B102D-85E2-4793-8CF9-38414D44D111}" destId="{A0CFF4CD-4C08-4DC3-83CB-0F41475D77FB}" srcOrd="2" destOrd="0" parTransId="{0422C82C-F8DD-4C19-B2D4-D8A265C56649}" sibTransId="{C34840D7-5BCD-42B8-8D37-E91E97CA59A6}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0F62C2FD-286F-421F-862A-82EBFBD4924F}" type="presOf" srcId="{A0CFF4CD-4C08-4DC3-83CB-0F41475D77FB}" destId="{89BA09BB-E2FF-4E51-9A42-BD84994FB261}" srcOrd="1" destOrd="0" presId="urn:microsoft.com/office/officeart/2005/8/layout/hList7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2F185850-BC96-4BDA-8C70-15E866FB2431}" type="presParOf" srcId="{64212967-6523-4F15-B398-469B9C7D9ADB}" destId="{17B61FC5-85CF-4602-B55E-182F64FA9682}" srcOrd="2" destOrd="0" presId="urn:microsoft.com/office/officeart/2005/8/layout/hList7"/>
    <dgm:cxn modelId="{DF869AE9-FA78-4DB7-BCA2-E886A749BA7A}" type="presParOf" srcId="{17B61FC5-85CF-4602-B55E-182F64FA9682}" destId="{1853AEC7-7268-480B-81F8-4E187B577C14}" srcOrd="0" destOrd="0" presId="urn:microsoft.com/office/officeart/2005/8/layout/hList7"/>
    <dgm:cxn modelId="{F0B7FEAB-2932-46C2-A317-746561F2E943}" type="presParOf" srcId="{17B61FC5-85CF-4602-B55E-182F64FA9682}" destId="{DAE55084-E339-4F3D-8D5C-ADD3246BC650}" srcOrd="1" destOrd="0" presId="urn:microsoft.com/office/officeart/2005/8/layout/hList7"/>
    <dgm:cxn modelId="{D6B5EF46-951F-40B1-ABAE-7C7F3AB00FA7}" type="presParOf" srcId="{17B61FC5-85CF-4602-B55E-182F64FA9682}" destId="{3E001EE4-5439-4B06-89D5-8672378664ED}" srcOrd="2" destOrd="0" presId="urn:microsoft.com/office/officeart/2005/8/layout/hList7"/>
    <dgm:cxn modelId="{B89C4313-4503-471D-AEAA-C1DE073B3FFF}" type="presParOf" srcId="{17B61FC5-85CF-4602-B55E-182F64FA9682}" destId="{9B7967BE-526F-4A4C-9B9D-89AF011E4FA2}" srcOrd="3" destOrd="0" presId="urn:microsoft.com/office/officeart/2005/8/layout/hList7"/>
    <dgm:cxn modelId="{6B0BD817-2332-46BA-B8A2-D808B00BFACC}" type="presParOf" srcId="{64212967-6523-4F15-B398-469B9C7D9ADB}" destId="{8CAA17CD-1F03-4301-94C4-8AE71653E95D}" srcOrd="3" destOrd="0" presId="urn:microsoft.com/office/officeart/2005/8/layout/hList7"/>
    <dgm:cxn modelId="{14BEBC6C-F0C6-465F-B524-E199C5B5BEC2}" type="presParOf" srcId="{64212967-6523-4F15-B398-469B9C7D9ADB}" destId="{7A11F3A9-09B3-4953-9B11-DD3D452CA3BB}" srcOrd="4" destOrd="0" presId="urn:microsoft.com/office/officeart/2005/8/layout/hList7"/>
    <dgm:cxn modelId="{FB942355-5E69-44C0-BBA2-7A194A8AD8AF}" type="presParOf" srcId="{7A11F3A9-09B3-4953-9B11-DD3D452CA3BB}" destId="{190A04F4-34A3-4FC4-91B8-C11E5D926DB1}" srcOrd="0" destOrd="0" presId="urn:microsoft.com/office/officeart/2005/8/layout/hList7"/>
    <dgm:cxn modelId="{CD60D6A7-8F15-4136-A326-4DA0C38B9697}" type="presParOf" srcId="{7A11F3A9-09B3-4953-9B11-DD3D452CA3BB}" destId="{89BA09BB-E2FF-4E51-9A42-BD84994FB261}" srcOrd="1" destOrd="0" presId="urn:microsoft.com/office/officeart/2005/8/layout/hList7"/>
    <dgm:cxn modelId="{A176E29D-CE75-4A69-ACDD-397D709411B1}" type="presParOf" srcId="{7A11F3A9-09B3-4953-9B11-DD3D452CA3BB}" destId="{1E3CF6ED-AF0E-4DC3-9BDB-4627443BA114}" srcOrd="2" destOrd="0" presId="urn:microsoft.com/office/officeart/2005/8/layout/hList7"/>
    <dgm:cxn modelId="{80BD4777-2554-4345-B705-6B4BFBDDAE07}" type="presParOf" srcId="{7A11F3A9-09B3-4953-9B11-DD3D452CA3BB}" destId="{8960EC0F-9DBC-4AEA-9B28-955C11B4202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 dirty="0"/>
            <a:t>Data Colocation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006E3D82-4E93-485B-AEB4-1178383A70D9}">
      <dgm:prSet/>
      <dgm:spPr/>
      <dgm:t>
        <a:bodyPr/>
        <a:lstStyle/>
        <a:p>
          <a:r>
            <a:rPr lang="en-IN" dirty="0"/>
            <a:t>Efficient Indexing</a:t>
          </a:r>
        </a:p>
      </dgm:t>
    </dgm:pt>
    <dgm:pt modelId="{2CBF1D19-4F77-429F-93DC-09249C5757A6}" type="parTrans" cxnId="{FB4F054F-2C4D-4F58-87D9-91B85DF05F73}">
      <dgm:prSet/>
      <dgm:spPr/>
      <dgm:t>
        <a:bodyPr/>
        <a:lstStyle/>
        <a:p>
          <a:endParaRPr lang="en-IN"/>
        </a:p>
      </dgm:t>
    </dgm:pt>
    <dgm:pt modelId="{59C88BDE-2627-4C63-9EFD-B0E7A75FA9CF}" type="sibTrans" cxnId="{FB4F054F-2C4D-4F58-87D9-91B85DF05F73}">
      <dgm:prSet/>
      <dgm:spPr/>
      <dgm:t>
        <a:bodyPr/>
        <a:lstStyle/>
        <a:p>
          <a:endParaRPr lang="en-IN"/>
        </a:p>
      </dgm:t>
    </dgm:pt>
    <dgm:pt modelId="{08B25D6E-F3A2-458E-B736-D5448D829CC5}">
      <dgm:prSet/>
      <dgm:spPr/>
      <dgm:t>
        <a:bodyPr/>
        <a:lstStyle/>
        <a:p>
          <a:r>
            <a:rPr lang="en-IN" dirty="0"/>
            <a:t>Prevent Full Table Scan</a:t>
          </a:r>
        </a:p>
      </dgm:t>
    </dgm:pt>
    <dgm:pt modelId="{1EA1C3E0-567C-461D-B2BC-0BF782D13566}" type="parTrans" cxnId="{F0D4D4FC-FFE8-4BD4-AE98-69024AFDF626}">
      <dgm:prSet/>
      <dgm:spPr/>
      <dgm:t>
        <a:bodyPr/>
        <a:lstStyle/>
        <a:p>
          <a:endParaRPr lang="en-IN"/>
        </a:p>
      </dgm:t>
    </dgm:pt>
    <dgm:pt modelId="{6A3FD6A0-3BE0-4393-AE62-8B037398564D}" type="sibTrans" cxnId="{F0D4D4FC-FFE8-4BD4-AE98-69024AFDF626}">
      <dgm:prSet/>
      <dgm:spPr/>
      <dgm:t>
        <a:bodyPr/>
        <a:lstStyle/>
        <a:p>
          <a:endParaRPr lang="en-IN"/>
        </a:p>
      </dgm:t>
    </dgm:pt>
    <dgm:pt modelId="{405CCF57-719F-4B29-9DD3-103B2E7793A5}">
      <dgm:prSet/>
      <dgm:spPr/>
      <dgm:t>
        <a:bodyPr/>
        <a:lstStyle/>
        <a:p>
          <a:r>
            <a:rPr lang="en-IN" dirty="0"/>
            <a:t>Performance Optimization</a:t>
          </a:r>
        </a:p>
      </dgm:t>
    </dgm:pt>
    <dgm:pt modelId="{379FDE64-FACB-48F2-A09F-36C951CAC638}" type="parTrans" cxnId="{1EC1DD65-9479-47FF-9F8B-80F27E6D7AB0}">
      <dgm:prSet/>
      <dgm:spPr/>
      <dgm:t>
        <a:bodyPr/>
        <a:lstStyle/>
        <a:p>
          <a:endParaRPr lang="en-IN"/>
        </a:p>
      </dgm:t>
    </dgm:pt>
    <dgm:pt modelId="{8031A32F-2BD4-411C-BCF0-34955CE387C2}" type="sibTrans" cxnId="{1EC1DD65-9479-47FF-9F8B-80F27E6D7AB0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4"/>
      <dgm:spPr/>
    </dgm:pt>
    <dgm:pt modelId="{B6B16F24-85EA-477C-9FF2-9230C63D082E}" type="pres">
      <dgm:prSet presAssocID="{66695134-8557-4970-AB1D-865530EDA114}" presName="nodeTx" presStyleLbl="node1" presStyleIdx="0" presStyleCnt="4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4"/>
      <dgm:spPr/>
    </dgm:pt>
    <dgm:pt modelId="{CF3546B1-C8BD-4A8B-AAD4-88B41724388E}" type="pres">
      <dgm:prSet presAssocID="{66695134-8557-4970-AB1D-865530EDA114}" presName="imagNode" presStyleLbl="fgImgPlace1" presStyleIdx="0" presStyleCnt="4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9FE01623-906C-461E-A4E2-FF9417ECF101}" type="pres">
      <dgm:prSet presAssocID="{006E3D82-4E93-485B-AEB4-1178383A70D9}" presName="compNode" presStyleCnt="0"/>
      <dgm:spPr/>
    </dgm:pt>
    <dgm:pt modelId="{728968C1-A98C-47AE-9899-EE79CD54320E}" type="pres">
      <dgm:prSet presAssocID="{006E3D82-4E93-485B-AEB4-1178383A70D9}" presName="bkgdShape" presStyleLbl="node1" presStyleIdx="1" presStyleCnt="4"/>
      <dgm:spPr/>
    </dgm:pt>
    <dgm:pt modelId="{BCBD81F2-40D5-4674-A851-429454683914}" type="pres">
      <dgm:prSet presAssocID="{006E3D82-4E93-485B-AEB4-1178383A70D9}" presName="nodeTx" presStyleLbl="node1" presStyleIdx="1" presStyleCnt="4">
        <dgm:presLayoutVars>
          <dgm:bulletEnabled val="1"/>
        </dgm:presLayoutVars>
      </dgm:prSet>
      <dgm:spPr/>
    </dgm:pt>
    <dgm:pt modelId="{BB0B3C53-0560-49BD-9D55-50E333B4774D}" type="pres">
      <dgm:prSet presAssocID="{006E3D82-4E93-485B-AEB4-1178383A70D9}" presName="invisiNode" presStyleLbl="node1" presStyleIdx="1" presStyleCnt="4"/>
      <dgm:spPr/>
    </dgm:pt>
    <dgm:pt modelId="{1F0B80D0-C666-419A-A25C-9DB200985AD6}" type="pres">
      <dgm:prSet presAssocID="{006E3D82-4E93-485B-AEB4-1178383A70D9}" presName="imagNode" presStyleLbl="fgImgPlace1" presStyleIdx="1" presStyleCnt="4"/>
      <dgm:spPr/>
    </dgm:pt>
    <dgm:pt modelId="{BE799F14-4BD6-42D7-986D-3F2C0565D6AF}" type="pres">
      <dgm:prSet presAssocID="{59C88BDE-2627-4C63-9EFD-B0E7A75FA9CF}" presName="sibTrans" presStyleLbl="sibTrans2D1" presStyleIdx="0" presStyleCnt="0"/>
      <dgm:spPr/>
    </dgm:pt>
    <dgm:pt modelId="{4E59397A-6EE5-4313-8D66-FFA6C9ED8F49}" type="pres">
      <dgm:prSet presAssocID="{08B25D6E-F3A2-458E-B736-D5448D829CC5}" presName="compNode" presStyleCnt="0"/>
      <dgm:spPr/>
    </dgm:pt>
    <dgm:pt modelId="{FE8DC33D-ACE1-4077-A4AC-09F68C1B094D}" type="pres">
      <dgm:prSet presAssocID="{08B25D6E-F3A2-458E-B736-D5448D829CC5}" presName="bkgdShape" presStyleLbl="node1" presStyleIdx="2" presStyleCnt="4"/>
      <dgm:spPr/>
    </dgm:pt>
    <dgm:pt modelId="{299AAAA4-4B1E-4BB3-8164-AED017B6FD2D}" type="pres">
      <dgm:prSet presAssocID="{08B25D6E-F3A2-458E-B736-D5448D829CC5}" presName="nodeTx" presStyleLbl="node1" presStyleIdx="2" presStyleCnt="4">
        <dgm:presLayoutVars>
          <dgm:bulletEnabled val="1"/>
        </dgm:presLayoutVars>
      </dgm:prSet>
      <dgm:spPr/>
    </dgm:pt>
    <dgm:pt modelId="{3E79EE6C-2FD9-4A0C-A3AC-5ED758FFC0C6}" type="pres">
      <dgm:prSet presAssocID="{08B25D6E-F3A2-458E-B736-D5448D829CC5}" presName="invisiNode" presStyleLbl="node1" presStyleIdx="2" presStyleCnt="4"/>
      <dgm:spPr/>
    </dgm:pt>
    <dgm:pt modelId="{2F85C14F-AB89-4376-AA9F-B99F3D8DAE20}" type="pres">
      <dgm:prSet presAssocID="{08B25D6E-F3A2-458E-B736-D5448D829CC5}" presName="imagNode" presStyleLbl="fgImgPlace1" presStyleIdx="2" presStyleCnt="4"/>
      <dgm:spPr/>
    </dgm:pt>
    <dgm:pt modelId="{CFDAD9DC-49C9-4559-A660-6CED7F1D6081}" type="pres">
      <dgm:prSet presAssocID="{6A3FD6A0-3BE0-4393-AE62-8B037398564D}" presName="sibTrans" presStyleLbl="sibTrans2D1" presStyleIdx="0" presStyleCnt="0"/>
      <dgm:spPr/>
    </dgm:pt>
    <dgm:pt modelId="{04BCA763-9407-4ABF-B70B-AB470934172F}" type="pres">
      <dgm:prSet presAssocID="{405CCF57-719F-4B29-9DD3-103B2E7793A5}" presName="compNode" presStyleCnt="0"/>
      <dgm:spPr/>
    </dgm:pt>
    <dgm:pt modelId="{858858C5-629B-432B-A65E-458DC3CFE4AE}" type="pres">
      <dgm:prSet presAssocID="{405CCF57-719F-4B29-9DD3-103B2E7793A5}" presName="bkgdShape" presStyleLbl="node1" presStyleIdx="3" presStyleCnt="4"/>
      <dgm:spPr/>
    </dgm:pt>
    <dgm:pt modelId="{0CD3B708-42BC-415E-95B1-6B1D1E19A3A9}" type="pres">
      <dgm:prSet presAssocID="{405CCF57-719F-4B29-9DD3-103B2E7793A5}" presName="nodeTx" presStyleLbl="node1" presStyleIdx="3" presStyleCnt="4">
        <dgm:presLayoutVars>
          <dgm:bulletEnabled val="1"/>
        </dgm:presLayoutVars>
      </dgm:prSet>
      <dgm:spPr/>
    </dgm:pt>
    <dgm:pt modelId="{21B51B3F-0CB4-4422-A83D-350DD9A4584D}" type="pres">
      <dgm:prSet presAssocID="{405CCF57-719F-4B29-9DD3-103B2E7793A5}" presName="invisiNode" presStyleLbl="node1" presStyleIdx="3" presStyleCnt="4"/>
      <dgm:spPr/>
    </dgm:pt>
    <dgm:pt modelId="{E7AE66E8-6431-4005-9554-90FE5C69D88F}" type="pres">
      <dgm:prSet presAssocID="{405CCF57-719F-4B29-9DD3-103B2E7793A5}" presName="imagNode" presStyleLbl="fgImgPlace1" presStyleIdx="3" presStyleCnt="4"/>
      <dgm:spPr/>
    </dgm:pt>
  </dgm:ptLst>
  <dgm:cxnLst>
    <dgm:cxn modelId="{362C450F-3DD9-466E-AFBC-13A6E6D9150B}" type="presOf" srcId="{6A3FD6A0-3BE0-4393-AE62-8B037398564D}" destId="{CFDAD9DC-49C9-4559-A660-6CED7F1D6081}" srcOrd="0" destOrd="0" presId="urn:microsoft.com/office/officeart/2005/8/layout/hList7"/>
    <dgm:cxn modelId="{4C4D2A30-95CC-4E98-BDBC-8028534031C0}" type="presOf" srcId="{08B25D6E-F3A2-458E-B736-D5448D829CC5}" destId="{299AAAA4-4B1E-4BB3-8164-AED017B6FD2D}" srcOrd="1" destOrd="0" presId="urn:microsoft.com/office/officeart/2005/8/layout/hList7"/>
    <dgm:cxn modelId="{B2DB6133-CABF-469B-A0B7-3AFA2F5B07C7}" type="presOf" srcId="{59C88BDE-2627-4C63-9EFD-B0E7A75FA9CF}" destId="{BE799F14-4BD6-42D7-986D-3F2C0565D6AF}" srcOrd="0" destOrd="0" presId="urn:microsoft.com/office/officeart/2005/8/layout/hList7"/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1EC1DD65-9479-47FF-9F8B-80F27E6D7AB0}" srcId="{8E2B102D-85E2-4793-8CF9-38414D44D111}" destId="{405CCF57-719F-4B29-9DD3-103B2E7793A5}" srcOrd="3" destOrd="0" parTransId="{379FDE64-FACB-48F2-A09F-36C951CAC638}" sibTransId="{8031A32F-2BD4-411C-BCF0-34955CE387C2}"/>
    <dgm:cxn modelId="{FB4F054F-2C4D-4F58-87D9-91B85DF05F73}" srcId="{8E2B102D-85E2-4793-8CF9-38414D44D111}" destId="{006E3D82-4E93-485B-AEB4-1178383A70D9}" srcOrd="1" destOrd="0" parTransId="{2CBF1D19-4F77-429F-93DC-09249C5757A6}" sibTransId="{59C88BDE-2627-4C63-9EFD-B0E7A75FA9CF}"/>
    <dgm:cxn modelId="{633B8B6F-84A5-4DB6-BBF8-76668C5F75F0}" type="presOf" srcId="{006E3D82-4E93-485B-AEB4-1178383A70D9}" destId="{BCBD81F2-40D5-4674-A851-429454683914}" srcOrd="1" destOrd="0" presId="urn:microsoft.com/office/officeart/2005/8/layout/hList7"/>
    <dgm:cxn modelId="{6140EC70-58EF-4080-9A0E-E7BC645DD9B9}" type="presOf" srcId="{405CCF57-719F-4B29-9DD3-103B2E7793A5}" destId="{0CD3B708-42BC-415E-95B1-6B1D1E19A3A9}" srcOrd="1" destOrd="0" presId="urn:microsoft.com/office/officeart/2005/8/layout/hList7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44B0058C-FAA8-4360-8221-6B630E0B1C8F}" type="presOf" srcId="{006E3D82-4E93-485B-AEB4-1178383A70D9}" destId="{728968C1-A98C-47AE-9899-EE79CD54320E}" srcOrd="0" destOrd="0" presId="urn:microsoft.com/office/officeart/2005/8/layout/hList7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26A8AD9D-AF19-4B7B-A1B8-81AC5170A29D}" type="presOf" srcId="{08B25D6E-F3A2-458E-B736-D5448D829CC5}" destId="{FE8DC33D-ACE1-4077-A4AC-09F68C1B094D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0B0710EA-44C9-42F3-9291-7E18C5529C15}" type="presOf" srcId="{405CCF57-719F-4B29-9DD3-103B2E7793A5}" destId="{858858C5-629B-432B-A65E-458DC3CFE4AE}" srcOrd="0" destOrd="0" presId="urn:microsoft.com/office/officeart/2005/8/layout/hList7"/>
    <dgm:cxn modelId="{F0D4D4FC-FFE8-4BD4-AE98-69024AFDF626}" srcId="{8E2B102D-85E2-4793-8CF9-38414D44D111}" destId="{08B25D6E-F3A2-458E-B736-D5448D829CC5}" srcOrd="2" destOrd="0" parTransId="{1EA1C3E0-567C-461D-B2BC-0BF782D13566}" sibTransId="{6A3FD6A0-3BE0-4393-AE62-8B037398564D}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5F2950E4-7386-40B4-8B6A-4F25F98D475F}" type="presParOf" srcId="{64212967-6523-4F15-B398-469B9C7D9ADB}" destId="{9FE01623-906C-461E-A4E2-FF9417ECF101}" srcOrd="2" destOrd="0" presId="urn:microsoft.com/office/officeart/2005/8/layout/hList7"/>
    <dgm:cxn modelId="{C96ECD2B-ABB3-4296-AA4C-14145670FACE}" type="presParOf" srcId="{9FE01623-906C-461E-A4E2-FF9417ECF101}" destId="{728968C1-A98C-47AE-9899-EE79CD54320E}" srcOrd="0" destOrd="0" presId="urn:microsoft.com/office/officeart/2005/8/layout/hList7"/>
    <dgm:cxn modelId="{6245B033-E386-43F4-ABD9-2858C88E82F9}" type="presParOf" srcId="{9FE01623-906C-461E-A4E2-FF9417ECF101}" destId="{BCBD81F2-40D5-4674-A851-429454683914}" srcOrd="1" destOrd="0" presId="urn:microsoft.com/office/officeart/2005/8/layout/hList7"/>
    <dgm:cxn modelId="{2A4D3E70-5B8E-443A-A047-EC9520EF9327}" type="presParOf" srcId="{9FE01623-906C-461E-A4E2-FF9417ECF101}" destId="{BB0B3C53-0560-49BD-9D55-50E333B4774D}" srcOrd="2" destOrd="0" presId="urn:microsoft.com/office/officeart/2005/8/layout/hList7"/>
    <dgm:cxn modelId="{97B7347E-B062-466C-A182-49B660DCF3DE}" type="presParOf" srcId="{9FE01623-906C-461E-A4E2-FF9417ECF101}" destId="{1F0B80D0-C666-419A-A25C-9DB200985AD6}" srcOrd="3" destOrd="0" presId="urn:microsoft.com/office/officeart/2005/8/layout/hList7"/>
    <dgm:cxn modelId="{D50FE5AF-6777-471F-B41E-DF17E96DB8DF}" type="presParOf" srcId="{64212967-6523-4F15-B398-469B9C7D9ADB}" destId="{BE799F14-4BD6-42D7-986D-3F2C0565D6AF}" srcOrd="3" destOrd="0" presId="urn:microsoft.com/office/officeart/2005/8/layout/hList7"/>
    <dgm:cxn modelId="{55B948E2-4E6A-4751-8651-1144E8F7F9A6}" type="presParOf" srcId="{64212967-6523-4F15-B398-469B9C7D9ADB}" destId="{4E59397A-6EE5-4313-8D66-FFA6C9ED8F49}" srcOrd="4" destOrd="0" presId="urn:microsoft.com/office/officeart/2005/8/layout/hList7"/>
    <dgm:cxn modelId="{70270798-20B4-4DF0-B24B-1086D512B124}" type="presParOf" srcId="{4E59397A-6EE5-4313-8D66-FFA6C9ED8F49}" destId="{FE8DC33D-ACE1-4077-A4AC-09F68C1B094D}" srcOrd="0" destOrd="0" presId="urn:microsoft.com/office/officeart/2005/8/layout/hList7"/>
    <dgm:cxn modelId="{151A3C74-54D9-48C2-9F98-5367DB3AAB08}" type="presParOf" srcId="{4E59397A-6EE5-4313-8D66-FFA6C9ED8F49}" destId="{299AAAA4-4B1E-4BB3-8164-AED017B6FD2D}" srcOrd="1" destOrd="0" presId="urn:microsoft.com/office/officeart/2005/8/layout/hList7"/>
    <dgm:cxn modelId="{B9713323-F62A-4F8F-B7C5-826FDCA1E210}" type="presParOf" srcId="{4E59397A-6EE5-4313-8D66-FFA6C9ED8F49}" destId="{3E79EE6C-2FD9-4A0C-A3AC-5ED758FFC0C6}" srcOrd="2" destOrd="0" presId="urn:microsoft.com/office/officeart/2005/8/layout/hList7"/>
    <dgm:cxn modelId="{D450D7AD-4533-4873-B60A-FAF51F2F0846}" type="presParOf" srcId="{4E59397A-6EE5-4313-8D66-FFA6C9ED8F49}" destId="{2F85C14F-AB89-4376-AA9F-B99F3D8DAE20}" srcOrd="3" destOrd="0" presId="urn:microsoft.com/office/officeart/2005/8/layout/hList7"/>
    <dgm:cxn modelId="{B74D6A73-FC41-41C2-9A23-93CD41FC9868}" type="presParOf" srcId="{64212967-6523-4F15-B398-469B9C7D9ADB}" destId="{CFDAD9DC-49C9-4559-A660-6CED7F1D6081}" srcOrd="5" destOrd="0" presId="urn:microsoft.com/office/officeart/2005/8/layout/hList7"/>
    <dgm:cxn modelId="{BABBC598-22F6-4070-99A1-7379BC457B9B}" type="presParOf" srcId="{64212967-6523-4F15-B398-469B9C7D9ADB}" destId="{04BCA763-9407-4ABF-B70B-AB470934172F}" srcOrd="6" destOrd="0" presId="urn:microsoft.com/office/officeart/2005/8/layout/hList7"/>
    <dgm:cxn modelId="{C0DAC4EF-98DE-4398-A731-DAB7112E0A2C}" type="presParOf" srcId="{04BCA763-9407-4ABF-B70B-AB470934172F}" destId="{858858C5-629B-432B-A65E-458DC3CFE4AE}" srcOrd="0" destOrd="0" presId="urn:microsoft.com/office/officeart/2005/8/layout/hList7"/>
    <dgm:cxn modelId="{1EE529AF-3F48-49CE-9011-953310169381}" type="presParOf" srcId="{04BCA763-9407-4ABF-B70B-AB470934172F}" destId="{0CD3B708-42BC-415E-95B1-6B1D1E19A3A9}" srcOrd="1" destOrd="0" presId="urn:microsoft.com/office/officeart/2005/8/layout/hList7"/>
    <dgm:cxn modelId="{88ED04E4-E64B-4C9E-AE16-A82F132E1642}" type="presParOf" srcId="{04BCA763-9407-4ABF-B70B-AB470934172F}" destId="{21B51B3F-0CB4-4422-A83D-350DD9A4584D}" srcOrd="2" destOrd="0" presId="urn:microsoft.com/office/officeart/2005/8/layout/hList7"/>
    <dgm:cxn modelId="{B4DBC1B1-D8D4-4969-B8F2-09AFEF63C755}" type="presParOf" srcId="{04BCA763-9407-4ABF-B70B-AB470934172F}" destId="{E7AE66E8-6431-4005-9554-90FE5C69D88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 dirty="0"/>
            <a:t>Manual vs Automatic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2C98A765-4FFE-480D-B5A2-8DF8EFD8CE41}">
      <dgm:prSet/>
      <dgm:spPr/>
      <dgm:t>
        <a:bodyPr/>
        <a:lstStyle/>
        <a:p>
          <a:r>
            <a:rPr lang="en-IN" dirty="0"/>
            <a:t>Default Block Size</a:t>
          </a:r>
        </a:p>
      </dgm:t>
    </dgm:pt>
    <dgm:pt modelId="{542C92B0-6990-43DF-A3C4-BA8085C62AE1}" type="parTrans" cxnId="{57585A79-FB48-434C-A1C5-669431AF7111}">
      <dgm:prSet/>
      <dgm:spPr/>
      <dgm:t>
        <a:bodyPr/>
        <a:lstStyle/>
        <a:p>
          <a:endParaRPr lang="en-IN"/>
        </a:p>
      </dgm:t>
    </dgm:pt>
    <dgm:pt modelId="{A0161334-430C-49F9-901E-B89E32B505BC}" type="sibTrans" cxnId="{57585A79-FB48-434C-A1C5-669431AF7111}">
      <dgm:prSet/>
      <dgm:spPr/>
      <dgm:t>
        <a:bodyPr/>
        <a:lstStyle/>
        <a:p>
          <a:endParaRPr lang="en-IN"/>
        </a:p>
      </dgm:t>
    </dgm:pt>
    <dgm:pt modelId="{BA5F529C-5D6C-40B7-BE29-C0D939A78B1C}">
      <dgm:prSet/>
      <dgm:spPr/>
      <dgm:t>
        <a:bodyPr/>
        <a:lstStyle/>
        <a:p>
          <a:r>
            <a:rPr lang="en-GB" dirty="0"/>
            <a:t>Use Case — Occasionally vs Frequently</a:t>
          </a:r>
          <a:endParaRPr lang="en-IN" dirty="0"/>
        </a:p>
      </dgm:t>
    </dgm:pt>
    <dgm:pt modelId="{A41D65CF-7A33-473F-BE3A-61E11B6D2058}" type="parTrans" cxnId="{C9BF76FD-2111-4F2C-A418-2E1995597CA8}">
      <dgm:prSet/>
      <dgm:spPr/>
      <dgm:t>
        <a:bodyPr/>
        <a:lstStyle/>
        <a:p>
          <a:endParaRPr lang="en-IN"/>
        </a:p>
      </dgm:t>
    </dgm:pt>
    <dgm:pt modelId="{795DC2FA-F0FB-4670-B03E-3CAE0FF7D0FF}" type="sibTrans" cxnId="{C9BF76FD-2111-4F2C-A418-2E1995597CA8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3"/>
      <dgm:spPr/>
    </dgm:pt>
    <dgm:pt modelId="{B6B16F24-85EA-477C-9FF2-9230C63D082E}" type="pres">
      <dgm:prSet presAssocID="{66695134-8557-4970-AB1D-865530EDA114}" presName="nodeTx" presStyleLbl="node1" presStyleIdx="0" presStyleCnt="3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3"/>
      <dgm:spPr/>
    </dgm:pt>
    <dgm:pt modelId="{CF3546B1-C8BD-4A8B-AAD4-88B41724388E}" type="pres">
      <dgm:prSet presAssocID="{66695134-8557-4970-AB1D-865530EDA114}" presName="imagNode" presStyleLbl="fgImgPlace1" presStyleIdx="0" presStyleCnt="3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1EE67CBE-12AA-47A3-9F0C-52791EE0E750}" type="pres">
      <dgm:prSet presAssocID="{2C98A765-4FFE-480D-B5A2-8DF8EFD8CE41}" presName="compNode" presStyleCnt="0"/>
      <dgm:spPr/>
    </dgm:pt>
    <dgm:pt modelId="{6C23749F-9BF8-423F-88EB-BDECCDF1C8C8}" type="pres">
      <dgm:prSet presAssocID="{2C98A765-4FFE-480D-B5A2-8DF8EFD8CE41}" presName="bkgdShape" presStyleLbl="node1" presStyleIdx="1" presStyleCnt="3"/>
      <dgm:spPr/>
    </dgm:pt>
    <dgm:pt modelId="{CCC975FD-ACBB-4EFB-942E-F969FB36EA9F}" type="pres">
      <dgm:prSet presAssocID="{2C98A765-4FFE-480D-B5A2-8DF8EFD8CE41}" presName="nodeTx" presStyleLbl="node1" presStyleIdx="1" presStyleCnt="3">
        <dgm:presLayoutVars>
          <dgm:bulletEnabled val="1"/>
        </dgm:presLayoutVars>
      </dgm:prSet>
      <dgm:spPr/>
    </dgm:pt>
    <dgm:pt modelId="{3C89803C-58EB-4FB8-BC48-166B1D463BAB}" type="pres">
      <dgm:prSet presAssocID="{2C98A765-4FFE-480D-B5A2-8DF8EFD8CE41}" presName="invisiNode" presStyleLbl="node1" presStyleIdx="1" presStyleCnt="3"/>
      <dgm:spPr/>
    </dgm:pt>
    <dgm:pt modelId="{4097DCEE-6CB4-4243-A1FD-174104EDB1AB}" type="pres">
      <dgm:prSet presAssocID="{2C98A765-4FFE-480D-B5A2-8DF8EFD8CE41}" presName="imagNode" presStyleLbl="fgImgPlace1" presStyleIdx="1" presStyleCnt="3"/>
      <dgm:spPr/>
    </dgm:pt>
    <dgm:pt modelId="{656BE8C5-1E44-4405-8798-ACD094272FB1}" type="pres">
      <dgm:prSet presAssocID="{A0161334-430C-49F9-901E-B89E32B505BC}" presName="sibTrans" presStyleLbl="sibTrans2D1" presStyleIdx="0" presStyleCnt="0"/>
      <dgm:spPr/>
    </dgm:pt>
    <dgm:pt modelId="{C1F1880D-2E90-41E6-A2F6-C293FE0CA390}" type="pres">
      <dgm:prSet presAssocID="{BA5F529C-5D6C-40B7-BE29-C0D939A78B1C}" presName="compNode" presStyleCnt="0"/>
      <dgm:spPr/>
    </dgm:pt>
    <dgm:pt modelId="{6398045F-AFF8-4B1A-BB52-C978F0AC7E34}" type="pres">
      <dgm:prSet presAssocID="{BA5F529C-5D6C-40B7-BE29-C0D939A78B1C}" presName="bkgdShape" presStyleLbl="node1" presStyleIdx="2" presStyleCnt="3"/>
      <dgm:spPr/>
    </dgm:pt>
    <dgm:pt modelId="{F1DB9EEC-CD64-4770-A939-424095B1FB17}" type="pres">
      <dgm:prSet presAssocID="{BA5F529C-5D6C-40B7-BE29-C0D939A78B1C}" presName="nodeTx" presStyleLbl="node1" presStyleIdx="2" presStyleCnt="3">
        <dgm:presLayoutVars>
          <dgm:bulletEnabled val="1"/>
        </dgm:presLayoutVars>
      </dgm:prSet>
      <dgm:spPr/>
    </dgm:pt>
    <dgm:pt modelId="{58972EC6-F47A-472F-823B-495A8803F5F2}" type="pres">
      <dgm:prSet presAssocID="{BA5F529C-5D6C-40B7-BE29-C0D939A78B1C}" presName="invisiNode" presStyleLbl="node1" presStyleIdx="2" presStyleCnt="3"/>
      <dgm:spPr/>
    </dgm:pt>
    <dgm:pt modelId="{1CF3A35D-E59B-4E63-976A-6C85D1F45625}" type="pres">
      <dgm:prSet presAssocID="{BA5F529C-5D6C-40B7-BE29-C0D939A78B1C}" presName="imagNode" presStyleLbl="fgImgPlace1" presStyleIdx="2" presStyleCnt="3"/>
      <dgm:spPr/>
    </dgm:pt>
  </dgm:ptLst>
  <dgm:cxnLst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D754F447-30A3-4A4D-8287-9944A01384B0}" type="presOf" srcId="{2C98A765-4FFE-480D-B5A2-8DF8EFD8CE41}" destId="{CCC975FD-ACBB-4EFB-942E-F969FB36EA9F}" srcOrd="1" destOrd="0" presId="urn:microsoft.com/office/officeart/2005/8/layout/hList7"/>
    <dgm:cxn modelId="{B1F91256-155D-4DC5-BF06-ED7EE0BE1C4B}" type="presOf" srcId="{A0161334-430C-49F9-901E-B89E32B505BC}" destId="{656BE8C5-1E44-4405-8798-ACD094272FB1}" srcOrd="0" destOrd="0" presId="urn:microsoft.com/office/officeart/2005/8/layout/hList7"/>
    <dgm:cxn modelId="{57585A79-FB48-434C-A1C5-669431AF7111}" srcId="{8E2B102D-85E2-4793-8CF9-38414D44D111}" destId="{2C98A765-4FFE-480D-B5A2-8DF8EFD8CE41}" srcOrd="1" destOrd="0" parTransId="{542C92B0-6990-43DF-A3C4-BA8085C62AE1}" sibTransId="{A0161334-430C-49F9-901E-B89E32B505BC}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E11037D4-E35E-43CA-B5BE-98A1D7278A39}" type="presOf" srcId="{BA5F529C-5D6C-40B7-BE29-C0D939A78B1C}" destId="{F1DB9EEC-CD64-4770-A939-424095B1FB17}" srcOrd="1" destOrd="0" presId="urn:microsoft.com/office/officeart/2005/8/layout/hList7"/>
    <dgm:cxn modelId="{861305FA-712D-4BDB-88B7-C28EAA2283CD}" type="presOf" srcId="{2C98A765-4FFE-480D-B5A2-8DF8EFD8CE41}" destId="{6C23749F-9BF8-423F-88EB-BDECCDF1C8C8}" srcOrd="0" destOrd="0" presId="urn:microsoft.com/office/officeart/2005/8/layout/hList7"/>
    <dgm:cxn modelId="{0E0CB9FC-C2E0-451C-A08F-4B5A9513A7A4}" type="presOf" srcId="{BA5F529C-5D6C-40B7-BE29-C0D939A78B1C}" destId="{6398045F-AFF8-4B1A-BB52-C978F0AC7E34}" srcOrd="0" destOrd="0" presId="urn:microsoft.com/office/officeart/2005/8/layout/hList7"/>
    <dgm:cxn modelId="{C9BF76FD-2111-4F2C-A418-2E1995597CA8}" srcId="{8E2B102D-85E2-4793-8CF9-38414D44D111}" destId="{BA5F529C-5D6C-40B7-BE29-C0D939A78B1C}" srcOrd="2" destOrd="0" parTransId="{A41D65CF-7A33-473F-BE3A-61E11B6D2058}" sibTransId="{795DC2FA-F0FB-4670-B03E-3CAE0FF7D0FF}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B1DE995B-5B79-43E5-8690-3B48E3780BC5}" type="presParOf" srcId="{64212967-6523-4F15-B398-469B9C7D9ADB}" destId="{1EE67CBE-12AA-47A3-9F0C-52791EE0E750}" srcOrd="2" destOrd="0" presId="urn:microsoft.com/office/officeart/2005/8/layout/hList7"/>
    <dgm:cxn modelId="{CA257392-31CD-4E44-9EE1-51D67044A229}" type="presParOf" srcId="{1EE67CBE-12AA-47A3-9F0C-52791EE0E750}" destId="{6C23749F-9BF8-423F-88EB-BDECCDF1C8C8}" srcOrd="0" destOrd="0" presId="urn:microsoft.com/office/officeart/2005/8/layout/hList7"/>
    <dgm:cxn modelId="{406AC82A-B44D-4032-99B9-4B86C4FE2795}" type="presParOf" srcId="{1EE67CBE-12AA-47A3-9F0C-52791EE0E750}" destId="{CCC975FD-ACBB-4EFB-942E-F969FB36EA9F}" srcOrd="1" destOrd="0" presId="urn:microsoft.com/office/officeart/2005/8/layout/hList7"/>
    <dgm:cxn modelId="{CC10EE0B-CF48-46A6-8420-1D0449D7C873}" type="presParOf" srcId="{1EE67CBE-12AA-47A3-9F0C-52791EE0E750}" destId="{3C89803C-58EB-4FB8-BC48-166B1D463BAB}" srcOrd="2" destOrd="0" presId="urn:microsoft.com/office/officeart/2005/8/layout/hList7"/>
    <dgm:cxn modelId="{0A9096F9-4EE2-42F9-822D-5B19C78473E7}" type="presParOf" srcId="{1EE67CBE-12AA-47A3-9F0C-52791EE0E750}" destId="{4097DCEE-6CB4-4243-A1FD-174104EDB1AB}" srcOrd="3" destOrd="0" presId="urn:microsoft.com/office/officeart/2005/8/layout/hList7"/>
    <dgm:cxn modelId="{E8C48F52-56F3-4292-A9D8-B50289DD4126}" type="presParOf" srcId="{64212967-6523-4F15-B398-469B9C7D9ADB}" destId="{656BE8C5-1E44-4405-8798-ACD094272FB1}" srcOrd="3" destOrd="0" presId="urn:microsoft.com/office/officeart/2005/8/layout/hList7"/>
    <dgm:cxn modelId="{B926ACA2-6891-4843-BAC5-230885E863E1}" type="presParOf" srcId="{64212967-6523-4F15-B398-469B9C7D9ADB}" destId="{C1F1880D-2E90-41E6-A2F6-C293FE0CA390}" srcOrd="4" destOrd="0" presId="urn:microsoft.com/office/officeart/2005/8/layout/hList7"/>
    <dgm:cxn modelId="{A5A64F35-DD2F-4950-9B7B-AB32E023CAA8}" type="presParOf" srcId="{C1F1880D-2E90-41E6-A2F6-C293FE0CA390}" destId="{6398045F-AFF8-4B1A-BB52-C978F0AC7E34}" srcOrd="0" destOrd="0" presId="urn:microsoft.com/office/officeart/2005/8/layout/hList7"/>
    <dgm:cxn modelId="{DE36C1A3-3491-4EC5-89F9-43474524DAD2}" type="presParOf" srcId="{C1F1880D-2E90-41E6-A2F6-C293FE0CA390}" destId="{F1DB9EEC-CD64-4770-A939-424095B1FB17}" srcOrd="1" destOrd="0" presId="urn:microsoft.com/office/officeart/2005/8/layout/hList7"/>
    <dgm:cxn modelId="{A3A4D279-C42E-45B4-92BE-6DB6F6851965}" type="presParOf" srcId="{C1F1880D-2E90-41E6-A2F6-C293FE0CA390}" destId="{58972EC6-F47A-472F-823B-495A8803F5F2}" srcOrd="2" destOrd="0" presId="urn:microsoft.com/office/officeart/2005/8/layout/hList7"/>
    <dgm:cxn modelId="{7A5FA15B-83E9-4FD6-A3B5-FE3B17B901EA}" type="presParOf" srcId="{C1F1880D-2E90-41E6-A2F6-C293FE0CA390}" destId="{1CF3A35D-E59B-4E63-976A-6C85D1F45625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 dirty="0"/>
            <a:t>Manual vs Automatic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2C98A765-4FFE-480D-B5A2-8DF8EFD8CE41}">
      <dgm:prSet/>
      <dgm:spPr/>
      <dgm:t>
        <a:bodyPr/>
        <a:lstStyle/>
        <a:p>
          <a:r>
            <a:rPr lang="en-IN" dirty="0"/>
            <a:t>Default Block Size</a:t>
          </a:r>
        </a:p>
      </dgm:t>
    </dgm:pt>
    <dgm:pt modelId="{542C92B0-6990-43DF-A3C4-BA8085C62AE1}" type="parTrans" cxnId="{57585A79-FB48-434C-A1C5-669431AF7111}">
      <dgm:prSet/>
      <dgm:spPr/>
      <dgm:t>
        <a:bodyPr/>
        <a:lstStyle/>
        <a:p>
          <a:endParaRPr lang="en-IN"/>
        </a:p>
      </dgm:t>
    </dgm:pt>
    <dgm:pt modelId="{A0161334-430C-49F9-901E-B89E32B505BC}" type="sibTrans" cxnId="{57585A79-FB48-434C-A1C5-669431AF7111}">
      <dgm:prSet/>
      <dgm:spPr/>
      <dgm:t>
        <a:bodyPr/>
        <a:lstStyle/>
        <a:p>
          <a:endParaRPr lang="en-IN"/>
        </a:p>
      </dgm:t>
    </dgm:pt>
    <dgm:pt modelId="{BA5F529C-5D6C-40B7-BE29-C0D939A78B1C}">
      <dgm:prSet/>
      <dgm:spPr/>
      <dgm:t>
        <a:bodyPr/>
        <a:lstStyle/>
        <a:p>
          <a:r>
            <a:rPr lang="en-GB" dirty="0"/>
            <a:t>Use Case — Occasionally vs Frequently</a:t>
          </a:r>
          <a:endParaRPr lang="en-IN" dirty="0"/>
        </a:p>
      </dgm:t>
    </dgm:pt>
    <dgm:pt modelId="{A41D65CF-7A33-473F-BE3A-61E11B6D2058}" type="parTrans" cxnId="{C9BF76FD-2111-4F2C-A418-2E1995597CA8}">
      <dgm:prSet/>
      <dgm:spPr/>
      <dgm:t>
        <a:bodyPr/>
        <a:lstStyle/>
        <a:p>
          <a:endParaRPr lang="en-IN"/>
        </a:p>
      </dgm:t>
    </dgm:pt>
    <dgm:pt modelId="{795DC2FA-F0FB-4670-B03E-3CAE0FF7D0FF}" type="sibTrans" cxnId="{C9BF76FD-2111-4F2C-A418-2E1995597CA8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3"/>
      <dgm:spPr/>
    </dgm:pt>
    <dgm:pt modelId="{B6B16F24-85EA-477C-9FF2-9230C63D082E}" type="pres">
      <dgm:prSet presAssocID="{66695134-8557-4970-AB1D-865530EDA114}" presName="nodeTx" presStyleLbl="node1" presStyleIdx="0" presStyleCnt="3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3"/>
      <dgm:spPr/>
    </dgm:pt>
    <dgm:pt modelId="{CF3546B1-C8BD-4A8B-AAD4-88B41724388E}" type="pres">
      <dgm:prSet presAssocID="{66695134-8557-4970-AB1D-865530EDA114}" presName="imagNode" presStyleLbl="fgImgPlace1" presStyleIdx="0" presStyleCnt="3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1EE67CBE-12AA-47A3-9F0C-52791EE0E750}" type="pres">
      <dgm:prSet presAssocID="{2C98A765-4FFE-480D-B5A2-8DF8EFD8CE41}" presName="compNode" presStyleCnt="0"/>
      <dgm:spPr/>
    </dgm:pt>
    <dgm:pt modelId="{6C23749F-9BF8-423F-88EB-BDECCDF1C8C8}" type="pres">
      <dgm:prSet presAssocID="{2C98A765-4FFE-480D-B5A2-8DF8EFD8CE41}" presName="bkgdShape" presStyleLbl="node1" presStyleIdx="1" presStyleCnt="3"/>
      <dgm:spPr/>
    </dgm:pt>
    <dgm:pt modelId="{CCC975FD-ACBB-4EFB-942E-F969FB36EA9F}" type="pres">
      <dgm:prSet presAssocID="{2C98A765-4FFE-480D-B5A2-8DF8EFD8CE41}" presName="nodeTx" presStyleLbl="node1" presStyleIdx="1" presStyleCnt="3">
        <dgm:presLayoutVars>
          <dgm:bulletEnabled val="1"/>
        </dgm:presLayoutVars>
      </dgm:prSet>
      <dgm:spPr/>
    </dgm:pt>
    <dgm:pt modelId="{3C89803C-58EB-4FB8-BC48-166B1D463BAB}" type="pres">
      <dgm:prSet presAssocID="{2C98A765-4FFE-480D-B5A2-8DF8EFD8CE41}" presName="invisiNode" presStyleLbl="node1" presStyleIdx="1" presStyleCnt="3"/>
      <dgm:spPr/>
    </dgm:pt>
    <dgm:pt modelId="{4097DCEE-6CB4-4243-A1FD-174104EDB1AB}" type="pres">
      <dgm:prSet presAssocID="{2C98A765-4FFE-480D-B5A2-8DF8EFD8CE41}" presName="imagNode" presStyleLbl="fgImgPlace1" presStyleIdx="1" presStyleCnt="3"/>
      <dgm:spPr/>
    </dgm:pt>
    <dgm:pt modelId="{656BE8C5-1E44-4405-8798-ACD094272FB1}" type="pres">
      <dgm:prSet presAssocID="{A0161334-430C-49F9-901E-B89E32B505BC}" presName="sibTrans" presStyleLbl="sibTrans2D1" presStyleIdx="0" presStyleCnt="0"/>
      <dgm:spPr/>
    </dgm:pt>
    <dgm:pt modelId="{C1F1880D-2E90-41E6-A2F6-C293FE0CA390}" type="pres">
      <dgm:prSet presAssocID="{BA5F529C-5D6C-40B7-BE29-C0D939A78B1C}" presName="compNode" presStyleCnt="0"/>
      <dgm:spPr/>
    </dgm:pt>
    <dgm:pt modelId="{6398045F-AFF8-4B1A-BB52-C978F0AC7E34}" type="pres">
      <dgm:prSet presAssocID="{BA5F529C-5D6C-40B7-BE29-C0D939A78B1C}" presName="bkgdShape" presStyleLbl="node1" presStyleIdx="2" presStyleCnt="3"/>
      <dgm:spPr/>
    </dgm:pt>
    <dgm:pt modelId="{F1DB9EEC-CD64-4770-A939-424095B1FB17}" type="pres">
      <dgm:prSet presAssocID="{BA5F529C-5D6C-40B7-BE29-C0D939A78B1C}" presName="nodeTx" presStyleLbl="node1" presStyleIdx="2" presStyleCnt="3">
        <dgm:presLayoutVars>
          <dgm:bulletEnabled val="1"/>
        </dgm:presLayoutVars>
      </dgm:prSet>
      <dgm:spPr/>
    </dgm:pt>
    <dgm:pt modelId="{58972EC6-F47A-472F-823B-495A8803F5F2}" type="pres">
      <dgm:prSet presAssocID="{BA5F529C-5D6C-40B7-BE29-C0D939A78B1C}" presName="invisiNode" presStyleLbl="node1" presStyleIdx="2" presStyleCnt="3"/>
      <dgm:spPr/>
    </dgm:pt>
    <dgm:pt modelId="{1CF3A35D-E59B-4E63-976A-6C85D1F45625}" type="pres">
      <dgm:prSet presAssocID="{BA5F529C-5D6C-40B7-BE29-C0D939A78B1C}" presName="imagNode" presStyleLbl="fgImgPlace1" presStyleIdx="2" presStyleCnt="3"/>
      <dgm:spPr/>
    </dgm:pt>
  </dgm:ptLst>
  <dgm:cxnLst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D754F447-30A3-4A4D-8287-9944A01384B0}" type="presOf" srcId="{2C98A765-4FFE-480D-B5A2-8DF8EFD8CE41}" destId="{CCC975FD-ACBB-4EFB-942E-F969FB36EA9F}" srcOrd="1" destOrd="0" presId="urn:microsoft.com/office/officeart/2005/8/layout/hList7"/>
    <dgm:cxn modelId="{B1F91256-155D-4DC5-BF06-ED7EE0BE1C4B}" type="presOf" srcId="{A0161334-430C-49F9-901E-B89E32B505BC}" destId="{656BE8C5-1E44-4405-8798-ACD094272FB1}" srcOrd="0" destOrd="0" presId="urn:microsoft.com/office/officeart/2005/8/layout/hList7"/>
    <dgm:cxn modelId="{57585A79-FB48-434C-A1C5-669431AF7111}" srcId="{8E2B102D-85E2-4793-8CF9-38414D44D111}" destId="{2C98A765-4FFE-480D-B5A2-8DF8EFD8CE41}" srcOrd="1" destOrd="0" parTransId="{542C92B0-6990-43DF-A3C4-BA8085C62AE1}" sibTransId="{A0161334-430C-49F9-901E-B89E32B505BC}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E11037D4-E35E-43CA-B5BE-98A1D7278A39}" type="presOf" srcId="{BA5F529C-5D6C-40B7-BE29-C0D939A78B1C}" destId="{F1DB9EEC-CD64-4770-A939-424095B1FB17}" srcOrd="1" destOrd="0" presId="urn:microsoft.com/office/officeart/2005/8/layout/hList7"/>
    <dgm:cxn modelId="{861305FA-712D-4BDB-88B7-C28EAA2283CD}" type="presOf" srcId="{2C98A765-4FFE-480D-B5A2-8DF8EFD8CE41}" destId="{6C23749F-9BF8-423F-88EB-BDECCDF1C8C8}" srcOrd="0" destOrd="0" presId="urn:microsoft.com/office/officeart/2005/8/layout/hList7"/>
    <dgm:cxn modelId="{0E0CB9FC-C2E0-451C-A08F-4B5A9513A7A4}" type="presOf" srcId="{BA5F529C-5D6C-40B7-BE29-C0D939A78B1C}" destId="{6398045F-AFF8-4B1A-BB52-C978F0AC7E34}" srcOrd="0" destOrd="0" presId="urn:microsoft.com/office/officeart/2005/8/layout/hList7"/>
    <dgm:cxn modelId="{C9BF76FD-2111-4F2C-A418-2E1995597CA8}" srcId="{8E2B102D-85E2-4793-8CF9-38414D44D111}" destId="{BA5F529C-5D6C-40B7-BE29-C0D939A78B1C}" srcOrd="2" destOrd="0" parTransId="{A41D65CF-7A33-473F-BE3A-61E11B6D2058}" sibTransId="{795DC2FA-F0FB-4670-B03E-3CAE0FF7D0FF}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B1DE995B-5B79-43E5-8690-3B48E3780BC5}" type="presParOf" srcId="{64212967-6523-4F15-B398-469B9C7D9ADB}" destId="{1EE67CBE-12AA-47A3-9F0C-52791EE0E750}" srcOrd="2" destOrd="0" presId="urn:microsoft.com/office/officeart/2005/8/layout/hList7"/>
    <dgm:cxn modelId="{CA257392-31CD-4E44-9EE1-51D67044A229}" type="presParOf" srcId="{1EE67CBE-12AA-47A3-9F0C-52791EE0E750}" destId="{6C23749F-9BF8-423F-88EB-BDECCDF1C8C8}" srcOrd="0" destOrd="0" presId="urn:microsoft.com/office/officeart/2005/8/layout/hList7"/>
    <dgm:cxn modelId="{406AC82A-B44D-4032-99B9-4B86C4FE2795}" type="presParOf" srcId="{1EE67CBE-12AA-47A3-9F0C-52791EE0E750}" destId="{CCC975FD-ACBB-4EFB-942E-F969FB36EA9F}" srcOrd="1" destOrd="0" presId="urn:microsoft.com/office/officeart/2005/8/layout/hList7"/>
    <dgm:cxn modelId="{CC10EE0B-CF48-46A6-8420-1D0449D7C873}" type="presParOf" srcId="{1EE67CBE-12AA-47A3-9F0C-52791EE0E750}" destId="{3C89803C-58EB-4FB8-BC48-166B1D463BAB}" srcOrd="2" destOrd="0" presId="urn:microsoft.com/office/officeart/2005/8/layout/hList7"/>
    <dgm:cxn modelId="{0A9096F9-4EE2-42F9-822D-5B19C78473E7}" type="presParOf" srcId="{1EE67CBE-12AA-47A3-9F0C-52791EE0E750}" destId="{4097DCEE-6CB4-4243-A1FD-174104EDB1AB}" srcOrd="3" destOrd="0" presId="urn:microsoft.com/office/officeart/2005/8/layout/hList7"/>
    <dgm:cxn modelId="{E8C48F52-56F3-4292-A9D8-B50289DD4126}" type="presParOf" srcId="{64212967-6523-4F15-B398-469B9C7D9ADB}" destId="{656BE8C5-1E44-4405-8798-ACD094272FB1}" srcOrd="3" destOrd="0" presId="urn:microsoft.com/office/officeart/2005/8/layout/hList7"/>
    <dgm:cxn modelId="{B926ACA2-6891-4843-BAC5-230885E863E1}" type="presParOf" srcId="{64212967-6523-4F15-B398-469B9C7D9ADB}" destId="{C1F1880D-2E90-41E6-A2F6-C293FE0CA390}" srcOrd="4" destOrd="0" presId="urn:microsoft.com/office/officeart/2005/8/layout/hList7"/>
    <dgm:cxn modelId="{A5A64F35-DD2F-4950-9B7B-AB32E023CAA8}" type="presParOf" srcId="{C1F1880D-2E90-41E6-A2F6-C293FE0CA390}" destId="{6398045F-AFF8-4B1A-BB52-C978F0AC7E34}" srcOrd="0" destOrd="0" presId="urn:microsoft.com/office/officeart/2005/8/layout/hList7"/>
    <dgm:cxn modelId="{DE36C1A3-3491-4EC5-89F9-43474524DAD2}" type="presParOf" srcId="{C1F1880D-2E90-41E6-A2F6-C293FE0CA390}" destId="{F1DB9EEC-CD64-4770-A939-424095B1FB17}" srcOrd="1" destOrd="0" presId="urn:microsoft.com/office/officeart/2005/8/layout/hList7"/>
    <dgm:cxn modelId="{A3A4D279-C42E-45B4-92BE-6DB6F6851965}" type="presParOf" srcId="{C1F1880D-2E90-41E6-A2F6-C293FE0CA390}" destId="{58972EC6-F47A-472F-823B-495A8803F5F2}" srcOrd="2" destOrd="0" presId="urn:microsoft.com/office/officeart/2005/8/layout/hList7"/>
    <dgm:cxn modelId="{7A5FA15B-83E9-4FD6-A3B5-FE3B17B901EA}" type="presParOf" srcId="{C1F1880D-2E90-41E6-A2F6-C293FE0CA390}" destId="{1CF3A35D-E59B-4E63-976A-6C85D1F45625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 dirty="0"/>
            <a:t>Restore Command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FF0A30F2-D1B5-498C-88BA-BFB080891979}">
      <dgm:prSet/>
      <dgm:spPr/>
      <dgm:t>
        <a:bodyPr/>
        <a:lstStyle/>
        <a:p>
          <a:r>
            <a:rPr lang="en-IN" dirty="0"/>
            <a:t>Earlier State</a:t>
          </a:r>
        </a:p>
      </dgm:t>
    </dgm:pt>
    <dgm:pt modelId="{7CCE8051-4602-4703-A023-887C6873AAF2}" type="parTrans" cxnId="{EC53B9E8-7ED2-4CED-95E9-7457C109B709}">
      <dgm:prSet/>
      <dgm:spPr/>
      <dgm:t>
        <a:bodyPr/>
        <a:lstStyle/>
        <a:p>
          <a:endParaRPr lang="en-IN"/>
        </a:p>
      </dgm:t>
    </dgm:pt>
    <dgm:pt modelId="{8354EDA1-B081-4E61-9C45-AC9499A16695}" type="sibTrans" cxnId="{EC53B9E8-7ED2-4CED-95E9-7457C109B709}">
      <dgm:prSet/>
      <dgm:spPr/>
      <dgm:t>
        <a:bodyPr/>
        <a:lstStyle/>
        <a:p>
          <a:endParaRPr lang="en-IN"/>
        </a:p>
      </dgm:t>
    </dgm:pt>
    <dgm:pt modelId="{26CCA977-7EE0-4848-A662-F1063788AE51}">
      <dgm:prSet/>
      <dgm:spPr/>
      <dgm:t>
        <a:bodyPr/>
        <a:lstStyle/>
        <a:p>
          <a:r>
            <a:rPr lang="en-IN" dirty="0"/>
            <a:t>Version/Timestamp</a:t>
          </a:r>
        </a:p>
      </dgm:t>
    </dgm:pt>
    <dgm:pt modelId="{1268533B-BD1D-4F0E-808D-447FB1C018ED}" type="parTrans" cxnId="{5A2241B4-7D58-44C6-BB92-C182AE3A3A61}">
      <dgm:prSet/>
      <dgm:spPr/>
      <dgm:t>
        <a:bodyPr/>
        <a:lstStyle/>
        <a:p>
          <a:endParaRPr lang="en-IN"/>
        </a:p>
      </dgm:t>
    </dgm:pt>
    <dgm:pt modelId="{2F081CD1-D99C-473A-8809-A769932A7122}" type="sibTrans" cxnId="{5A2241B4-7D58-44C6-BB92-C182AE3A3A61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3"/>
      <dgm:spPr/>
    </dgm:pt>
    <dgm:pt modelId="{B6B16F24-85EA-477C-9FF2-9230C63D082E}" type="pres">
      <dgm:prSet presAssocID="{66695134-8557-4970-AB1D-865530EDA114}" presName="nodeTx" presStyleLbl="node1" presStyleIdx="0" presStyleCnt="3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3"/>
      <dgm:spPr/>
    </dgm:pt>
    <dgm:pt modelId="{CF3546B1-C8BD-4A8B-AAD4-88B41724388E}" type="pres">
      <dgm:prSet presAssocID="{66695134-8557-4970-AB1D-865530EDA114}" presName="imagNode" presStyleLbl="fgImgPlace1" presStyleIdx="0" presStyleCnt="3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07066D32-6622-4BAE-8C2C-A261E7398088}" type="pres">
      <dgm:prSet presAssocID="{FF0A30F2-D1B5-498C-88BA-BFB080891979}" presName="compNode" presStyleCnt="0"/>
      <dgm:spPr/>
    </dgm:pt>
    <dgm:pt modelId="{AE7997E3-5A6E-414F-8CAE-3C9D6E337E54}" type="pres">
      <dgm:prSet presAssocID="{FF0A30F2-D1B5-498C-88BA-BFB080891979}" presName="bkgdShape" presStyleLbl="node1" presStyleIdx="1" presStyleCnt="3"/>
      <dgm:spPr/>
    </dgm:pt>
    <dgm:pt modelId="{7506D4F7-CCE3-4E87-BC9F-80A2620D5EB6}" type="pres">
      <dgm:prSet presAssocID="{FF0A30F2-D1B5-498C-88BA-BFB080891979}" presName="nodeTx" presStyleLbl="node1" presStyleIdx="1" presStyleCnt="3">
        <dgm:presLayoutVars>
          <dgm:bulletEnabled val="1"/>
        </dgm:presLayoutVars>
      </dgm:prSet>
      <dgm:spPr/>
    </dgm:pt>
    <dgm:pt modelId="{99F8AE91-CA8A-4B28-923C-76D735DEEEA5}" type="pres">
      <dgm:prSet presAssocID="{FF0A30F2-D1B5-498C-88BA-BFB080891979}" presName="invisiNode" presStyleLbl="node1" presStyleIdx="1" presStyleCnt="3"/>
      <dgm:spPr/>
    </dgm:pt>
    <dgm:pt modelId="{CCC0C509-B8F7-4AB6-827D-403301420823}" type="pres">
      <dgm:prSet presAssocID="{FF0A30F2-D1B5-498C-88BA-BFB080891979}" presName="imagNode" presStyleLbl="fgImgPlace1" presStyleIdx="1" presStyleCnt="3"/>
      <dgm:spPr/>
    </dgm:pt>
    <dgm:pt modelId="{2E3FA7B7-83AE-4DAA-8DC9-CD40CD70F06E}" type="pres">
      <dgm:prSet presAssocID="{8354EDA1-B081-4E61-9C45-AC9499A16695}" presName="sibTrans" presStyleLbl="sibTrans2D1" presStyleIdx="0" presStyleCnt="0"/>
      <dgm:spPr/>
    </dgm:pt>
    <dgm:pt modelId="{7FADFF28-0846-4FAF-9D60-AD41DF6C4FB6}" type="pres">
      <dgm:prSet presAssocID="{26CCA977-7EE0-4848-A662-F1063788AE51}" presName="compNode" presStyleCnt="0"/>
      <dgm:spPr/>
    </dgm:pt>
    <dgm:pt modelId="{C780AA6B-5D51-4A51-AB38-0F8B0F62ADC6}" type="pres">
      <dgm:prSet presAssocID="{26CCA977-7EE0-4848-A662-F1063788AE51}" presName="bkgdShape" presStyleLbl="node1" presStyleIdx="2" presStyleCnt="3"/>
      <dgm:spPr/>
    </dgm:pt>
    <dgm:pt modelId="{9AC968C3-FC3A-41C4-B636-3F29475AE846}" type="pres">
      <dgm:prSet presAssocID="{26CCA977-7EE0-4848-A662-F1063788AE51}" presName="nodeTx" presStyleLbl="node1" presStyleIdx="2" presStyleCnt="3">
        <dgm:presLayoutVars>
          <dgm:bulletEnabled val="1"/>
        </dgm:presLayoutVars>
      </dgm:prSet>
      <dgm:spPr/>
    </dgm:pt>
    <dgm:pt modelId="{0CED5099-7E93-4BC3-8031-2C1CCEC93256}" type="pres">
      <dgm:prSet presAssocID="{26CCA977-7EE0-4848-A662-F1063788AE51}" presName="invisiNode" presStyleLbl="node1" presStyleIdx="2" presStyleCnt="3"/>
      <dgm:spPr/>
    </dgm:pt>
    <dgm:pt modelId="{344AC198-1784-47DE-84B4-DE8525DAEB81}" type="pres">
      <dgm:prSet presAssocID="{26CCA977-7EE0-4848-A662-F1063788AE51}" presName="imagNode" presStyleLbl="fgImgPlace1" presStyleIdx="2" presStyleCnt="3"/>
      <dgm:spPr/>
    </dgm:pt>
  </dgm:ptLst>
  <dgm:cxnLst>
    <dgm:cxn modelId="{CFB35212-6278-47C3-932A-5B2EFF475251}" type="presOf" srcId="{FF0A30F2-D1B5-498C-88BA-BFB080891979}" destId="{AE7997E3-5A6E-414F-8CAE-3C9D6E337E54}" srcOrd="0" destOrd="0" presId="urn:microsoft.com/office/officeart/2005/8/layout/hList7"/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28131D73-010F-4AD6-AAC5-28584EC93E6D}" type="presOf" srcId="{8354EDA1-B081-4E61-9C45-AC9499A16695}" destId="{2E3FA7B7-83AE-4DAA-8DC9-CD40CD70F06E}" srcOrd="0" destOrd="0" presId="urn:microsoft.com/office/officeart/2005/8/layout/hList7"/>
    <dgm:cxn modelId="{76CF1D7F-4ADA-4544-8774-85EF47D9C5E1}" type="presOf" srcId="{26CCA977-7EE0-4848-A662-F1063788AE51}" destId="{C780AA6B-5D51-4A51-AB38-0F8B0F62ADC6}" srcOrd="0" destOrd="0" presId="urn:microsoft.com/office/officeart/2005/8/layout/hList7"/>
    <dgm:cxn modelId="{F65B7584-1A7A-4962-8D99-4FEB75825D8A}" type="presOf" srcId="{26CCA977-7EE0-4848-A662-F1063788AE51}" destId="{9AC968C3-FC3A-41C4-B636-3F29475AE846}" srcOrd="1" destOrd="0" presId="urn:microsoft.com/office/officeart/2005/8/layout/hList7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5A2241B4-7D58-44C6-BB92-C182AE3A3A61}" srcId="{8E2B102D-85E2-4793-8CF9-38414D44D111}" destId="{26CCA977-7EE0-4848-A662-F1063788AE51}" srcOrd="2" destOrd="0" parTransId="{1268533B-BD1D-4F0E-808D-447FB1C018ED}" sibTransId="{2F081CD1-D99C-473A-8809-A769932A7122}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EC53B9E8-7ED2-4CED-95E9-7457C109B709}" srcId="{8E2B102D-85E2-4793-8CF9-38414D44D111}" destId="{FF0A30F2-D1B5-498C-88BA-BFB080891979}" srcOrd="1" destOrd="0" parTransId="{7CCE8051-4602-4703-A023-887C6873AAF2}" sibTransId="{8354EDA1-B081-4E61-9C45-AC9499A16695}"/>
    <dgm:cxn modelId="{C914ACF1-C5DF-4D97-8534-BE0468EC8E28}" type="presOf" srcId="{FF0A30F2-D1B5-498C-88BA-BFB080891979}" destId="{7506D4F7-CCE3-4E87-BC9F-80A2620D5EB6}" srcOrd="1" destOrd="0" presId="urn:microsoft.com/office/officeart/2005/8/layout/hList7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2E594610-9C6F-4F2A-B03B-D0C3555864AA}" type="presParOf" srcId="{64212967-6523-4F15-B398-469B9C7D9ADB}" destId="{07066D32-6622-4BAE-8C2C-A261E7398088}" srcOrd="2" destOrd="0" presId="urn:microsoft.com/office/officeart/2005/8/layout/hList7"/>
    <dgm:cxn modelId="{E570B1B8-9BD9-4EBA-84D3-82D8E1529B8B}" type="presParOf" srcId="{07066D32-6622-4BAE-8C2C-A261E7398088}" destId="{AE7997E3-5A6E-414F-8CAE-3C9D6E337E54}" srcOrd="0" destOrd="0" presId="urn:microsoft.com/office/officeart/2005/8/layout/hList7"/>
    <dgm:cxn modelId="{15C8DE33-3D7B-4250-B358-49773BF2E4AB}" type="presParOf" srcId="{07066D32-6622-4BAE-8C2C-A261E7398088}" destId="{7506D4F7-CCE3-4E87-BC9F-80A2620D5EB6}" srcOrd="1" destOrd="0" presId="urn:microsoft.com/office/officeart/2005/8/layout/hList7"/>
    <dgm:cxn modelId="{21C2A5E1-7AE3-415B-9722-EA062E411BE8}" type="presParOf" srcId="{07066D32-6622-4BAE-8C2C-A261E7398088}" destId="{99F8AE91-CA8A-4B28-923C-76D735DEEEA5}" srcOrd="2" destOrd="0" presId="urn:microsoft.com/office/officeart/2005/8/layout/hList7"/>
    <dgm:cxn modelId="{15CFBD60-7F07-4930-B5BE-8B2F45953D46}" type="presParOf" srcId="{07066D32-6622-4BAE-8C2C-A261E7398088}" destId="{CCC0C509-B8F7-4AB6-827D-403301420823}" srcOrd="3" destOrd="0" presId="urn:microsoft.com/office/officeart/2005/8/layout/hList7"/>
    <dgm:cxn modelId="{67ED4562-D829-426E-BC60-596488E41978}" type="presParOf" srcId="{64212967-6523-4F15-B398-469B9C7D9ADB}" destId="{2E3FA7B7-83AE-4DAA-8DC9-CD40CD70F06E}" srcOrd="3" destOrd="0" presId="urn:microsoft.com/office/officeart/2005/8/layout/hList7"/>
    <dgm:cxn modelId="{F4A73962-B40C-4047-AE7D-20C092A20492}" type="presParOf" srcId="{64212967-6523-4F15-B398-469B9C7D9ADB}" destId="{7FADFF28-0846-4FAF-9D60-AD41DF6C4FB6}" srcOrd="4" destOrd="0" presId="urn:microsoft.com/office/officeart/2005/8/layout/hList7"/>
    <dgm:cxn modelId="{D71674D5-6387-4DBC-910A-9F25A141EAD3}" type="presParOf" srcId="{7FADFF28-0846-4FAF-9D60-AD41DF6C4FB6}" destId="{C780AA6B-5D51-4A51-AB38-0F8B0F62ADC6}" srcOrd="0" destOrd="0" presId="urn:microsoft.com/office/officeart/2005/8/layout/hList7"/>
    <dgm:cxn modelId="{08772268-72DE-4F91-9346-15809288F529}" type="presParOf" srcId="{7FADFF28-0846-4FAF-9D60-AD41DF6C4FB6}" destId="{9AC968C3-FC3A-41C4-B636-3F29475AE846}" srcOrd="1" destOrd="0" presId="urn:microsoft.com/office/officeart/2005/8/layout/hList7"/>
    <dgm:cxn modelId="{F9DAB96F-E467-4EF7-A743-B8C136E4DF49}" type="presParOf" srcId="{7FADFF28-0846-4FAF-9D60-AD41DF6C4FB6}" destId="{0CED5099-7E93-4BC3-8031-2C1CCEC93256}" srcOrd="2" destOrd="0" presId="urn:microsoft.com/office/officeart/2005/8/layout/hList7"/>
    <dgm:cxn modelId="{55C229FB-0388-4419-9F65-2D26C7629E82}" type="presParOf" srcId="{7FADFF28-0846-4FAF-9D60-AD41DF6C4FB6}" destId="{344AC198-1784-47DE-84B4-DE8525DAEB8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 dirty="0"/>
            <a:t>Metadata vs Data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5146CAE5-9E4A-44FE-9904-577B92723857}">
      <dgm:prSet/>
      <dgm:spPr/>
      <dgm:t>
        <a:bodyPr/>
        <a:lstStyle/>
        <a:p>
          <a:r>
            <a:rPr lang="en-IN" dirty="0"/>
            <a:t>Dropping Table</a:t>
          </a:r>
        </a:p>
      </dgm:t>
    </dgm:pt>
    <dgm:pt modelId="{19B00EEA-81AD-4223-91F4-7216FC92349F}" type="parTrans" cxnId="{764B33F1-52D7-4E7B-85A1-5BDBE90825A6}">
      <dgm:prSet/>
      <dgm:spPr/>
      <dgm:t>
        <a:bodyPr/>
        <a:lstStyle/>
        <a:p>
          <a:endParaRPr lang="en-IN"/>
        </a:p>
      </dgm:t>
    </dgm:pt>
    <dgm:pt modelId="{EBBFFA5E-DDFE-4D2A-927A-4FE77A1CCA3B}" type="sibTrans" cxnId="{764B33F1-52D7-4E7B-85A1-5BDBE90825A6}">
      <dgm:prSet/>
      <dgm:spPr/>
      <dgm:t>
        <a:bodyPr/>
        <a:lstStyle/>
        <a:p>
          <a:endParaRPr lang="en-IN"/>
        </a:p>
      </dgm:t>
    </dgm:pt>
    <dgm:pt modelId="{094C070E-60CF-4B30-8FFC-48B3F5386522}">
      <dgm:prSet/>
      <dgm:spPr/>
      <dgm:t>
        <a:bodyPr/>
        <a:lstStyle/>
        <a:p>
          <a:r>
            <a:rPr lang="en-IN" dirty="0"/>
            <a:t>Security</a:t>
          </a:r>
        </a:p>
      </dgm:t>
    </dgm:pt>
    <dgm:pt modelId="{7CFA3A2A-2C1F-4517-A117-F338D3D16FD0}" type="parTrans" cxnId="{FFBC5132-373B-45DD-A138-77CD0E1E7CC7}">
      <dgm:prSet/>
      <dgm:spPr/>
      <dgm:t>
        <a:bodyPr/>
        <a:lstStyle/>
        <a:p>
          <a:endParaRPr lang="en-IN"/>
        </a:p>
      </dgm:t>
    </dgm:pt>
    <dgm:pt modelId="{A0480063-0D4F-47DE-8D5C-080DBEFCA625}" type="sibTrans" cxnId="{FFBC5132-373B-45DD-A138-77CD0E1E7CC7}">
      <dgm:prSet/>
      <dgm:spPr/>
      <dgm:t>
        <a:bodyPr/>
        <a:lstStyle/>
        <a:p>
          <a:endParaRPr lang="en-IN"/>
        </a:p>
      </dgm:t>
    </dgm:pt>
    <dgm:pt modelId="{42D3CD17-C72B-4E17-AA32-F9BE8B485410}">
      <dgm:prSet/>
      <dgm:spPr/>
      <dgm:t>
        <a:bodyPr/>
        <a:lstStyle/>
        <a:p>
          <a:r>
            <a:rPr lang="en-IN" dirty="0"/>
            <a:t>More Control with External Storage</a:t>
          </a:r>
        </a:p>
      </dgm:t>
    </dgm:pt>
    <dgm:pt modelId="{2D44DF87-78F8-42DD-9233-BEA7C84E083D}" type="parTrans" cxnId="{77C197EF-63C9-48BC-82CC-0DE2C6B0B18A}">
      <dgm:prSet/>
      <dgm:spPr/>
      <dgm:t>
        <a:bodyPr/>
        <a:lstStyle/>
        <a:p>
          <a:endParaRPr lang="en-IN"/>
        </a:p>
      </dgm:t>
    </dgm:pt>
    <dgm:pt modelId="{CE26C52C-73D7-483C-B0E2-CB2C2DBA720C}" type="sibTrans" cxnId="{77C197EF-63C9-48BC-82CC-0DE2C6B0B18A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4"/>
      <dgm:spPr/>
    </dgm:pt>
    <dgm:pt modelId="{B6B16F24-85EA-477C-9FF2-9230C63D082E}" type="pres">
      <dgm:prSet presAssocID="{66695134-8557-4970-AB1D-865530EDA114}" presName="nodeTx" presStyleLbl="node1" presStyleIdx="0" presStyleCnt="4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4"/>
      <dgm:spPr/>
    </dgm:pt>
    <dgm:pt modelId="{CF3546B1-C8BD-4A8B-AAD4-88B41724388E}" type="pres">
      <dgm:prSet presAssocID="{66695134-8557-4970-AB1D-865530EDA114}" presName="imagNode" presStyleLbl="fgImgPlace1" presStyleIdx="0" presStyleCnt="4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6237E6E5-2117-45F9-A07D-F26CBFFB5ED9}" type="pres">
      <dgm:prSet presAssocID="{5146CAE5-9E4A-44FE-9904-577B92723857}" presName="compNode" presStyleCnt="0"/>
      <dgm:spPr/>
    </dgm:pt>
    <dgm:pt modelId="{38FABD02-C533-4DBC-9121-3BF995ABB046}" type="pres">
      <dgm:prSet presAssocID="{5146CAE5-9E4A-44FE-9904-577B92723857}" presName="bkgdShape" presStyleLbl="node1" presStyleIdx="1" presStyleCnt="4"/>
      <dgm:spPr/>
    </dgm:pt>
    <dgm:pt modelId="{C2E1FED1-F05C-42E3-AAC0-758BE161779E}" type="pres">
      <dgm:prSet presAssocID="{5146CAE5-9E4A-44FE-9904-577B92723857}" presName="nodeTx" presStyleLbl="node1" presStyleIdx="1" presStyleCnt="4">
        <dgm:presLayoutVars>
          <dgm:bulletEnabled val="1"/>
        </dgm:presLayoutVars>
      </dgm:prSet>
      <dgm:spPr/>
    </dgm:pt>
    <dgm:pt modelId="{20F78B9D-C3FB-49CA-BB10-69C129CB0398}" type="pres">
      <dgm:prSet presAssocID="{5146CAE5-9E4A-44FE-9904-577B92723857}" presName="invisiNode" presStyleLbl="node1" presStyleIdx="1" presStyleCnt="4"/>
      <dgm:spPr/>
    </dgm:pt>
    <dgm:pt modelId="{2D246B8C-1A20-4B20-A02F-D0DD216A13D4}" type="pres">
      <dgm:prSet presAssocID="{5146CAE5-9E4A-44FE-9904-577B92723857}" presName="imagNode" presStyleLbl="fgImgPlace1" presStyleIdx="1" presStyleCnt="4"/>
      <dgm:spPr/>
    </dgm:pt>
    <dgm:pt modelId="{1C0C7E89-53FB-4EA0-AD1F-7D7C72CE8736}" type="pres">
      <dgm:prSet presAssocID="{EBBFFA5E-DDFE-4D2A-927A-4FE77A1CCA3B}" presName="sibTrans" presStyleLbl="sibTrans2D1" presStyleIdx="0" presStyleCnt="0"/>
      <dgm:spPr/>
    </dgm:pt>
    <dgm:pt modelId="{19D9115F-F3DE-4F29-8CC1-68DFB1F76FB3}" type="pres">
      <dgm:prSet presAssocID="{094C070E-60CF-4B30-8FFC-48B3F5386522}" presName="compNode" presStyleCnt="0"/>
      <dgm:spPr/>
    </dgm:pt>
    <dgm:pt modelId="{EA465880-3EEF-46C4-953A-9311157341E4}" type="pres">
      <dgm:prSet presAssocID="{094C070E-60CF-4B30-8FFC-48B3F5386522}" presName="bkgdShape" presStyleLbl="node1" presStyleIdx="2" presStyleCnt="4"/>
      <dgm:spPr/>
    </dgm:pt>
    <dgm:pt modelId="{75E94A8A-E191-4E33-A903-5A10A39276F0}" type="pres">
      <dgm:prSet presAssocID="{094C070E-60CF-4B30-8FFC-48B3F5386522}" presName="nodeTx" presStyleLbl="node1" presStyleIdx="2" presStyleCnt="4">
        <dgm:presLayoutVars>
          <dgm:bulletEnabled val="1"/>
        </dgm:presLayoutVars>
      </dgm:prSet>
      <dgm:spPr/>
    </dgm:pt>
    <dgm:pt modelId="{04DD5B04-DCF8-419D-BE21-A8A28F343C89}" type="pres">
      <dgm:prSet presAssocID="{094C070E-60CF-4B30-8FFC-48B3F5386522}" presName="invisiNode" presStyleLbl="node1" presStyleIdx="2" presStyleCnt="4"/>
      <dgm:spPr/>
    </dgm:pt>
    <dgm:pt modelId="{4EF3A870-CB20-456C-81C5-994F145B47A5}" type="pres">
      <dgm:prSet presAssocID="{094C070E-60CF-4B30-8FFC-48B3F5386522}" presName="imagNode" presStyleLbl="fgImgPlace1" presStyleIdx="2" presStyleCnt="4"/>
      <dgm:spPr/>
    </dgm:pt>
    <dgm:pt modelId="{8553D144-58FF-47DE-AD4F-0832496AE054}" type="pres">
      <dgm:prSet presAssocID="{A0480063-0D4F-47DE-8D5C-080DBEFCA625}" presName="sibTrans" presStyleLbl="sibTrans2D1" presStyleIdx="0" presStyleCnt="0"/>
      <dgm:spPr/>
    </dgm:pt>
    <dgm:pt modelId="{854687F5-6428-48B5-8BF3-7277CCEC1633}" type="pres">
      <dgm:prSet presAssocID="{42D3CD17-C72B-4E17-AA32-F9BE8B485410}" presName="compNode" presStyleCnt="0"/>
      <dgm:spPr/>
    </dgm:pt>
    <dgm:pt modelId="{EE2A7E7F-3183-40D6-913D-5136936A4B5C}" type="pres">
      <dgm:prSet presAssocID="{42D3CD17-C72B-4E17-AA32-F9BE8B485410}" presName="bkgdShape" presStyleLbl="node1" presStyleIdx="3" presStyleCnt="4"/>
      <dgm:spPr/>
    </dgm:pt>
    <dgm:pt modelId="{50C926F7-097C-4F5D-A844-1F70B0AE7D5E}" type="pres">
      <dgm:prSet presAssocID="{42D3CD17-C72B-4E17-AA32-F9BE8B485410}" presName="nodeTx" presStyleLbl="node1" presStyleIdx="3" presStyleCnt="4">
        <dgm:presLayoutVars>
          <dgm:bulletEnabled val="1"/>
        </dgm:presLayoutVars>
      </dgm:prSet>
      <dgm:spPr/>
    </dgm:pt>
    <dgm:pt modelId="{84E4CCBD-92B7-4B9C-9380-0B731BFB726E}" type="pres">
      <dgm:prSet presAssocID="{42D3CD17-C72B-4E17-AA32-F9BE8B485410}" presName="invisiNode" presStyleLbl="node1" presStyleIdx="3" presStyleCnt="4"/>
      <dgm:spPr/>
    </dgm:pt>
    <dgm:pt modelId="{A6C30BA7-9A6B-4E49-953F-6CDDA7A4A40C}" type="pres">
      <dgm:prSet presAssocID="{42D3CD17-C72B-4E17-AA32-F9BE8B485410}" presName="imagNode" presStyleLbl="fgImgPlace1" presStyleIdx="3" presStyleCnt="4"/>
      <dgm:spPr/>
    </dgm:pt>
  </dgm:ptLst>
  <dgm:cxnLst>
    <dgm:cxn modelId="{8AC55100-F62D-47BF-BF1B-8FDFD27E910A}" type="presOf" srcId="{5146CAE5-9E4A-44FE-9904-577B92723857}" destId="{38FABD02-C533-4DBC-9121-3BF995ABB046}" srcOrd="0" destOrd="0" presId="urn:microsoft.com/office/officeart/2005/8/layout/hList7"/>
    <dgm:cxn modelId="{AE8F8F17-9650-4C43-9890-1510B068930B}" type="presOf" srcId="{5146CAE5-9E4A-44FE-9904-577B92723857}" destId="{C2E1FED1-F05C-42E3-AAC0-758BE161779E}" srcOrd="1" destOrd="0" presId="urn:microsoft.com/office/officeart/2005/8/layout/hList7"/>
    <dgm:cxn modelId="{9A865B1C-164F-4459-B003-4140CC8F746E}" type="presOf" srcId="{094C070E-60CF-4B30-8FFC-48B3F5386522}" destId="{75E94A8A-E191-4E33-A903-5A10A39276F0}" srcOrd="1" destOrd="0" presId="urn:microsoft.com/office/officeart/2005/8/layout/hList7"/>
    <dgm:cxn modelId="{66DE292A-DFFF-4D95-BD8D-41DF0D6F3D77}" type="presOf" srcId="{42D3CD17-C72B-4E17-AA32-F9BE8B485410}" destId="{EE2A7E7F-3183-40D6-913D-5136936A4B5C}" srcOrd="0" destOrd="0" presId="urn:microsoft.com/office/officeart/2005/8/layout/hList7"/>
    <dgm:cxn modelId="{8FFCE02C-BC91-43AB-9DA7-5D35A85832C1}" type="presOf" srcId="{42D3CD17-C72B-4E17-AA32-F9BE8B485410}" destId="{50C926F7-097C-4F5D-A844-1F70B0AE7D5E}" srcOrd="1" destOrd="0" presId="urn:microsoft.com/office/officeart/2005/8/layout/hList7"/>
    <dgm:cxn modelId="{FFBC5132-373B-45DD-A138-77CD0E1E7CC7}" srcId="{8E2B102D-85E2-4793-8CF9-38414D44D111}" destId="{094C070E-60CF-4B30-8FFC-48B3F5386522}" srcOrd="2" destOrd="0" parTransId="{7CFA3A2A-2C1F-4517-A117-F338D3D16FD0}" sibTransId="{A0480063-0D4F-47DE-8D5C-080DBEFCA625}"/>
    <dgm:cxn modelId="{8B38DF3C-B9A8-4AAF-946E-18F93C03AD8B}" type="presOf" srcId="{A0480063-0D4F-47DE-8D5C-080DBEFCA625}" destId="{8553D144-58FF-47DE-AD4F-0832496AE054}" srcOrd="0" destOrd="0" presId="urn:microsoft.com/office/officeart/2005/8/layout/hList7"/>
    <dgm:cxn modelId="{103C0C5B-266F-4B5B-8EF3-03963C80F3EE}" type="presOf" srcId="{094C070E-60CF-4B30-8FFC-48B3F5386522}" destId="{EA465880-3EEF-46C4-953A-9311157341E4}" srcOrd="0" destOrd="0" presId="urn:microsoft.com/office/officeart/2005/8/layout/hList7"/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2A37CE75-A86D-46C7-AD7D-99DE1F230F3F}" type="presOf" srcId="{EBBFFA5E-DDFE-4D2A-927A-4FE77A1CCA3B}" destId="{1C0C7E89-53FB-4EA0-AD1F-7D7C72CE8736}" srcOrd="0" destOrd="0" presId="urn:microsoft.com/office/officeart/2005/8/layout/hList7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77C197EF-63C9-48BC-82CC-0DE2C6B0B18A}" srcId="{8E2B102D-85E2-4793-8CF9-38414D44D111}" destId="{42D3CD17-C72B-4E17-AA32-F9BE8B485410}" srcOrd="3" destOrd="0" parTransId="{2D44DF87-78F8-42DD-9233-BEA7C84E083D}" sibTransId="{CE26C52C-73D7-483C-B0E2-CB2C2DBA720C}"/>
    <dgm:cxn modelId="{764B33F1-52D7-4E7B-85A1-5BDBE90825A6}" srcId="{8E2B102D-85E2-4793-8CF9-38414D44D111}" destId="{5146CAE5-9E4A-44FE-9904-577B92723857}" srcOrd="1" destOrd="0" parTransId="{19B00EEA-81AD-4223-91F4-7216FC92349F}" sibTransId="{EBBFFA5E-DDFE-4D2A-927A-4FE77A1CCA3B}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029ACEEA-43F3-4659-BB7A-A356FD5AF14D}" type="presParOf" srcId="{64212967-6523-4F15-B398-469B9C7D9ADB}" destId="{6237E6E5-2117-45F9-A07D-F26CBFFB5ED9}" srcOrd="2" destOrd="0" presId="urn:microsoft.com/office/officeart/2005/8/layout/hList7"/>
    <dgm:cxn modelId="{B213273D-691E-47AC-8077-DD4550FD499D}" type="presParOf" srcId="{6237E6E5-2117-45F9-A07D-F26CBFFB5ED9}" destId="{38FABD02-C533-4DBC-9121-3BF995ABB046}" srcOrd="0" destOrd="0" presId="urn:microsoft.com/office/officeart/2005/8/layout/hList7"/>
    <dgm:cxn modelId="{B2A8E0B0-F8C3-43E2-8A51-D898C9DD0ECC}" type="presParOf" srcId="{6237E6E5-2117-45F9-A07D-F26CBFFB5ED9}" destId="{C2E1FED1-F05C-42E3-AAC0-758BE161779E}" srcOrd="1" destOrd="0" presId="urn:microsoft.com/office/officeart/2005/8/layout/hList7"/>
    <dgm:cxn modelId="{7073D8D3-F56B-4EA4-BE4A-1EDF36DCD895}" type="presParOf" srcId="{6237E6E5-2117-45F9-A07D-F26CBFFB5ED9}" destId="{20F78B9D-C3FB-49CA-BB10-69C129CB0398}" srcOrd="2" destOrd="0" presId="urn:microsoft.com/office/officeart/2005/8/layout/hList7"/>
    <dgm:cxn modelId="{3795E38B-0E40-482B-BED4-1E8FAE616202}" type="presParOf" srcId="{6237E6E5-2117-45F9-A07D-F26CBFFB5ED9}" destId="{2D246B8C-1A20-4B20-A02F-D0DD216A13D4}" srcOrd="3" destOrd="0" presId="urn:microsoft.com/office/officeart/2005/8/layout/hList7"/>
    <dgm:cxn modelId="{4886AB0D-57B6-4D72-97BE-7C78FED611B2}" type="presParOf" srcId="{64212967-6523-4F15-B398-469B9C7D9ADB}" destId="{1C0C7E89-53FB-4EA0-AD1F-7D7C72CE8736}" srcOrd="3" destOrd="0" presId="urn:microsoft.com/office/officeart/2005/8/layout/hList7"/>
    <dgm:cxn modelId="{1B443443-4E3E-46DD-A40F-FFB5BE78CE3C}" type="presParOf" srcId="{64212967-6523-4F15-B398-469B9C7D9ADB}" destId="{19D9115F-F3DE-4F29-8CC1-68DFB1F76FB3}" srcOrd="4" destOrd="0" presId="urn:microsoft.com/office/officeart/2005/8/layout/hList7"/>
    <dgm:cxn modelId="{269747B4-8237-4994-AE0B-47BD91E729FD}" type="presParOf" srcId="{19D9115F-F3DE-4F29-8CC1-68DFB1F76FB3}" destId="{EA465880-3EEF-46C4-953A-9311157341E4}" srcOrd="0" destOrd="0" presId="urn:microsoft.com/office/officeart/2005/8/layout/hList7"/>
    <dgm:cxn modelId="{F774A7DB-B754-49B8-ADEA-48BC7EC9CFA1}" type="presParOf" srcId="{19D9115F-F3DE-4F29-8CC1-68DFB1F76FB3}" destId="{75E94A8A-E191-4E33-A903-5A10A39276F0}" srcOrd="1" destOrd="0" presId="urn:microsoft.com/office/officeart/2005/8/layout/hList7"/>
    <dgm:cxn modelId="{EED4DF5A-373E-465F-BD92-79C6001F4F15}" type="presParOf" srcId="{19D9115F-F3DE-4F29-8CC1-68DFB1F76FB3}" destId="{04DD5B04-DCF8-419D-BE21-A8A28F343C89}" srcOrd="2" destOrd="0" presId="urn:microsoft.com/office/officeart/2005/8/layout/hList7"/>
    <dgm:cxn modelId="{C4E00428-F82B-449D-8A99-75DF83E6EC94}" type="presParOf" srcId="{19D9115F-F3DE-4F29-8CC1-68DFB1F76FB3}" destId="{4EF3A870-CB20-456C-81C5-994F145B47A5}" srcOrd="3" destOrd="0" presId="urn:microsoft.com/office/officeart/2005/8/layout/hList7"/>
    <dgm:cxn modelId="{6C395822-4CEE-4748-9897-D5B9F5459B6F}" type="presParOf" srcId="{64212967-6523-4F15-B398-469B9C7D9ADB}" destId="{8553D144-58FF-47DE-AD4F-0832496AE054}" srcOrd="5" destOrd="0" presId="urn:microsoft.com/office/officeart/2005/8/layout/hList7"/>
    <dgm:cxn modelId="{8980F2F8-30FD-4DA2-B787-620E9FD947CD}" type="presParOf" srcId="{64212967-6523-4F15-B398-469B9C7D9ADB}" destId="{854687F5-6428-48B5-8BF3-7277CCEC1633}" srcOrd="6" destOrd="0" presId="urn:microsoft.com/office/officeart/2005/8/layout/hList7"/>
    <dgm:cxn modelId="{39D10370-C979-4C06-9F0F-F66067A0F031}" type="presParOf" srcId="{854687F5-6428-48B5-8BF3-7277CCEC1633}" destId="{EE2A7E7F-3183-40D6-913D-5136936A4B5C}" srcOrd="0" destOrd="0" presId="urn:microsoft.com/office/officeart/2005/8/layout/hList7"/>
    <dgm:cxn modelId="{974C071E-BD35-4501-8FBD-3D13DF185119}" type="presParOf" srcId="{854687F5-6428-48B5-8BF3-7277CCEC1633}" destId="{50C926F7-097C-4F5D-A844-1F70B0AE7D5E}" srcOrd="1" destOrd="0" presId="urn:microsoft.com/office/officeart/2005/8/layout/hList7"/>
    <dgm:cxn modelId="{7503BD7F-C165-4C51-BBDB-44C06230328D}" type="presParOf" srcId="{854687F5-6428-48B5-8BF3-7277CCEC1633}" destId="{84E4CCBD-92B7-4B9C-9380-0B731BFB726E}" srcOrd="2" destOrd="0" presId="urn:microsoft.com/office/officeart/2005/8/layout/hList7"/>
    <dgm:cxn modelId="{44DDFFA4-EF54-4921-8605-DB95860847D9}" type="presParOf" srcId="{854687F5-6428-48B5-8BF3-7277CCEC1633}" destId="{A6C30BA7-9A6B-4E49-953F-6CDDA7A4A40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 dirty="0"/>
            <a:t>Metadata vs Data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5146CAE5-9E4A-44FE-9904-577B92723857}">
      <dgm:prSet/>
      <dgm:spPr/>
      <dgm:t>
        <a:bodyPr/>
        <a:lstStyle/>
        <a:p>
          <a:r>
            <a:rPr lang="en-IN" dirty="0"/>
            <a:t>Dropping Table</a:t>
          </a:r>
        </a:p>
      </dgm:t>
    </dgm:pt>
    <dgm:pt modelId="{19B00EEA-81AD-4223-91F4-7216FC92349F}" type="parTrans" cxnId="{764B33F1-52D7-4E7B-85A1-5BDBE90825A6}">
      <dgm:prSet/>
      <dgm:spPr/>
      <dgm:t>
        <a:bodyPr/>
        <a:lstStyle/>
        <a:p>
          <a:endParaRPr lang="en-IN"/>
        </a:p>
      </dgm:t>
    </dgm:pt>
    <dgm:pt modelId="{EBBFFA5E-DDFE-4D2A-927A-4FE77A1CCA3B}" type="sibTrans" cxnId="{764B33F1-52D7-4E7B-85A1-5BDBE90825A6}">
      <dgm:prSet/>
      <dgm:spPr/>
      <dgm:t>
        <a:bodyPr/>
        <a:lstStyle/>
        <a:p>
          <a:endParaRPr lang="en-IN"/>
        </a:p>
      </dgm:t>
    </dgm:pt>
    <dgm:pt modelId="{094C070E-60CF-4B30-8FFC-48B3F5386522}">
      <dgm:prSet/>
      <dgm:spPr/>
      <dgm:t>
        <a:bodyPr/>
        <a:lstStyle/>
        <a:p>
          <a:r>
            <a:rPr lang="en-IN" dirty="0"/>
            <a:t>Security</a:t>
          </a:r>
        </a:p>
      </dgm:t>
    </dgm:pt>
    <dgm:pt modelId="{7CFA3A2A-2C1F-4517-A117-F338D3D16FD0}" type="parTrans" cxnId="{FFBC5132-373B-45DD-A138-77CD0E1E7CC7}">
      <dgm:prSet/>
      <dgm:spPr/>
      <dgm:t>
        <a:bodyPr/>
        <a:lstStyle/>
        <a:p>
          <a:endParaRPr lang="en-IN"/>
        </a:p>
      </dgm:t>
    </dgm:pt>
    <dgm:pt modelId="{A0480063-0D4F-47DE-8D5C-080DBEFCA625}" type="sibTrans" cxnId="{FFBC5132-373B-45DD-A138-77CD0E1E7CC7}">
      <dgm:prSet/>
      <dgm:spPr/>
      <dgm:t>
        <a:bodyPr/>
        <a:lstStyle/>
        <a:p>
          <a:endParaRPr lang="en-IN"/>
        </a:p>
      </dgm:t>
    </dgm:pt>
    <dgm:pt modelId="{42D3CD17-C72B-4E17-AA32-F9BE8B485410}">
      <dgm:prSet/>
      <dgm:spPr/>
      <dgm:t>
        <a:bodyPr/>
        <a:lstStyle/>
        <a:p>
          <a:r>
            <a:rPr lang="en-IN" dirty="0"/>
            <a:t>More Control with External Storage</a:t>
          </a:r>
        </a:p>
      </dgm:t>
    </dgm:pt>
    <dgm:pt modelId="{2D44DF87-78F8-42DD-9233-BEA7C84E083D}" type="parTrans" cxnId="{77C197EF-63C9-48BC-82CC-0DE2C6B0B18A}">
      <dgm:prSet/>
      <dgm:spPr/>
      <dgm:t>
        <a:bodyPr/>
        <a:lstStyle/>
        <a:p>
          <a:endParaRPr lang="en-IN"/>
        </a:p>
      </dgm:t>
    </dgm:pt>
    <dgm:pt modelId="{CE26C52C-73D7-483C-B0E2-CB2C2DBA720C}" type="sibTrans" cxnId="{77C197EF-63C9-48BC-82CC-0DE2C6B0B18A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4"/>
      <dgm:spPr/>
    </dgm:pt>
    <dgm:pt modelId="{B6B16F24-85EA-477C-9FF2-9230C63D082E}" type="pres">
      <dgm:prSet presAssocID="{66695134-8557-4970-AB1D-865530EDA114}" presName="nodeTx" presStyleLbl="node1" presStyleIdx="0" presStyleCnt="4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4"/>
      <dgm:spPr/>
    </dgm:pt>
    <dgm:pt modelId="{CF3546B1-C8BD-4A8B-AAD4-88B41724388E}" type="pres">
      <dgm:prSet presAssocID="{66695134-8557-4970-AB1D-865530EDA114}" presName="imagNode" presStyleLbl="fgImgPlace1" presStyleIdx="0" presStyleCnt="4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6237E6E5-2117-45F9-A07D-F26CBFFB5ED9}" type="pres">
      <dgm:prSet presAssocID="{5146CAE5-9E4A-44FE-9904-577B92723857}" presName="compNode" presStyleCnt="0"/>
      <dgm:spPr/>
    </dgm:pt>
    <dgm:pt modelId="{38FABD02-C533-4DBC-9121-3BF995ABB046}" type="pres">
      <dgm:prSet presAssocID="{5146CAE5-9E4A-44FE-9904-577B92723857}" presName="bkgdShape" presStyleLbl="node1" presStyleIdx="1" presStyleCnt="4"/>
      <dgm:spPr/>
    </dgm:pt>
    <dgm:pt modelId="{C2E1FED1-F05C-42E3-AAC0-758BE161779E}" type="pres">
      <dgm:prSet presAssocID="{5146CAE5-9E4A-44FE-9904-577B92723857}" presName="nodeTx" presStyleLbl="node1" presStyleIdx="1" presStyleCnt="4">
        <dgm:presLayoutVars>
          <dgm:bulletEnabled val="1"/>
        </dgm:presLayoutVars>
      </dgm:prSet>
      <dgm:spPr/>
    </dgm:pt>
    <dgm:pt modelId="{20F78B9D-C3FB-49CA-BB10-69C129CB0398}" type="pres">
      <dgm:prSet presAssocID="{5146CAE5-9E4A-44FE-9904-577B92723857}" presName="invisiNode" presStyleLbl="node1" presStyleIdx="1" presStyleCnt="4"/>
      <dgm:spPr/>
    </dgm:pt>
    <dgm:pt modelId="{2D246B8C-1A20-4B20-A02F-D0DD216A13D4}" type="pres">
      <dgm:prSet presAssocID="{5146CAE5-9E4A-44FE-9904-577B92723857}" presName="imagNode" presStyleLbl="fgImgPlace1" presStyleIdx="1" presStyleCnt="4"/>
      <dgm:spPr/>
    </dgm:pt>
    <dgm:pt modelId="{1C0C7E89-53FB-4EA0-AD1F-7D7C72CE8736}" type="pres">
      <dgm:prSet presAssocID="{EBBFFA5E-DDFE-4D2A-927A-4FE77A1CCA3B}" presName="sibTrans" presStyleLbl="sibTrans2D1" presStyleIdx="0" presStyleCnt="0"/>
      <dgm:spPr/>
    </dgm:pt>
    <dgm:pt modelId="{19D9115F-F3DE-4F29-8CC1-68DFB1F76FB3}" type="pres">
      <dgm:prSet presAssocID="{094C070E-60CF-4B30-8FFC-48B3F5386522}" presName="compNode" presStyleCnt="0"/>
      <dgm:spPr/>
    </dgm:pt>
    <dgm:pt modelId="{EA465880-3EEF-46C4-953A-9311157341E4}" type="pres">
      <dgm:prSet presAssocID="{094C070E-60CF-4B30-8FFC-48B3F5386522}" presName="bkgdShape" presStyleLbl="node1" presStyleIdx="2" presStyleCnt="4"/>
      <dgm:spPr/>
    </dgm:pt>
    <dgm:pt modelId="{75E94A8A-E191-4E33-A903-5A10A39276F0}" type="pres">
      <dgm:prSet presAssocID="{094C070E-60CF-4B30-8FFC-48B3F5386522}" presName="nodeTx" presStyleLbl="node1" presStyleIdx="2" presStyleCnt="4">
        <dgm:presLayoutVars>
          <dgm:bulletEnabled val="1"/>
        </dgm:presLayoutVars>
      </dgm:prSet>
      <dgm:spPr/>
    </dgm:pt>
    <dgm:pt modelId="{04DD5B04-DCF8-419D-BE21-A8A28F343C89}" type="pres">
      <dgm:prSet presAssocID="{094C070E-60CF-4B30-8FFC-48B3F5386522}" presName="invisiNode" presStyleLbl="node1" presStyleIdx="2" presStyleCnt="4"/>
      <dgm:spPr/>
    </dgm:pt>
    <dgm:pt modelId="{4EF3A870-CB20-456C-81C5-994F145B47A5}" type="pres">
      <dgm:prSet presAssocID="{094C070E-60CF-4B30-8FFC-48B3F5386522}" presName="imagNode" presStyleLbl="fgImgPlace1" presStyleIdx="2" presStyleCnt="4"/>
      <dgm:spPr/>
    </dgm:pt>
    <dgm:pt modelId="{8553D144-58FF-47DE-AD4F-0832496AE054}" type="pres">
      <dgm:prSet presAssocID="{A0480063-0D4F-47DE-8D5C-080DBEFCA625}" presName="sibTrans" presStyleLbl="sibTrans2D1" presStyleIdx="0" presStyleCnt="0"/>
      <dgm:spPr/>
    </dgm:pt>
    <dgm:pt modelId="{854687F5-6428-48B5-8BF3-7277CCEC1633}" type="pres">
      <dgm:prSet presAssocID="{42D3CD17-C72B-4E17-AA32-F9BE8B485410}" presName="compNode" presStyleCnt="0"/>
      <dgm:spPr/>
    </dgm:pt>
    <dgm:pt modelId="{EE2A7E7F-3183-40D6-913D-5136936A4B5C}" type="pres">
      <dgm:prSet presAssocID="{42D3CD17-C72B-4E17-AA32-F9BE8B485410}" presName="bkgdShape" presStyleLbl="node1" presStyleIdx="3" presStyleCnt="4"/>
      <dgm:spPr/>
    </dgm:pt>
    <dgm:pt modelId="{50C926F7-097C-4F5D-A844-1F70B0AE7D5E}" type="pres">
      <dgm:prSet presAssocID="{42D3CD17-C72B-4E17-AA32-F9BE8B485410}" presName="nodeTx" presStyleLbl="node1" presStyleIdx="3" presStyleCnt="4">
        <dgm:presLayoutVars>
          <dgm:bulletEnabled val="1"/>
        </dgm:presLayoutVars>
      </dgm:prSet>
      <dgm:spPr/>
    </dgm:pt>
    <dgm:pt modelId="{84E4CCBD-92B7-4B9C-9380-0B731BFB726E}" type="pres">
      <dgm:prSet presAssocID="{42D3CD17-C72B-4E17-AA32-F9BE8B485410}" presName="invisiNode" presStyleLbl="node1" presStyleIdx="3" presStyleCnt="4"/>
      <dgm:spPr/>
    </dgm:pt>
    <dgm:pt modelId="{A6C30BA7-9A6B-4E49-953F-6CDDA7A4A40C}" type="pres">
      <dgm:prSet presAssocID="{42D3CD17-C72B-4E17-AA32-F9BE8B485410}" presName="imagNode" presStyleLbl="fgImgPlace1" presStyleIdx="3" presStyleCnt="4"/>
      <dgm:spPr/>
    </dgm:pt>
  </dgm:ptLst>
  <dgm:cxnLst>
    <dgm:cxn modelId="{8AC55100-F62D-47BF-BF1B-8FDFD27E910A}" type="presOf" srcId="{5146CAE5-9E4A-44FE-9904-577B92723857}" destId="{38FABD02-C533-4DBC-9121-3BF995ABB046}" srcOrd="0" destOrd="0" presId="urn:microsoft.com/office/officeart/2005/8/layout/hList7"/>
    <dgm:cxn modelId="{AE8F8F17-9650-4C43-9890-1510B068930B}" type="presOf" srcId="{5146CAE5-9E4A-44FE-9904-577B92723857}" destId="{C2E1FED1-F05C-42E3-AAC0-758BE161779E}" srcOrd="1" destOrd="0" presId="urn:microsoft.com/office/officeart/2005/8/layout/hList7"/>
    <dgm:cxn modelId="{9A865B1C-164F-4459-B003-4140CC8F746E}" type="presOf" srcId="{094C070E-60CF-4B30-8FFC-48B3F5386522}" destId="{75E94A8A-E191-4E33-A903-5A10A39276F0}" srcOrd="1" destOrd="0" presId="urn:microsoft.com/office/officeart/2005/8/layout/hList7"/>
    <dgm:cxn modelId="{66DE292A-DFFF-4D95-BD8D-41DF0D6F3D77}" type="presOf" srcId="{42D3CD17-C72B-4E17-AA32-F9BE8B485410}" destId="{EE2A7E7F-3183-40D6-913D-5136936A4B5C}" srcOrd="0" destOrd="0" presId="urn:microsoft.com/office/officeart/2005/8/layout/hList7"/>
    <dgm:cxn modelId="{8FFCE02C-BC91-43AB-9DA7-5D35A85832C1}" type="presOf" srcId="{42D3CD17-C72B-4E17-AA32-F9BE8B485410}" destId="{50C926F7-097C-4F5D-A844-1F70B0AE7D5E}" srcOrd="1" destOrd="0" presId="urn:microsoft.com/office/officeart/2005/8/layout/hList7"/>
    <dgm:cxn modelId="{FFBC5132-373B-45DD-A138-77CD0E1E7CC7}" srcId="{8E2B102D-85E2-4793-8CF9-38414D44D111}" destId="{094C070E-60CF-4B30-8FFC-48B3F5386522}" srcOrd="2" destOrd="0" parTransId="{7CFA3A2A-2C1F-4517-A117-F338D3D16FD0}" sibTransId="{A0480063-0D4F-47DE-8D5C-080DBEFCA625}"/>
    <dgm:cxn modelId="{8B38DF3C-B9A8-4AAF-946E-18F93C03AD8B}" type="presOf" srcId="{A0480063-0D4F-47DE-8D5C-080DBEFCA625}" destId="{8553D144-58FF-47DE-AD4F-0832496AE054}" srcOrd="0" destOrd="0" presId="urn:microsoft.com/office/officeart/2005/8/layout/hList7"/>
    <dgm:cxn modelId="{103C0C5B-266F-4B5B-8EF3-03963C80F3EE}" type="presOf" srcId="{094C070E-60CF-4B30-8FFC-48B3F5386522}" destId="{EA465880-3EEF-46C4-953A-9311157341E4}" srcOrd="0" destOrd="0" presId="urn:microsoft.com/office/officeart/2005/8/layout/hList7"/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2A37CE75-A86D-46C7-AD7D-99DE1F230F3F}" type="presOf" srcId="{EBBFFA5E-DDFE-4D2A-927A-4FE77A1CCA3B}" destId="{1C0C7E89-53FB-4EA0-AD1F-7D7C72CE8736}" srcOrd="0" destOrd="0" presId="urn:microsoft.com/office/officeart/2005/8/layout/hList7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77C197EF-63C9-48BC-82CC-0DE2C6B0B18A}" srcId="{8E2B102D-85E2-4793-8CF9-38414D44D111}" destId="{42D3CD17-C72B-4E17-AA32-F9BE8B485410}" srcOrd="3" destOrd="0" parTransId="{2D44DF87-78F8-42DD-9233-BEA7C84E083D}" sibTransId="{CE26C52C-73D7-483C-B0E2-CB2C2DBA720C}"/>
    <dgm:cxn modelId="{764B33F1-52D7-4E7B-85A1-5BDBE90825A6}" srcId="{8E2B102D-85E2-4793-8CF9-38414D44D111}" destId="{5146CAE5-9E4A-44FE-9904-577B92723857}" srcOrd="1" destOrd="0" parTransId="{19B00EEA-81AD-4223-91F4-7216FC92349F}" sibTransId="{EBBFFA5E-DDFE-4D2A-927A-4FE77A1CCA3B}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029ACEEA-43F3-4659-BB7A-A356FD5AF14D}" type="presParOf" srcId="{64212967-6523-4F15-B398-469B9C7D9ADB}" destId="{6237E6E5-2117-45F9-A07D-F26CBFFB5ED9}" srcOrd="2" destOrd="0" presId="urn:microsoft.com/office/officeart/2005/8/layout/hList7"/>
    <dgm:cxn modelId="{B213273D-691E-47AC-8077-DD4550FD499D}" type="presParOf" srcId="{6237E6E5-2117-45F9-A07D-F26CBFFB5ED9}" destId="{38FABD02-C533-4DBC-9121-3BF995ABB046}" srcOrd="0" destOrd="0" presId="urn:microsoft.com/office/officeart/2005/8/layout/hList7"/>
    <dgm:cxn modelId="{B2A8E0B0-F8C3-43E2-8A51-D898C9DD0ECC}" type="presParOf" srcId="{6237E6E5-2117-45F9-A07D-F26CBFFB5ED9}" destId="{C2E1FED1-F05C-42E3-AAC0-758BE161779E}" srcOrd="1" destOrd="0" presId="urn:microsoft.com/office/officeart/2005/8/layout/hList7"/>
    <dgm:cxn modelId="{7073D8D3-F56B-4EA4-BE4A-1EDF36DCD895}" type="presParOf" srcId="{6237E6E5-2117-45F9-A07D-F26CBFFB5ED9}" destId="{20F78B9D-C3FB-49CA-BB10-69C129CB0398}" srcOrd="2" destOrd="0" presId="urn:microsoft.com/office/officeart/2005/8/layout/hList7"/>
    <dgm:cxn modelId="{3795E38B-0E40-482B-BED4-1E8FAE616202}" type="presParOf" srcId="{6237E6E5-2117-45F9-A07D-F26CBFFB5ED9}" destId="{2D246B8C-1A20-4B20-A02F-D0DD216A13D4}" srcOrd="3" destOrd="0" presId="urn:microsoft.com/office/officeart/2005/8/layout/hList7"/>
    <dgm:cxn modelId="{4886AB0D-57B6-4D72-97BE-7C78FED611B2}" type="presParOf" srcId="{64212967-6523-4F15-B398-469B9C7D9ADB}" destId="{1C0C7E89-53FB-4EA0-AD1F-7D7C72CE8736}" srcOrd="3" destOrd="0" presId="urn:microsoft.com/office/officeart/2005/8/layout/hList7"/>
    <dgm:cxn modelId="{1B443443-4E3E-46DD-A40F-FFB5BE78CE3C}" type="presParOf" srcId="{64212967-6523-4F15-B398-469B9C7D9ADB}" destId="{19D9115F-F3DE-4F29-8CC1-68DFB1F76FB3}" srcOrd="4" destOrd="0" presId="urn:microsoft.com/office/officeart/2005/8/layout/hList7"/>
    <dgm:cxn modelId="{269747B4-8237-4994-AE0B-47BD91E729FD}" type="presParOf" srcId="{19D9115F-F3DE-4F29-8CC1-68DFB1F76FB3}" destId="{EA465880-3EEF-46C4-953A-9311157341E4}" srcOrd="0" destOrd="0" presId="urn:microsoft.com/office/officeart/2005/8/layout/hList7"/>
    <dgm:cxn modelId="{F774A7DB-B754-49B8-ADEA-48BC7EC9CFA1}" type="presParOf" srcId="{19D9115F-F3DE-4F29-8CC1-68DFB1F76FB3}" destId="{75E94A8A-E191-4E33-A903-5A10A39276F0}" srcOrd="1" destOrd="0" presId="urn:microsoft.com/office/officeart/2005/8/layout/hList7"/>
    <dgm:cxn modelId="{EED4DF5A-373E-465F-BD92-79C6001F4F15}" type="presParOf" srcId="{19D9115F-F3DE-4F29-8CC1-68DFB1F76FB3}" destId="{04DD5B04-DCF8-419D-BE21-A8A28F343C89}" srcOrd="2" destOrd="0" presId="urn:microsoft.com/office/officeart/2005/8/layout/hList7"/>
    <dgm:cxn modelId="{C4E00428-F82B-449D-8A99-75DF83E6EC94}" type="presParOf" srcId="{19D9115F-F3DE-4F29-8CC1-68DFB1F76FB3}" destId="{4EF3A870-CB20-456C-81C5-994F145B47A5}" srcOrd="3" destOrd="0" presId="urn:microsoft.com/office/officeart/2005/8/layout/hList7"/>
    <dgm:cxn modelId="{6C395822-4CEE-4748-9897-D5B9F5459B6F}" type="presParOf" srcId="{64212967-6523-4F15-B398-469B9C7D9ADB}" destId="{8553D144-58FF-47DE-AD4F-0832496AE054}" srcOrd="5" destOrd="0" presId="urn:microsoft.com/office/officeart/2005/8/layout/hList7"/>
    <dgm:cxn modelId="{8980F2F8-30FD-4DA2-B787-620E9FD947CD}" type="presParOf" srcId="{64212967-6523-4F15-B398-469B9C7D9ADB}" destId="{854687F5-6428-48B5-8BF3-7277CCEC1633}" srcOrd="6" destOrd="0" presId="urn:microsoft.com/office/officeart/2005/8/layout/hList7"/>
    <dgm:cxn modelId="{39D10370-C979-4C06-9F0F-F66067A0F031}" type="presParOf" srcId="{854687F5-6428-48B5-8BF3-7277CCEC1633}" destId="{EE2A7E7F-3183-40D6-913D-5136936A4B5C}" srcOrd="0" destOrd="0" presId="urn:microsoft.com/office/officeart/2005/8/layout/hList7"/>
    <dgm:cxn modelId="{974C071E-BD35-4501-8FBD-3D13DF185119}" type="presParOf" srcId="{854687F5-6428-48B5-8BF3-7277CCEC1633}" destId="{50C926F7-097C-4F5D-A844-1F70B0AE7D5E}" srcOrd="1" destOrd="0" presId="urn:microsoft.com/office/officeart/2005/8/layout/hList7"/>
    <dgm:cxn modelId="{7503BD7F-C165-4C51-BBDB-44C06230328D}" type="presParOf" srcId="{854687F5-6428-48B5-8BF3-7277CCEC1633}" destId="{84E4CCBD-92B7-4B9C-9380-0B731BFB726E}" srcOrd="2" destOrd="0" presId="urn:microsoft.com/office/officeart/2005/8/layout/hList7"/>
    <dgm:cxn modelId="{44DDFFA4-EF54-4921-8605-DB95860847D9}" type="presParOf" srcId="{854687F5-6428-48B5-8BF3-7277CCEC1633}" destId="{A6C30BA7-9A6B-4E49-953F-6CDDA7A4A40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 dirty="0"/>
            <a:t>Statistics Collection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66867FAE-5A82-4928-ACA4-6AE64D084D91}">
      <dgm:prSet/>
      <dgm:spPr/>
      <dgm:t>
        <a:bodyPr/>
        <a:lstStyle/>
        <a:p>
          <a:r>
            <a:rPr lang="en-GB" dirty="0"/>
            <a:t>Query Optimization by Delta Engine</a:t>
          </a:r>
          <a:endParaRPr lang="en-IN" dirty="0"/>
        </a:p>
      </dgm:t>
    </dgm:pt>
    <dgm:pt modelId="{561654A2-3C7F-4656-AC66-BBAEC4D21BDB}" type="parTrans" cxnId="{8F1E4F80-9C75-40BD-8345-0887F50A88A5}">
      <dgm:prSet/>
      <dgm:spPr/>
      <dgm:t>
        <a:bodyPr/>
        <a:lstStyle/>
        <a:p>
          <a:endParaRPr lang="en-IN"/>
        </a:p>
      </dgm:t>
    </dgm:pt>
    <dgm:pt modelId="{4EE58DE4-ECC2-4ED2-9808-FC40BA5103F0}" type="sibTrans" cxnId="{8F1E4F80-9C75-40BD-8345-0887F50A88A5}">
      <dgm:prSet/>
      <dgm:spPr/>
      <dgm:t>
        <a:bodyPr/>
        <a:lstStyle/>
        <a:p>
          <a:endParaRPr lang="en-IN"/>
        </a:p>
      </dgm:t>
    </dgm:pt>
    <dgm:pt modelId="{9F3128CB-0505-4D02-AF1D-C61417D91965}">
      <dgm:prSet/>
      <dgm:spPr/>
      <dgm:t>
        <a:bodyPr/>
        <a:lstStyle/>
        <a:p>
          <a:r>
            <a:rPr lang="en-IN" dirty="0"/>
            <a:t>Better Performance</a:t>
          </a:r>
        </a:p>
      </dgm:t>
    </dgm:pt>
    <dgm:pt modelId="{BEA2E396-597B-466C-9A8F-0FC045F7B5FE}" type="parTrans" cxnId="{329C7755-BF22-4BF0-9F2F-D34A2665A220}">
      <dgm:prSet/>
      <dgm:spPr/>
      <dgm:t>
        <a:bodyPr/>
        <a:lstStyle/>
        <a:p>
          <a:endParaRPr lang="en-IN"/>
        </a:p>
      </dgm:t>
    </dgm:pt>
    <dgm:pt modelId="{0314D092-8351-4B58-8CE0-BE3E1E5A875C}" type="sibTrans" cxnId="{329C7755-BF22-4BF0-9F2F-D34A2665A220}">
      <dgm:prSet/>
      <dgm:spPr/>
      <dgm:t>
        <a:bodyPr/>
        <a:lstStyle/>
        <a:p>
          <a:endParaRPr lang="en-IN"/>
        </a:p>
      </dgm:t>
    </dgm:pt>
    <dgm:pt modelId="{2CC96096-D625-40B4-B231-03F52549047F}">
      <dgm:prSet/>
      <dgm:spPr/>
      <dgm:t>
        <a:bodyPr/>
        <a:lstStyle/>
        <a:p>
          <a:r>
            <a:rPr lang="en-IN" dirty="0"/>
            <a:t>Reduced Data Reading</a:t>
          </a:r>
        </a:p>
      </dgm:t>
    </dgm:pt>
    <dgm:pt modelId="{4FB87995-BC45-4498-91A0-201D03EFA4A6}" type="parTrans" cxnId="{2126D71D-299A-48A5-AA1A-334FAEF8F8A1}">
      <dgm:prSet/>
      <dgm:spPr/>
      <dgm:t>
        <a:bodyPr/>
        <a:lstStyle/>
        <a:p>
          <a:endParaRPr lang="en-IN"/>
        </a:p>
      </dgm:t>
    </dgm:pt>
    <dgm:pt modelId="{FB1DF09E-9B85-441F-B0DF-3A0471286F93}" type="sibTrans" cxnId="{2126D71D-299A-48A5-AA1A-334FAEF8F8A1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4"/>
      <dgm:spPr/>
    </dgm:pt>
    <dgm:pt modelId="{B6B16F24-85EA-477C-9FF2-9230C63D082E}" type="pres">
      <dgm:prSet presAssocID="{66695134-8557-4970-AB1D-865530EDA114}" presName="nodeTx" presStyleLbl="node1" presStyleIdx="0" presStyleCnt="4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4"/>
      <dgm:spPr/>
    </dgm:pt>
    <dgm:pt modelId="{CF3546B1-C8BD-4A8B-AAD4-88B41724388E}" type="pres">
      <dgm:prSet presAssocID="{66695134-8557-4970-AB1D-865530EDA114}" presName="imagNode" presStyleLbl="fgImgPlace1" presStyleIdx="0" presStyleCnt="4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AD4A8A60-81A0-433F-9A08-7EB9E871B3A5}" type="pres">
      <dgm:prSet presAssocID="{66867FAE-5A82-4928-ACA4-6AE64D084D91}" presName="compNode" presStyleCnt="0"/>
      <dgm:spPr/>
    </dgm:pt>
    <dgm:pt modelId="{7B5A0DBE-A4EE-4875-9518-8B6CCA2699A8}" type="pres">
      <dgm:prSet presAssocID="{66867FAE-5A82-4928-ACA4-6AE64D084D91}" presName="bkgdShape" presStyleLbl="node1" presStyleIdx="1" presStyleCnt="4"/>
      <dgm:spPr/>
    </dgm:pt>
    <dgm:pt modelId="{434E8C65-7D63-4BC5-9952-F2E0B1BFAB91}" type="pres">
      <dgm:prSet presAssocID="{66867FAE-5A82-4928-ACA4-6AE64D084D91}" presName="nodeTx" presStyleLbl="node1" presStyleIdx="1" presStyleCnt="4">
        <dgm:presLayoutVars>
          <dgm:bulletEnabled val="1"/>
        </dgm:presLayoutVars>
      </dgm:prSet>
      <dgm:spPr/>
    </dgm:pt>
    <dgm:pt modelId="{065A7BAD-07D6-4356-BD1A-BFE2D476D327}" type="pres">
      <dgm:prSet presAssocID="{66867FAE-5A82-4928-ACA4-6AE64D084D91}" presName="invisiNode" presStyleLbl="node1" presStyleIdx="1" presStyleCnt="4"/>
      <dgm:spPr/>
    </dgm:pt>
    <dgm:pt modelId="{51F96E64-4386-4159-9781-53C3779CF64B}" type="pres">
      <dgm:prSet presAssocID="{66867FAE-5A82-4928-ACA4-6AE64D084D91}" presName="imagNode" presStyleLbl="fgImgPlace1" presStyleIdx="1" presStyleCnt="4"/>
      <dgm:spPr/>
    </dgm:pt>
    <dgm:pt modelId="{F85D1662-4734-4CB5-AEB2-E564F20446D3}" type="pres">
      <dgm:prSet presAssocID="{4EE58DE4-ECC2-4ED2-9808-FC40BA5103F0}" presName="sibTrans" presStyleLbl="sibTrans2D1" presStyleIdx="0" presStyleCnt="0"/>
      <dgm:spPr/>
    </dgm:pt>
    <dgm:pt modelId="{31367B1A-6171-4EBC-A1EA-FF79BB6A8D67}" type="pres">
      <dgm:prSet presAssocID="{9F3128CB-0505-4D02-AF1D-C61417D91965}" presName="compNode" presStyleCnt="0"/>
      <dgm:spPr/>
    </dgm:pt>
    <dgm:pt modelId="{619261B9-E185-4685-8DD5-1C03F51251DB}" type="pres">
      <dgm:prSet presAssocID="{9F3128CB-0505-4D02-AF1D-C61417D91965}" presName="bkgdShape" presStyleLbl="node1" presStyleIdx="2" presStyleCnt="4"/>
      <dgm:spPr/>
    </dgm:pt>
    <dgm:pt modelId="{E38C3D8B-7CD3-457A-8862-351EAA4DD323}" type="pres">
      <dgm:prSet presAssocID="{9F3128CB-0505-4D02-AF1D-C61417D91965}" presName="nodeTx" presStyleLbl="node1" presStyleIdx="2" presStyleCnt="4">
        <dgm:presLayoutVars>
          <dgm:bulletEnabled val="1"/>
        </dgm:presLayoutVars>
      </dgm:prSet>
      <dgm:spPr/>
    </dgm:pt>
    <dgm:pt modelId="{22B3ABEF-C562-410C-A3CC-87351593FB64}" type="pres">
      <dgm:prSet presAssocID="{9F3128CB-0505-4D02-AF1D-C61417D91965}" presName="invisiNode" presStyleLbl="node1" presStyleIdx="2" presStyleCnt="4"/>
      <dgm:spPr/>
    </dgm:pt>
    <dgm:pt modelId="{7820BB3B-84BE-4029-84EF-E2047327B2E2}" type="pres">
      <dgm:prSet presAssocID="{9F3128CB-0505-4D02-AF1D-C61417D91965}" presName="imagNode" presStyleLbl="fgImgPlace1" presStyleIdx="2" presStyleCnt="4"/>
      <dgm:spPr/>
    </dgm:pt>
    <dgm:pt modelId="{EF5E178D-A503-46AE-929C-BCA8825BAC9E}" type="pres">
      <dgm:prSet presAssocID="{0314D092-8351-4B58-8CE0-BE3E1E5A875C}" presName="sibTrans" presStyleLbl="sibTrans2D1" presStyleIdx="0" presStyleCnt="0"/>
      <dgm:spPr/>
    </dgm:pt>
    <dgm:pt modelId="{FDF0A44E-562B-4B79-9A3B-CBD08D7049D2}" type="pres">
      <dgm:prSet presAssocID="{2CC96096-D625-40B4-B231-03F52549047F}" presName="compNode" presStyleCnt="0"/>
      <dgm:spPr/>
    </dgm:pt>
    <dgm:pt modelId="{A80646A8-223B-44D2-B042-67B75D387372}" type="pres">
      <dgm:prSet presAssocID="{2CC96096-D625-40B4-B231-03F52549047F}" presName="bkgdShape" presStyleLbl="node1" presStyleIdx="3" presStyleCnt="4"/>
      <dgm:spPr/>
    </dgm:pt>
    <dgm:pt modelId="{182145EF-C566-4BBC-9676-E84E4B6F40F8}" type="pres">
      <dgm:prSet presAssocID="{2CC96096-D625-40B4-B231-03F52549047F}" presName="nodeTx" presStyleLbl="node1" presStyleIdx="3" presStyleCnt="4">
        <dgm:presLayoutVars>
          <dgm:bulletEnabled val="1"/>
        </dgm:presLayoutVars>
      </dgm:prSet>
      <dgm:spPr/>
    </dgm:pt>
    <dgm:pt modelId="{3A6FF93C-76AE-4B42-B3DE-27D7069D93C2}" type="pres">
      <dgm:prSet presAssocID="{2CC96096-D625-40B4-B231-03F52549047F}" presName="invisiNode" presStyleLbl="node1" presStyleIdx="3" presStyleCnt="4"/>
      <dgm:spPr/>
    </dgm:pt>
    <dgm:pt modelId="{682A5542-CC75-470F-9EAF-3E27F4FBD2BC}" type="pres">
      <dgm:prSet presAssocID="{2CC96096-D625-40B4-B231-03F52549047F}" presName="imagNode" presStyleLbl="fgImgPlace1" presStyleIdx="3" presStyleCnt="4"/>
      <dgm:spPr/>
    </dgm:pt>
  </dgm:ptLst>
  <dgm:cxnLst>
    <dgm:cxn modelId="{5294211B-015C-473F-AE96-417E88DF5B0D}" type="presOf" srcId="{66867FAE-5A82-4928-ACA4-6AE64D084D91}" destId="{434E8C65-7D63-4BC5-9952-F2E0B1BFAB91}" srcOrd="1" destOrd="0" presId="urn:microsoft.com/office/officeart/2005/8/layout/hList7"/>
    <dgm:cxn modelId="{2126D71D-299A-48A5-AA1A-334FAEF8F8A1}" srcId="{8E2B102D-85E2-4793-8CF9-38414D44D111}" destId="{2CC96096-D625-40B4-B231-03F52549047F}" srcOrd="3" destOrd="0" parTransId="{4FB87995-BC45-4498-91A0-201D03EFA4A6}" sibTransId="{FB1DF09E-9B85-441F-B0DF-3A0471286F93}"/>
    <dgm:cxn modelId="{4BC45320-1B96-45FE-AD96-38B6990DD7D3}" type="presOf" srcId="{9F3128CB-0505-4D02-AF1D-C61417D91965}" destId="{619261B9-E185-4685-8DD5-1C03F51251DB}" srcOrd="0" destOrd="0" presId="urn:microsoft.com/office/officeart/2005/8/layout/hList7"/>
    <dgm:cxn modelId="{A5711534-6DEA-4B17-852E-1602BB2FCEEB}" type="presOf" srcId="{0314D092-8351-4B58-8CE0-BE3E1E5A875C}" destId="{EF5E178D-A503-46AE-929C-BCA8825BAC9E}" srcOrd="0" destOrd="0" presId="urn:microsoft.com/office/officeart/2005/8/layout/hList7"/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3DBF5C41-DE86-4851-BFCC-5CE98EA2D884}" type="presOf" srcId="{2CC96096-D625-40B4-B231-03F52549047F}" destId="{A80646A8-223B-44D2-B042-67B75D387372}" srcOrd="0" destOrd="0" presId="urn:microsoft.com/office/officeart/2005/8/layout/hList7"/>
    <dgm:cxn modelId="{329C7755-BF22-4BF0-9F2F-D34A2665A220}" srcId="{8E2B102D-85E2-4793-8CF9-38414D44D111}" destId="{9F3128CB-0505-4D02-AF1D-C61417D91965}" srcOrd="2" destOrd="0" parTransId="{BEA2E396-597B-466C-9A8F-0FC045F7B5FE}" sibTransId="{0314D092-8351-4B58-8CE0-BE3E1E5A875C}"/>
    <dgm:cxn modelId="{569BF256-D6E9-4FD5-9F16-C4F2F3F5C360}" type="presOf" srcId="{9F3128CB-0505-4D02-AF1D-C61417D91965}" destId="{E38C3D8B-7CD3-457A-8862-351EAA4DD323}" srcOrd="1" destOrd="0" presId="urn:microsoft.com/office/officeart/2005/8/layout/hList7"/>
    <dgm:cxn modelId="{8F1E4F80-9C75-40BD-8345-0887F50A88A5}" srcId="{8E2B102D-85E2-4793-8CF9-38414D44D111}" destId="{66867FAE-5A82-4928-ACA4-6AE64D084D91}" srcOrd="1" destOrd="0" parTransId="{561654A2-3C7F-4656-AC66-BBAEC4D21BDB}" sibTransId="{4EE58DE4-ECC2-4ED2-9808-FC40BA5103F0}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E2AB0E94-BF36-4667-9CA0-682051238DD0}" type="presOf" srcId="{4EE58DE4-ECC2-4ED2-9808-FC40BA5103F0}" destId="{F85D1662-4734-4CB5-AEB2-E564F20446D3}" srcOrd="0" destOrd="0" presId="urn:microsoft.com/office/officeart/2005/8/layout/hList7"/>
    <dgm:cxn modelId="{59684594-765A-462C-93E9-2FA67568B67F}" type="presOf" srcId="{66867FAE-5A82-4928-ACA4-6AE64D084D91}" destId="{7B5A0DBE-A4EE-4875-9518-8B6CCA2699A8}" srcOrd="0" destOrd="0" presId="urn:microsoft.com/office/officeart/2005/8/layout/hList7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700AA2EF-1C17-41F3-BF78-65E151AA8467}" type="presOf" srcId="{2CC96096-D625-40B4-B231-03F52549047F}" destId="{182145EF-C566-4BBC-9676-E84E4B6F40F8}" srcOrd="1" destOrd="0" presId="urn:microsoft.com/office/officeart/2005/8/layout/hList7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BA45291B-149C-4B6E-ADBF-ED33BAED77E9}" type="presParOf" srcId="{64212967-6523-4F15-B398-469B9C7D9ADB}" destId="{AD4A8A60-81A0-433F-9A08-7EB9E871B3A5}" srcOrd="2" destOrd="0" presId="urn:microsoft.com/office/officeart/2005/8/layout/hList7"/>
    <dgm:cxn modelId="{998506C7-7A59-4B4F-82D0-34157DA75B86}" type="presParOf" srcId="{AD4A8A60-81A0-433F-9A08-7EB9E871B3A5}" destId="{7B5A0DBE-A4EE-4875-9518-8B6CCA2699A8}" srcOrd="0" destOrd="0" presId="urn:microsoft.com/office/officeart/2005/8/layout/hList7"/>
    <dgm:cxn modelId="{FD770A99-4281-4C15-95E3-B1280EB0E506}" type="presParOf" srcId="{AD4A8A60-81A0-433F-9A08-7EB9E871B3A5}" destId="{434E8C65-7D63-4BC5-9952-F2E0B1BFAB91}" srcOrd="1" destOrd="0" presId="urn:microsoft.com/office/officeart/2005/8/layout/hList7"/>
    <dgm:cxn modelId="{C0C410A3-40DF-446D-9126-D32B12DFF85C}" type="presParOf" srcId="{AD4A8A60-81A0-433F-9A08-7EB9E871B3A5}" destId="{065A7BAD-07D6-4356-BD1A-BFE2D476D327}" srcOrd="2" destOrd="0" presId="urn:microsoft.com/office/officeart/2005/8/layout/hList7"/>
    <dgm:cxn modelId="{7FBBFBE6-68C9-48A5-9342-73C11C9D6AF0}" type="presParOf" srcId="{AD4A8A60-81A0-433F-9A08-7EB9E871B3A5}" destId="{51F96E64-4386-4159-9781-53C3779CF64B}" srcOrd="3" destOrd="0" presId="urn:microsoft.com/office/officeart/2005/8/layout/hList7"/>
    <dgm:cxn modelId="{5794F52C-0CE9-4A8F-ABD0-3BBE55CE25AB}" type="presParOf" srcId="{64212967-6523-4F15-B398-469B9C7D9ADB}" destId="{F85D1662-4734-4CB5-AEB2-E564F20446D3}" srcOrd="3" destOrd="0" presId="urn:microsoft.com/office/officeart/2005/8/layout/hList7"/>
    <dgm:cxn modelId="{2EE2326E-907E-4955-B1C8-CF2003791967}" type="presParOf" srcId="{64212967-6523-4F15-B398-469B9C7D9ADB}" destId="{31367B1A-6171-4EBC-A1EA-FF79BB6A8D67}" srcOrd="4" destOrd="0" presId="urn:microsoft.com/office/officeart/2005/8/layout/hList7"/>
    <dgm:cxn modelId="{3F481BEF-D4B2-46F6-9570-EB9B2DDCAA77}" type="presParOf" srcId="{31367B1A-6171-4EBC-A1EA-FF79BB6A8D67}" destId="{619261B9-E185-4685-8DD5-1C03F51251DB}" srcOrd="0" destOrd="0" presId="urn:microsoft.com/office/officeart/2005/8/layout/hList7"/>
    <dgm:cxn modelId="{8564D625-15F5-4B66-9149-1A31FF352846}" type="presParOf" srcId="{31367B1A-6171-4EBC-A1EA-FF79BB6A8D67}" destId="{E38C3D8B-7CD3-457A-8862-351EAA4DD323}" srcOrd="1" destOrd="0" presId="urn:microsoft.com/office/officeart/2005/8/layout/hList7"/>
    <dgm:cxn modelId="{E499C0F3-C85A-41AD-98AD-D4FDF58E1CA3}" type="presParOf" srcId="{31367B1A-6171-4EBC-A1EA-FF79BB6A8D67}" destId="{22B3ABEF-C562-410C-A3CC-87351593FB64}" srcOrd="2" destOrd="0" presId="urn:microsoft.com/office/officeart/2005/8/layout/hList7"/>
    <dgm:cxn modelId="{AF43154F-9409-42DB-9AD4-D6AA0C2DD6AD}" type="presParOf" srcId="{31367B1A-6171-4EBC-A1EA-FF79BB6A8D67}" destId="{7820BB3B-84BE-4029-84EF-E2047327B2E2}" srcOrd="3" destOrd="0" presId="urn:microsoft.com/office/officeart/2005/8/layout/hList7"/>
    <dgm:cxn modelId="{CDAFDF49-5670-4275-92AF-F02DD9D78B5F}" type="presParOf" srcId="{64212967-6523-4F15-B398-469B9C7D9ADB}" destId="{EF5E178D-A503-46AE-929C-BCA8825BAC9E}" srcOrd="5" destOrd="0" presId="urn:microsoft.com/office/officeart/2005/8/layout/hList7"/>
    <dgm:cxn modelId="{80ECA6D8-6651-4621-867F-349A57BC51DF}" type="presParOf" srcId="{64212967-6523-4F15-B398-469B9C7D9ADB}" destId="{FDF0A44E-562B-4B79-9A3B-CBD08D7049D2}" srcOrd="6" destOrd="0" presId="urn:microsoft.com/office/officeart/2005/8/layout/hList7"/>
    <dgm:cxn modelId="{2DA65293-138D-41C7-8564-3A0BD3C090F4}" type="presParOf" srcId="{FDF0A44E-562B-4B79-9A3B-CBD08D7049D2}" destId="{A80646A8-223B-44D2-B042-67B75D387372}" srcOrd="0" destOrd="0" presId="urn:microsoft.com/office/officeart/2005/8/layout/hList7"/>
    <dgm:cxn modelId="{D564414E-73FB-478B-B575-C5EC57E1E72B}" type="presParOf" srcId="{FDF0A44E-562B-4B79-9A3B-CBD08D7049D2}" destId="{182145EF-C566-4BBC-9676-E84E4B6F40F8}" srcOrd="1" destOrd="0" presId="urn:microsoft.com/office/officeart/2005/8/layout/hList7"/>
    <dgm:cxn modelId="{4D12D987-F225-4292-9E20-1576F390310B}" type="presParOf" srcId="{FDF0A44E-562B-4B79-9A3B-CBD08D7049D2}" destId="{3A6FF93C-76AE-4B42-B3DE-27D7069D93C2}" srcOrd="2" destOrd="0" presId="urn:microsoft.com/office/officeart/2005/8/layout/hList7"/>
    <dgm:cxn modelId="{FF7BF7FF-AAEC-4EFD-BE39-68C83BD279D5}" type="presParOf" srcId="{FDF0A44E-562B-4B79-9A3B-CBD08D7049D2}" destId="{682A5542-CC75-470F-9EAF-3E27F4FBD2B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 dirty="0"/>
            <a:t>Design/Architectural Pattern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DFBF5F67-796E-458A-87F9-7120728B09D5}">
      <dgm:prSet/>
      <dgm:spPr/>
      <dgm:t>
        <a:bodyPr/>
        <a:lstStyle/>
        <a:p>
          <a:r>
            <a:rPr lang="en-IN" dirty="0"/>
            <a:t>Bronze/Silver/Gold</a:t>
          </a:r>
        </a:p>
      </dgm:t>
    </dgm:pt>
    <dgm:pt modelId="{9A9C5D06-800F-4BF4-A2CD-58EBB584ADC3}" type="parTrans" cxnId="{85E0A88E-A0BD-4B4A-A846-FA4C137DEC3F}">
      <dgm:prSet/>
      <dgm:spPr/>
      <dgm:t>
        <a:bodyPr/>
        <a:lstStyle/>
        <a:p>
          <a:endParaRPr lang="en-IN"/>
        </a:p>
      </dgm:t>
    </dgm:pt>
    <dgm:pt modelId="{11C19E01-C694-4DD1-B666-FB07AE131739}" type="sibTrans" cxnId="{85E0A88E-A0BD-4B4A-A846-FA4C137DEC3F}">
      <dgm:prSet/>
      <dgm:spPr/>
      <dgm:t>
        <a:bodyPr/>
        <a:lstStyle/>
        <a:p>
          <a:endParaRPr lang="en-IN"/>
        </a:p>
      </dgm:t>
    </dgm:pt>
    <dgm:pt modelId="{0FBD3A07-7187-415F-9F01-BE8D42388353}">
      <dgm:prSet/>
      <dgm:spPr/>
      <dgm:t>
        <a:bodyPr/>
        <a:lstStyle/>
        <a:p>
          <a:r>
            <a:rPr lang="en-IN" dirty="0"/>
            <a:t>Data Lake + Delta Lake</a:t>
          </a:r>
        </a:p>
      </dgm:t>
    </dgm:pt>
    <dgm:pt modelId="{A16D223A-4319-4D87-9FA9-6E8BF0006F7F}" type="parTrans" cxnId="{DED8863E-E095-4E39-8863-B2B70DCB1C7D}">
      <dgm:prSet/>
      <dgm:spPr/>
      <dgm:t>
        <a:bodyPr/>
        <a:lstStyle/>
        <a:p>
          <a:endParaRPr lang="en-IN"/>
        </a:p>
      </dgm:t>
    </dgm:pt>
    <dgm:pt modelId="{CB339213-6333-4A70-B9E5-74A837B04470}" type="sibTrans" cxnId="{DED8863E-E095-4E39-8863-B2B70DCB1C7D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3"/>
      <dgm:spPr/>
    </dgm:pt>
    <dgm:pt modelId="{B6B16F24-85EA-477C-9FF2-9230C63D082E}" type="pres">
      <dgm:prSet presAssocID="{66695134-8557-4970-AB1D-865530EDA114}" presName="nodeTx" presStyleLbl="node1" presStyleIdx="0" presStyleCnt="3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3"/>
      <dgm:spPr/>
    </dgm:pt>
    <dgm:pt modelId="{CF3546B1-C8BD-4A8B-AAD4-88B41724388E}" type="pres">
      <dgm:prSet presAssocID="{66695134-8557-4970-AB1D-865530EDA114}" presName="imagNode" presStyleLbl="fgImgPlace1" presStyleIdx="0" presStyleCnt="3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99A46826-9905-4FC7-834E-9BCCEF3BFDF7}" type="pres">
      <dgm:prSet presAssocID="{DFBF5F67-796E-458A-87F9-7120728B09D5}" presName="compNode" presStyleCnt="0"/>
      <dgm:spPr/>
    </dgm:pt>
    <dgm:pt modelId="{FFAD73A2-B7BB-4DCC-BEFE-F1C7C1E25B67}" type="pres">
      <dgm:prSet presAssocID="{DFBF5F67-796E-458A-87F9-7120728B09D5}" presName="bkgdShape" presStyleLbl="node1" presStyleIdx="1" presStyleCnt="3"/>
      <dgm:spPr/>
    </dgm:pt>
    <dgm:pt modelId="{3E1C2EB2-57A9-4532-B940-0858A7D9F4DD}" type="pres">
      <dgm:prSet presAssocID="{DFBF5F67-796E-458A-87F9-7120728B09D5}" presName="nodeTx" presStyleLbl="node1" presStyleIdx="1" presStyleCnt="3">
        <dgm:presLayoutVars>
          <dgm:bulletEnabled val="1"/>
        </dgm:presLayoutVars>
      </dgm:prSet>
      <dgm:spPr/>
    </dgm:pt>
    <dgm:pt modelId="{8F6AD0EE-0B74-40B7-AB40-48D6B3FF5E82}" type="pres">
      <dgm:prSet presAssocID="{DFBF5F67-796E-458A-87F9-7120728B09D5}" presName="invisiNode" presStyleLbl="node1" presStyleIdx="1" presStyleCnt="3"/>
      <dgm:spPr/>
    </dgm:pt>
    <dgm:pt modelId="{9E62E433-9884-433D-BF29-763DBC80EF5E}" type="pres">
      <dgm:prSet presAssocID="{DFBF5F67-796E-458A-87F9-7120728B09D5}" presName="imagNode" presStyleLbl="fgImgPlace1" presStyleIdx="1" presStyleCnt="3"/>
      <dgm:spPr/>
    </dgm:pt>
    <dgm:pt modelId="{6538C4DE-0A52-41FD-A1D1-755AB64CE96C}" type="pres">
      <dgm:prSet presAssocID="{11C19E01-C694-4DD1-B666-FB07AE131739}" presName="sibTrans" presStyleLbl="sibTrans2D1" presStyleIdx="0" presStyleCnt="0"/>
      <dgm:spPr/>
    </dgm:pt>
    <dgm:pt modelId="{FE92ECAD-1AB9-4248-9024-04AB38E1DBED}" type="pres">
      <dgm:prSet presAssocID="{0FBD3A07-7187-415F-9F01-BE8D42388353}" presName="compNode" presStyleCnt="0"/>
      <dgm:spPr/>
    </dgm:pt>
    <dgm:pt modelId="{A9425834-EFA7-4439-987D-ADAD4889FC95}" type="pres">
      <dgm:prSet presAssocID="{0FBD3A07-7187-415F-9F01-BE8D42388353}" presName="bkgdShape" presStyleLbl="node1" presStyleIdx="2" presStyleCnt="3"/>
      <dgm:spPr/>
    </dgm:pt>
    <dgm:pt modelId="{F267A52C-1D75-473F-8954-F55B39CD3283}" type="pres">
      <dgm:prSet presAssocID="{0FBD3A07-7187-415F-9F01-BE8D42388353}" presName="nodeTx" presStyleLbl="node1" presStyleIdx="2" presStyleCnt="3">
        <dgm:presLayoutVars>
          <dgm:bulletEnabled val="1"/>
        </dgm:presLayoutVars>
      </dgm:prSet>
      <dgm:spPr/>
    </dgm:pt>
    <dgm:pt modelId="{014B6382-6A71-45E9-B5DD-76910364F132}" type="pres">
      <dgm:prSet presAssocID="{0FBD3A07-7187-415F-9F01-BE8D42388353}" presName="invisiNode" presStyleLbl="node1" presStyleIdx="2" presStyleCnt="3"/>
      <dgm:spPr/>
    </dgm:pt>
    <dgm:pt modelId="{7A340A4E-8653-4335-90BB-A2ECB0133B71}" type="pres">
      <dgm:prSet presAssocID="{0FBD3A07-7187-415F-9F01-BE8D42388353}" presName="imagNode" presStyleLbl="fgImgPlace1" presStyleIdx="2" presStyleCnt="3"/>
      <dgm:spPr/>
    </dgm:pt>
  </dgm:ptLst>
  <dgm:cxnLst>
    <dgm:cxn modelId="{519E9F2C-1600-4022-B245-5832FD969B6F}" type="presOf" srcId="{DFBF5F67-796E-458A-87F9-7120728B09D5}" destId="{FFAD73A2-B7BB-4DCC-BEFE-F1C7C1E25B67}" srcOrd="0" destOrd="0" presId="urn:microsoft.com/office/officeart/2005/8/layout/hList7"/>
    <dgm:cxn modelId="{E8E16B36-EB6C-446D-9D01-51D8703C1699}" type="presOf" srcId="{0FBD3A07-7187-415F-9F01-BE8D42388353}" destId="{A9425834-EFA7-4439-987D-ADAD4889FC95}" srcOrd="0" destOrd="0" presId="urn:microsoft.com/office/officeart/2005/8/layout/hList7"/>
    <dgm:cxn modelId="{DED8863E-E095-4E39-8863-B2B70DCB1C7D}" srcId="{8E2B102D-85E2-4793-8CF9-38414D44D111}" destId="{0FBD3A07-7187-415F-9F01-BE8D42388353}" srcOrd="2" destOrd="0" parTransId="{A16D223A-4319-4D87-9FA9-6E8BF0006F7F}" sibTransId="{CB339213-6333-4A70-B9E5-74A837B04470}"/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85E0A88E-A0BD-4B4A-A846-FA4C137DEC3F}" srcId="{8E2B102D-85E2-4793-8CF9-38414D44D111}" destId="{DFBF5F67-796E-458A-87F9-7120728B09D5}" srcOrd="1" destOrd="0" parTransId="{9A9C5D06-800F-4BF4-A2CD-58EBB584ADC3}" sibTransId="{11C19E01-C694-4DD1-B666-FB07AE131739}"/>
    <dgm:cxn modelId="{ED065998-064F-43F8-B4FD-118DD37C86A0}" type="presOf" srcId="{11C19E01-C694-4DD1-B666-FB07AE131739}" destId="{6538C4DE-0A52-41FD-A1D1-755AB64CE96C}" srcOrd="0" destOrd="0" presId="urn:microsoft.com/office/officeart/2005/8/layout/hList7"/>
    <dgm:cxn modelId="{ADDBA099-AD91-4D4C-8EE8-24E7B8B6D281}" type="presOf" srcId="{DFBF5F67-796E-458A-87F9-7120728B09D5}" destId="{3E1C2EB2-57A9-4532-B940-0858A7D9F4DD}" srcOrd="1" destOrd="0" presId="urn:microsoft.com/office/officeart/2005/8/layout/hList7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72E262B4-C86C-4C0D-B405-0B65D54FB2F3}" type="presOf" srcId="{0FBD3A07-7187-415F-9F01-BE8D42388353}" destId="{F267A52C-1D75-473F-8954-F55B39CD3283}" srcOrd="1" destOrd="0" presId="urn:microsoft.com/office/officeart/2005/8/layout/hList7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30100635-16DA-4861-A1DC-923D0ED7961A}" type="presParOf" srcId="{64212967-6523-4F15-B398-469B9C7D9ADB}" destId="{99A46826-9905-4FC7-834E-9BCCEF3BFDF7}" srcOrd="2" destOrd="0" presId="urn:microsoft.com/office/officeart/2005/8/layout/hList7"/>
    <dgm:cxn modelId="{58F3966B-1D53-4937-B54D-1C077291E474}" type="presParOf" srcId="{99A46826-9905-4FC7-834E-9BCCEF3BFDF7}" destId="{FFAD73A2-B7BB-4DCC-BEFE-F1C7C1E25B67}" srcOrd="0" destOrd="0" presId="urn:microsoft.com/office/officeart/2005/8/layout/hList7"/>
    <dgm:cxn modelId="{349105E9-DE89-4192-895C-F1DC91EF35C0}" type="presParOf" srcId="{99A46826-9905-4FC7-834E-9BCCEF3BFDF7}" destId="{3E1C2EB2-57A9-4532-B940-0858A7D9F4DD}" srcOrd="1" destOrd="0" presId="urn:microsoft.com/office/officeart/2005/8/layout/hList7"/>
    <dgm:cxn modelId="{C45B03B5-04C8-4010-B396-D919EABD37D1}" type="presParOf" srcId="{99A46826-9905-4FC7-834E-9BCCEF3BFDF7}" destId="{8F6AD0EE-0B74-40B7-AB40-48D6B3FF5E82}" srcOrd="2" destOrd="0" presId="urn:microsoft.com/office/officeart/2005/8/layout/hList7"/>
    <dgm:cxn modelId="{904DF42D-9559-42C1-8037-D7E25477A55C}" type="presParOf" srcId="{99A46826-9905-4FC7-834E-9BCCEF3BFDF7}" destId="{9E62E433-9884-433D-BF29-763DBC80EF5E}" srcOrd="3" destOrd="0" presId="urn:microsoft.com/office/officeart/2005/8/layout/hList7"/>
    <dgm:cxn modelId="{FA745947-6819-4FC6-92FD-4311AAB6F4F7}" type="presParOf" srcId="{64212967-6523-4F15-B398-469B9C7D9ADB}" destId="{6538C4DE-0A52-41FD-A1D1-755AB64CE96C}" srcOrd="3" destOrd="0" presId="urn:microsoft.com/office/officeart/2005/8/layout/hList7"/>
    <dgm:cxn modelId="{141DBD10-402B-4740-9EC4-77554E92663B}" type="presParOf" srcId="{64212967-6523-4F15-B398-469B9C7D9ADB}" destId="{FE92ECAD-1AB9-4248-9024-04AB38E1DBED}" srcOrd="4" destOrd="0" presId="urn:microsoft.com/office/officeart/2005/8/layout/hList7"/>
    <dgm:cxn modelId="{BABBAEFB-DFA8-442A-B2FE-BC392C8B3E46}" type="presParOf" srcId="{FE92ECAD-1AB9-4248-9024-04AB38E1DBED}" destId="{A9425834-EFA7-4439-987D-ADAD4889FC95}" srcOrd="0" destOrd="0" presId="urn:microsoft.com/office/officeart/2005/8/layout/hList7"/>
    <dgm:cxn modelId="{7C68CEB5-539D-4C14-9EE7-0DBC3713B674}" type="presParOf" srcId="{FE92ECAD-1AB9-4248-9024-04AB38E1DBED}" destId="{F267A52C-1D75-473F-8954-F55B39CD3283}" srcOrd="1" destOrd="0" presId="urn:microsoft.com/office/officeart/2005/8/layout/hList7"/>
    <dgm:cxn modelId="{BB7204D4-A3EC-4191-8EDA-A229ACE7797C}" type="presParOf" srcId="{FE92ECAD-1AB9-4248-9024-04AB38E1DBED}" destId="{014B6382-6A71-45E9-B5DD-76910364F132}" srcOrd="2" destOrd="0" presId="urn:microsoft.com/office/officeart/2005/8/layout/hList7"/>
    <dgm:cxn modelId="{EB9357B0-CDC8-4EA3-9ABC-E4FFBA928B27}" type="presParOf" srcId="{FE92ECAD-1AB9-4248-9024-04AB38E1DBED}" destId="{7A340A4E-8653-4335-90BB-A2ECB0133B7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GB" dirty="0"/>
            <a:t>Accepting Schema Changes Over Time</a:t>
          </a:r>
          <a:endParaRPr lang="en-IN" dirty="0"/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98F7314C-8539-44A0-B0BA-72178387127D}">
      <dgm:prSet/>
      <dgm:spPr/>
      <dgm:t>
        <a:bodyPr/>
        <a:lstStyle/>
        <a:p>
          <a:r>
            <a:rPr lang="en-IN" dirty="0"/>
            <a:t>Datawarehouse VS LakeHouse</a:t>
          </a:r>
        </a:p>
      </dgm:t>
    </dgm:pt>
    <dgm:pt modelId="{619E076E-0344-417E-8FD1-C04E4122CDE5}" type="parTrans" cxnId="{C425BE10-1423-4A09-A39F-D4B9BAA1868C}">
      <dgm:prSet/>
      <dgm:spPr/>
      <dgm:t>
        <a:bodyPr/>
        <a:lstStyle/>
        <a:p>
          <a:endParaRPr lang="en-IN"/>
        </a:p>
      </dgm:t>
    </dgm:pt>
    <dgm:pt modelId="{1D5A21F7-050A-43DB-B817-301771482136}" type="sibTrans" cxnId="{C425BE10-1423-4A09-A39F-D4B9BAA1868C}">
      <dgm:prSet/>
      <dgm:spPr/>
      <dgm:t>
        <a:bodyPr/>
        <a:lstStyle/>
        <a:p>
          <a:endParaRPr lang="en-IN"/>
        </a:p>
      </dgm:t>
    </dgm:pt>
    <dgm:pt modelId="{3E4283A6-975C-4C22-AFD5-346932734892}">
      <dgm:prSet/>
      <dgm:spPr/>
      <dgm:t>
        <a:bodyPr/>
        <a:lstStyle/>
        <a:p>
          <a:r>
            <a:rPr lang="en-IN" dirty="0"/>
            <a:t>Overwrite Schema vs Merge Schema</a:t>
          </a:r>
        </a:p>
      </dgm:t>
    </dgm:pt>
    <dgm:pt modelId="{9E3C5A14-A64A-45D3-945B-6B275EF3BC69}" type="parTrans" cxnId="{3F1ABADF-CD87-49A9-9CF1-1B947E221609}">
      <dgm:prSet/>
      <dgm:spPr/>
      <dgm:t>
        <a:bodyPr/>
        <a:lstStyle/>
        <a:p>
          <a:endParaRPr lang="en-IN"/>
        </a:p>
      </dgm:t>
    </dgm:pt>
    <dgm:pt modelId="{3692FEA8-60A7-4192-9329-544ABF45ADD9}" type="sibTrans" cxnId="{3F1ABADF-CD87-49A9-9CF1-1B947E221609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3"/>
      <dgm:spPr/>
    </dgm:pt>
    <dgm:pt modelId="{B6B16F24-85EA-477C-9FF2-9230C63D082E}" type="pres">
      <dgm:prSet presAssocID="{66695134-8557-4970-AB1D-865530EDA114}" presName="nodeTx" presStyleLbl="node1" presStyleIdx="0" presStyleCnt="3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3"/>
      <dgm:spPr/>
    </dgm:pt>
    <dgm:pt modelId="{CF3546B1-C8BD-4A8B-AAD4-88B41724388E}" type="pres">
      <dgm:prSet presAssocID="{66695134-8557-4970-AB1D-865530EDA114}" presName="imagNode" presStyleLbl="fgImgPlace1" presStyleIdx="0" presStyleCnt="3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EDE06579-C92F-432B-B156-3D522005EB56}" type="pres">
      <dgm:prSet presAssocID="{98F7314C-8539-44A0-B0BA-72178387127D}" presName="compNode" presStyleCnt="0"/>
      <dgm:spPr/>
    </dgm:pt>
    <dgm:pt modelId="{A41DABAB-AB86-4059-BC29-E3DAC95AB1BA}" type="pres">
      <dgm:prSet presAssocID="{98F7314C-8539-44A0-B0BA-72178387127D}" presName="bkgdShape" presStyleLbl="node1" presStyleIdx="1" presStyleCnt="3"/>
      <dgm:spPr/>
    </dgm:pt>
    <dgm:pt modelId="{8E39238B-4B75-4D65-9448-45B06B45C12A}" type="pres">
      <dgm:prSet presAssocID="{98F7314C-8539-44A0-B0BA-72178387127D}" presName="nodeTx" presStyleLbl="node1" presStyleIdx="1" presStyleCnt="3">
        <dgm:presLayoutVars>
          <dgm:bulletEnabled val="1"/>
        </dgm:presLayoutVars>
      </dgm:prSet>
      <dgm:spPr/>
    </dgm:pt>
    <dgm:pt modelId="{EEAEDB30-4FC1-444B-9CB4-CB7698E7C832}" type="pres">
      <dgm:prSet presAssocID="{98F7314C-8539-44A0-B0BA-72178387127D}" presName="invisiNode" presStyleLbl="node1" presStyleIdx="1" presStyleCnt="3"/>
      <dgm:spPr/>
    </dgm:pt>
    <dgm:pt modelId="{245FBA96-9E22-4AA3-8703-2A2D9C0602E0}" type="pres">
      <dgm:prSet presAssocID="{98F7314C-8539-44A0-B0BA-72178387127D}" presName="imagNode" presStyleLbl="fgImgPlace1" presStyleIdx="1" presStyleCnt="3"/>
      <dgm:spPr/>
    </dgm:pt>
    <dgm:pt modelId="{2D980527-4DE9-489B-9BC1-8E1B1AFBB848}" type="pres">
      <dgm:prSet presAssocID="{1D5A21F7-050A-43DB-B817-301771482136}" presName="sibTrans" presStyleLbl="sibTrans2D1" presStyleIdx="0" presStyleCnt="0"/>
      <dgm:spPr/>
    </dgm:pt>
    <dgm:pt modelId="{D1656204-64A4-4692-B485-6696AD11C515}" type="pres">
      <dgm:prSet presAssocID="{3E4283A6-975C-4C22-AFD5-346932734892}" presName="compNode" presStyleCnt="0"/>
      <dgm:spPr/>
    </dgm:pt>
    <dgm:pt modelId="{630E7981-EA40-4D61-A07A-5AA8795A3B8F}" type="pres">
      <dgm:prSet presAssocID="{3E4283A6-975C-4C22-AFD5-346932734892}" presName="bkgdShape" presStyleLbl="node1" presStyleIdx="2" presStyleCnt="3"/>
      <dgm:spPr/>
    </dgm:pt>
    <dgm:pt modelId="{DFF16BF7-7022-4C79-A771-8F8C08715139}" type="pres">
      <dgm:prSet presAssocID="{3E4283A6-975C-4C22-AFD5-346932734892}" presName="nodeTx" presStyleLbl="node1" presStyleIdx="2" presStyleCnt="3">
        <dgm:presLayoutVars>
          <dgm:bulletEnabled val="1"/>
        </dgm:presLayoutVars>
      </dgm:prSet>
      <dgm:spPr/>
    </dgm:pt>
    <dgm:pt modelId="{7ECE8535-5101-4202-895A-C3FE3D0AF32E}" type="pres">
      <dgm:prSet presAssocID="{3E4283A6-975C-4C22-AFD5-346932734892}" presName="invisiNode" presStyleLbl="node1" presStyleIdx="2" presStyleCnt="3"/>
      <dgm:spPr/>
    </dgm:pt>
    <dgm:pt modelId="{D2C8BF77-EFBE-4F5C-93F2-F52BDD323185}" type="pres">
      <dgm:prSet presAssocID="{3E4283A6-975C-4C22-AFD5-346932734892}" presName="imagNode" presStyleLbl="fgImgPlace1" presStyleIdx="2" presStyleCnt="3"/>
      <dgm:spPr/>
    </dgm:pt>
  </dgm:ptLst>
  <dgm:cxnLst>
    <dgm:cxn modelId="{C425BE10-1423-4A09-A39F-D4B9BAA1868C}" srcId="{8E2B102D-85E2-4793-8CF9-38414D44D111}" destId="{98F7314C-8539-44A0-B0BA-72178387127D}" srcOrd="1" destOrd="0" parTransId="{619E076E-0344-417E-8FD1-C04E4122CDE5}" sibTransId="{1D5A21F7-050A-43DB-B817-301771482136}"/>
    <dgm:cxn modelId="{CB69A35B-EED6-4764-B3CC-2E6C33C8DD6C}" type="presOf" srcId="{3E4283A6-975C-4C22-AFD5-346932734892}" destId="{DFF16BF7-7022-4C79-A771-8F8C08715139}" srcOrd="1" destOrd="0" presId="urn:microsoft.com/office/officeart/2005/8/layout/hList7"/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44E74D84-53F4-4169-90B2-1B4B413CD703}" type="presOf" srcId="{1D5A21F7-050A-43DB-B817-301771482136}" destId="{2D980527-4DE9-489B-9BC1-8E1B1AFBB848}" srcOrd="0" destOrd="0" presId="urn:microsoft.com/office/officeart/2005/8/layout/hList7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56C9A493-AA41-409F-81FC-BFA8373FEE31}" type="presOf" srcId="{3E4283A6-975C-4C22-AFD5-346932734892}" destId="{630E7981-EA40-4D61-A07A-5AA8795A3B8F}" srcOrd="0" destOrd="0" presId="urn:microsoft.com/office/officeart/2005/8/layout/hList7"/>
    <dgm:cxn modelId="{7EC41695-9E4E-4875-AE3A-84D67175F7E5}" type="presOf" srcId="{98F7314C-8539-44A0-B0BA-72178387127D}" destId="{A41DABAB-AB86-4059-BC29-E3DAC95AB1BA}" srcOrd="0" destOrd="0" presId="urn:microsoft.com/office/officeart/2005/8/layout/hList7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E74D42CD-0701-40A6-A6A6-B998A3642F0E}" type="presOf" srcId="{98F7314C-8539-44A0-B0BA-72178387127D}" destId="{8E39238B-4B75-4D65-9448-45B06B45C12A}" srcOrd="1" destOrd="0" presId="urn:microsoft.com/office/officeart/2005/8/layout/hList7"/>
    <dgm:cxn modelId="{3F1ABADF-CD87-49A9-9CF1-1B947E221609}" srcId="{8E2B102D-85E2-4793-8CF9-38414D44D111}" destId="{3E4283A6-975C-4C22-AFD5-346932734892}" srcOrd="2" destOrd="0" parTransId="{9E3C5A14-A64A-45D3-945B-6B275EF3BC69}" sibTransId="{3692FEA8-60A7-4192-9329-544ABF45ADD9}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2B2B7BFC-2D96-4FFD-B281-FBF7F04A2072}" type="presParOf" srcId="{64212967-6523-4F15-B398-469B9C7D9ADB}" destId="{EDE06579-C92F-432B-B156-3D522005EB56}" srcOrd="2" destOrd="0" presId="urn:microsoft.com/office/officeart/2005/8/layout/hList7"/>
    <dgm:cxn modelId="{60D4155C-3264-4B9C-A085-73BAFF0C7CF1}" type="presParOf" srcId="{EDE06579-C92F-432B-B156-3D522005EB56}" destId="{A41DABAB-AB86-4059-BC29-E3DAC95AB1BA}" srcOrd="0" destOrd="0" presId="urn:microsoft.com/office/officeart/2005/8/layout/hList7"/>
    <dgm:cxn modelId="{F93014E6-535E-43AA-83DA-C4D33F46CD3E}" type="presParOf" srcId="{EDE06579-C92F-432B-B156-3D522005EB56}" destId="{8E39238B-4B75-4D65-9448-45B06B45C12A}" srcOrd="1" destOrd="0" presId="urn:microsoft.com/office/officeart/2005/8/layout/hList7"/>
    <dgm:cxn modelId="{DCE42162-36C6-4338-8882-E22258E1C494}" type="presParOf" srcId="{EDE06579-C92F-432B-B156-3D522005EB56}" destId="{EEAEDB30-4FC1-444B-9CB4-CB7698E7C832}" srcOrd="2" destOrd="0" presId="urn:microsoft.com/office/officeart/2005/8/layout/hList7"/>
    <dgm:cxn modelId="{B14F6C4F-068A-40B1-88C3-00CDD3121E4F}" type="presParOf" srcId="{EDE06579-C92F-432B-B156-3D522005EB56}" destId="{245FBA96-9E22-4AA3-8703-2A2D9C0602E0}" srcOrd="3" destOrd="0" presId="urn:microsoft.com/office/officeart/2005/8/layout/hList7"/>
    <dgm:cxn modelId="{C8ECF30E-0C58-4A1E-A7C7-68D114E3A96E}" type="presParOf" srcId="{64212967-6523-4F15-B398-469B9C7D9ADB}" destId="{2D980527-4DE9-489B-9BC1-8E1B1AFBB848}" srcOrd="3" destOrd="0" presId="urn:microsoft.com/office/officeart/2005/8/layout/hList7"/>
    <dgm:cxn modelId="{ADBDF937-B6E8-4409-A98E-993452DCDE10}" type="presParOf" srcId="{64212967-6523-4F15-B398-469B9C7D9ADB}" destId="{D1656204-64A4-4692-B485-6696AD11C515}" srcOrd="4" destOrd="0" presId="urn:microsoft.com/office/officeart/2005/8/layout/hList7"/>
    <dgm:cxn modelId="{64BBD03F-D66B-4418-B158-DCB157BD6CC7}" type="presParOf" srcId="{D1656204-64A4-4692-B485-6696AD11C515}" destId="{630E7981-EA40-4D61-A07A-5AA8795A3B8F}" srcOrd="0" destOrd="0" presId="urn:microsoft.com/office/officeart/2005/8/layout/hList7"/>
    <dgm:cxn modelId="{D0D42E28-F30C-497A-8469-E56551DD31C7}" type="presParOf" srcId="{D1656204-64A4-4692-B485-6696AD11C515}" destId="{DFF16BF7-7022-4C79-A771-8F8C08715139}" srcOrd="1" destOrd="0" presId="urn:microsoft.com/office/officeart/2005/8/layout/hList7"/>
    <dgm:cxn modelId="{84022920-7D7E-467F-A893-4E7B9CF4F769}" type="presParOf" srcId="{D1656204-64A4-4692-B485-6696AD11C515}" destId="{7ECE8535-5101-4202-895A-C3FE3D0AF32E}" srcOrd="2" destOrd="0" presId="urn:microsoft.com/office/officeart/2005/8/layout/hList7"/>
    <dgm:cxn modelId="{ED0339AF-EFF5-44D7-957D-D9DAB483BD90}" type="presParOf" srcId="{D1656204-64A4-4692-B485-6696AD11C515}" destId="{D2C8BF77-EFBE-4F5C-93F2-F52BDD323185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IN" dirty="0"/>
            <a:t>All-Purpose Cluster</a:t>
          </a:r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740DDD3E-CCC0-447C-A407-7D75826B2AF5}">
      <dgm:prSet/>
      <dgm:spPr/>
      <dgm:t>
        <a:bodyPr/>
        <a:lstStyle/>
        <a:p>
          <a:r>
            <a:rPr lang="en-IN" dirty="0"/>
            <a:t>Job Cluster'</a:t>
          </a:r>
        </a:p>
      </dgm:t>
    </dgm:pt>
    <dgm:pt modelId="{F2D9DCB9-99C0-411F-8180-52EBF511D39E}" type="parTrans" cxnId="{BF338BB1-7543-4A76-B5C9-F11D38F0837B}">
      <dgm:prSet/>
      <dgm:spPr/>
      <dgm:t>
        <a:bodyPr/>
        <a:lstStyle/>
        <a:p>
          <a:endParaRPr lang="en-IN"/>
        </a:p>
      </dgm:t>
    </dgm:pt>
    <dgm:pt modelId="{DBDE48B7-1A88-48D7-8B16-569402E2E114}" type="sibTrans" cxnId="{BF338BB1-7543-4A76-B5C9-F11D38F0837B}">
      <dgm:prSet/>
      <dgm:spPr/>
      <dgm:t>
        <a:bodyPr/>
        <a:lstStyle/>
        <a:p>
          <a:endParaRPr lang="en-IN"/>
        </a:p>
      </dgm:t>
    </dgm:pt>
    <dgm:pt modelId="{414866F9-CFB0-4B20-8EB4-2D41C206F626}">
      <dgm:prSet/>
      <dgm:spPr/>
      <dgm:t>
        <a:bodyPr/>
        <a:lstStyle/>
        <a:p>
          <a:r>
            <a:rPr lang="en-IN" dirty="0"/>
            <a:t>Development/Analytics/Production</a:t>
          </a:r>
        </a:p>
      </dgm:t>
    </dgm:pt>
    <dgm:pt modelId="{DB7241C3-46B4-42FA-A01B-E5DE092F0F8B}" type="parTrans" cxnId="{04B61461-B661-4DD1-A7E4-32BB935EAE0C}">
      <dgm:prSet/>
      <dgm:spPr/>
      <dgm:t>
        <a:bodyPr/>
        <a:lstStyle/>
        <a:p>
          <a:endParaRPr lang="en-IN"/>
        </a:p>
      </dgm:t>
    </dgm:pt>
    <dgm:pt modelId="{FF79C81A-3864-45DE-B996-2CDDF36E6E97}" type="sibTrans" cxnId="{04B61461-B661-4DD1-A7E4-32BB935EAE0C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3"/>
      <dgm:spPr/>
    </dgm:pt>
    <dgm:pt modelId="{B82586BF-ABB5-4174-A236-B033779D46BE}" type="pres">
      <dgm:prSet presAssocID="{29617534-7988-4BF6-8B2F-38A1B3C72C37}" presName="nodeTx" presStyleLbl="node1" presStyleIdx="0" presStyleCnt="3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3"/>
      <dgm:spPr/>
    </dgm:pt>
    <dgm:pt modelId="{A81001B1-859D-47CA-B8C3-4BC9A2EE0BD4}" type="pres">
      <dgm:prSet presAssocID="{29617534-7988-4BF6-8B2F-38A1B3C72C37}" presName="imagNode" presStyleLbl="fgImgPlace1" presStyleIdx="0" presStyleCnt="3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587C7F17-1B19-4080-A727-17C44590A66D}" type="pres">
      <dgm:prSet presAssocID="{740DDD3E-CCC0-447C-A407-7D75826B2AF5}" presName="compNode" presStyleCnt="0"/>
      <dgm:spPr/>
    </dgm:pt>
    <dgm:pt modelId="{2287C379-C39D-4E82-9856-DACAC5FC1F2C}" type="pres">
      <dgm:prSet presAssocID="{740DDD3E-CCC0-447C-A407-7D75826B2AF5}" presName="bkgdShape" presStyleLbl="node1" presStyleIdx="1" presStyleCnt="3"/>
      <dgm:spPr/>
    </dgm:pt>
    <dgm:pt modelId="{36169085-B28D-4D7B-93C0-9BE743421232}" type="pres">
      <dgm:prSet presAssocID="{740DDD3E-CCC0-447C-A407-7D75826B2AF5}" presName="nodeTx" presStyleLbl="node1" presStyleIdx="1" presStyleCnt="3">
        <dgm:presLayoutVars>
          <dgm:bulletEnabled val="1"/>
        </dgm:presLayoutVars>
      </dgm:prSet>
      <dgm:spPr/>
    </dgm:pt>
    <dgm:pt modelId="{45AD6CE3-CC82-46E7-88A5-0AE9932424AD}" type="pres">
      <dgm:prSet presAssocID="{740DDD3E-CCC0-447C-A407-7D75826B2AF5}" presName="invisiNode" presStyleLbl="node1" presStyleIdx="1" presStyleCnt="3"/>
      <dgm:spPr/>
    </dgm:pt>
    <dgm:pt modelId="{9E8C941A-9158-421F-B50F-9DCEAEEEC363}" type="pres">
      <dgm:prSet presAssocID="{740DDD3E-CCC0-447C-A407-7D75826B2AF5}" presName="imagNode" presStyleLbl="fgImgPlace1" presStyleIdx="1" presStyleCnt="3"/>
      <dgm:spPr/>
    </dgm:pt>
    <dgm:pt modelId="{C3A83FC1-2460-4223-A0FC-E8CB5DFD7F04}" type="pres">
      <dgm:prSet presAssocID="{DBDE48B7-1A88-48D7-8B16-569402E2E114}" presName="sibTrans" presStyleLbl="sibTrans2D1" presStyleIdx="0" presStyleCnt="0"/>
      <dgm:spPr/>
    </dgm:pt>
    <dgm:pt modelId="{9F0E2C75-C5C7-4E39-AF91-818214FB4B37}" type="pres">
      <dgm:prSet presAssocID="{414866F9-CFB0-4B20-8EB4-2D41C206F626}" presName="compNode" presStyleCnt="0"/>
      <dgm:spPr/>
    </dgm:pt>
    <dgm:pt modelId="{63F6BE73-D79A-485E-9D04-C8A4228CEFC8}" type="pres">
      <dgm:prSet presAssocID="{414866F9-CFB0-4B20-8EB4-2D41C206F626}" presName="bkgdShape" presStyleLbl="node1" presStyleIdx="2" presStyleCnt="3"/>
      <dgm:spPr/>
    </dgm:pt>
    <dgm:pt modelId="{CA05F965-E93F-4C4E-A586-2C19BA77E251}" type="pres">
      <dgm:prSet presAssocID="{414866F9-CFB0-4B20-8EB4-2D41C206F626}" presName="nodeTx" presStyleLbl="node1" presStyleIdx="2" presStyleCnt="3">
        <dgm:presLayoutVars>
          <dgm:bulletEnabled val="1"/>
        </dgm:presLayoutVars>
      </dgm:prSet>
      <dgm:spPr/>
    </dgm:pt>
    <dgm:pt modelId="{A254CE73-6843-4010-BD9D-98DF386E9EC7}" type="pres">
      <dgm:prSet presAssocID="{414866F9-CFB0-4B20-8EB4-2D41C206F626}" presName="invisiNode" presStyleLbl="node1" presStyleIdx="2" presStyleCnt="3"/>
      <dgm:spPr/>
    </dgm:pt>
    <dgm:pt modelId="{0F96FA7A-27BD-49A1-AB6D-B4E8C03882EF}" type="pres">
      <dgm:prSet presAssocID="{414866F9-CFB0-4B20-8EB4-2D41C206F626}" presName="imagNode" presStyleLbl="fgImgPlace1" presStyleIdx="2" presStyleCnt="3"/>
      <dgm:spPr/>
    </dgm:pt>
  </dgm:ptLst>
  <dgm:cxnLst>
    <dgm:cxn modelId="{338C260F-C3F1-4AB9-856B-A2C8FC994BEA}" type="presOf" srcId="{DBDE48B7-1A88-48D7-8B16-569402E2E114}" destId="{C3A83FC1-2460-4223-A0FC-E8CB5DFD7F04}" srcOrd="0" destOrd="0" presId="urn:microsoft.com/office/officeart/2005/8/layout/hList7"/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A73A591A-B25A-4429-9970-9ECC4BD8FB5F}" type="presOf" srcId="{740DDD3E-CCC0-447C-A407-7D75826B2AF5}" destId="{36169085-B28D-4D7B-93C0-9BE743421232}" srcOrd="1" destOrd="0" presId="urn:microsoft.com/office/officeart/2005/8/layout/hList7"/>
    <dgm:cxn modelId="{5336B860-AA48-4DCE-992C-B357D23DC27D}" type="presOf" srcId="{414866F9-CFB0-4B20-8EB4-2D41C206F626}" destId="{CA05F965-E93F-4C4E-A586-2C19BA77E251}" srcOrd="1" destOrd="0" presId="urn:microsoft.com/office/officeart/2005/8/layout/hList7"/>
    <dgm:cxn modelId="{04B61461-B661-4DD1-A7E4-32BB935EAE0C}" srcId="{954E84B1-CEFF-46F5-8E51-EECD2DC22ED9}" destId="{414866F9-CFB0-4B20-8EB4-2D41C206F626}" srcOrd="2" destOrd="0" parTransId="{DB7241C3-46B4-42FA-A01B-E5DE092F0F8B}" sibTransId="{FF79C81A-3864-45DE-B996-2CDDF36E6E97}"/>
    <dgm:cxn modelId="{9C0D3F61-B192-43F9-BEFC-1CB6D5562AF9}" type="presOf" srcId="{740DDD3E-CCC0-447C-A407-7D75826B2AF5}" destId="{2287C379-C39D-4E82-9856-DACAC5FC1F2C}" srcOrd="0" destOrd="0" presId="urn:microsoft.com/office/officeart/2005/8/layout/hList7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67E2D193-0788-4302-A644-D06D10274FDC}" type="presOf" srcId="{414866F9-CFB0-4B20-8EB4-2D41C206F626}" destId="{63F6BE73-D79A-485E-9D04-C8A4228CEFC8}" srcOrd="0" destOrd="0" presId="urn:microsoft.com/office/officeart/2005/8/layout/hList7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BF338BB1-7543-4A76-B5C9-F11D38F0837B}" srcId="{954E84B1-CEFF-46F5-8E51-EECD2DC22ED9}" destId="{740DDD3E-CCC0-447C-A407-7D75826B2AF5}" srcOrd="1" destOrd="0" parTransId="{F2D9DCB9-99C0-411F-8180-52EBF511D39E}" sibTransId="{DBDE48B7-1A88-48D7-8B16-569402E2E114}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EC0F1C98-31CF-44BB-9D81-24B1A1781683}" type="presParOf" srcId="{CEF68AC3-F801-482D-8940-1455676BE179}" destId="{587C7F17-1B19-4080-A727-17C44590A66D}" srcOrd="2" destOrd="0" presId="urn:microsoft.com/office/officeart/2005/8/layout/hList7"/>
    <dgm:cxn modelId="{DA4C3CE0-DA84-453C-AE06-D69D92927D28}" type="presParOf" srcId="{587C7F17-1B19-4080-A727-17C44590A66D}" destId="{2287C379-C39D-4E82-9856-DACAC5FC1F2C}" srcOrd="0" destOrd="0" presId="urn:microsoft.com/office/officeart/2005/8/layout/hList7"/>
    <dgm:cxn modelId="{511A2408-0D5F-4E33-9E7D-4CCCB85DDFCF}" type="presParOf" srcId="{587C7F17-1B19-4080-A727-17C44590A66D}" destId="{36169085-B28D-4D7B-93C0-9BE743421232}" srcOrd="1" destOrd="0" presId="urn:microsoft.com/office/officeart/2005/8/layout/hList7"/>
    <dgm:cxn modelId="{41B9DD03-CA2F-4CEE-B21D-71F3A5790111}" type="presParOf" srcId="{587C7F17-1B19-4080-A727-17C44590A66D}" destId="{45AD6CE3-CC82-46E7-88A5-0AE9932424AD}" srcOrd="2" destOrd="0" presId="urn:microsoft.com/office/officeart/2005/8/layout/hList7"/>
    <dgm:cxn modelId="{3F469C3B-49BE-4995-A665-AF126EE4DFE6}" type="presParOf" srcId="{587C7F17-1B19-4080-A727-17C44590A66D}" destId="{9E8C941A-9158-421F-B50F-9DCEAEEEC363}" srcOrd="3" destOrd="0" presId="urn:microsoft.com/office/officeart/2005/8/layout/hList7"/>
    <dgm:cxn modelId="{2356F259-8D89-4411-9610-73869D166ADC}" type="presParOf" srcId="{CEF68AC3-F801-482D-8940-1455676BE179}" destId="{C3A83FC1-2460-4223-A0FC-E8CB5DFD7F04}" srcOrd="3" destOrd="0" presId="urn:microsoft.com/office/officeart/2005/8/layout/hList7"/>
    <dgm:cxn modelId="{92A0FDD7-78D3-45EA-8E78-1C603EB6318F}" type="presParOf" srcId="{CEF68AC3-F801-482D-8940-1455676BE179}" destId="{9F0E2C75-C5C7-4E39-AF91-818214FB4B37}" srcOrd="4" destOrd="0" presId="urn:microsoft.com/office/officeart/2005/8/layout/hList7"/>
    <dgm:cxn modelId="{A80C8B2F-4F56-4BF4-B04E-430992269403}" type="presParOf" srcId="{9F0E2C75-C5C7-4E39-AF91-818214FB4B37}" destId="{63F6BE73-D79A-485E-9D04-C8A4228CEFC8}" srcOrd="0" destOrd="0" presId="urn:microsoft.com/office/officeart/2005/8/layout/hList7"/>
    <dgm:cxn modelId="{C9B04553-68D8-4C3B-94F0-27B57814C893}" type="presParOf" srcId="{9F0E2C75-C5C7-4E39-AF91-818214FB4B37}" destId="{CA05F965-E93F-4C4E-A586-2C19BA77E251}" srcOrd="1" destOrd="0" presId="urn:microsoft.com/office/officeart/2005/8/layout/hList7"/>
    <dgm:cxn modelId="{413B490A-2F20-432A-98A8-A53361848B39}" type="presParOf" srcId="{9F0E2C75-C5C7-4E39-AF91-818214FB4B37}" destId="{A254CE73-6843-4010-BD9D-98DF386E9EC7}" srcOrd="2" destOrd="0" presId="urn:microsoft.com/office/officeart/2005/8/layout/hList7"/>
    <dgm:cxn modelId="{2A0D761B-89B9-4503-9411-3FD489A5B995}" type="presParOf" srcId="{9F0E2C75-C5C7-4E39-AF91-818214FB4B37}" destId="{0F96FA7A-27BD-49A1-AB6D-B4E8C03882E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GB" dirty="0"/>
            <a:t>Soft Link to Delta Table</a:t>
          </a:r>
          <a:endParaRPr lang="en-IN" dirty="0"/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1FF83500-36ED-4F82-9D8E-B58DE2594618}">
      <dgm:prSet/>
      <dgm:spPr/>
      <dgm:t>
        <a:bodyPr/>
        <a:lstStyle/>
        <a:p>
          <a:r>
            <a:rPr lang="en-GB" dirty="0"/>
            <a:t>Perform DML Operation Using Pyspark</a:t>
          </a:r>
          <a:endParaRPr lang="en-IN" dirty="0"/>
        </a:p>
      </dgm:t>
    </dgm:pt>
    <dgm:pt modelId="{57A357EA-4D2C-418A-9B36-96190EF5C449}" type="parTrans" cxnId="{FFAC31EF-6C46-485E-B0BC-DB7EB3880550}">
      <dgm:prSet/>
      <dgm:spPr/>
      <dgm:t>
        <a:bodyPr/>
        <a:lstStyle/>
        <a:p>
          <a:endParaRPr lang="en-IN"/>
        </a:p>
      </dgm:t>
    </dgm:pt>
    <dgm:pt modelId="{DE0BA439-27B7-410D-A581-BA9408F58A00}" type="sibTrans" cxnId="{FFAC31EF-6C46-485E-B0BC-DB7EB3880550}">
      <dgm:prSet/>
      <dgm:spPr/>
      <dgm:t>
        <a:bodyPr/>
        <a:lstStyle/>
        <a:p>
          <a:endParaRPr lang="en-IN"/>
        </a:p>
      </dgm:t>
    </dgm:pt>
    <dgm:pt modelId="{3138E7A6-D73B-4016-81D9-5D1CB53113E5}">
      <dgm:prSet/>
      <dgm:spPr/>
      <dgm:t>
        <a:bodyPr/>
        <a:lstStyle/>
        <a:p>
          <a:r>
            <a:rPr lang="en-IN" dirty="0"/>
            <a:t>Table Name/ Table Path</a:t>
          </a:r>
        </a:p>
      </dgm:t>
    </dgm:pt>
    <dgm:pt modelId="{91029D1B-293F-4D5F-9948-CFF476709A48}" type="parTrans" cxnId="{C183CE49-995B-4775-A7E1-13A46A315AA1}">
      <dgm:prSet/>
      <dgm:spPr/>
      <dgm:t>
        <a:bodyPr/>
        <a:lstStyle/>
        <a:p>
          <a:endParaRPr lang="en-IN"/>
        </a:p>
      </dgm:t>
    </dgm:pt>
    <dgm:pt modelId="{35BCB199-8A99-43F5-BCC5-9659EF04986A}" type="sibTrans" cxnId="{C183CE49-995B-4775-A7E1-13A46A315AA1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3"/>
      <dgm:spPr/>
    </dgm:pt>
    <dgm:pt modelId="{B6B16F24-85EA-477C-9FF2-9230C63D082E}" type="pres">
      <dgm:prSet presAssocID="{66695134-8557-4970-AB1D-865530EDA114}" presName="nodeTx" presStyleLbl="node1" presStyleIdx="0" presStyleCnt="3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3"/>
      <dgm:spPr/>
    </dgm:pt>
    <dgm:pt modelId="{CF3546B1-C8BD-4A8B-AAD4-88B41724388E}" type="pres">
      <dgm:prSet presAssocID="{66695134-8557-4970-AB1D-865530EDA114}" presName="imagNode" presStyleLbl="fgImgPlace1" presStyleIdx="0" presStyleCnt="3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444B7E7D-8827-483E-9348-0E56DA110EBF}" type="pres">
      <dgm:prSet presAssocID="{1FF83500-36ED-4F82-9D8E-B58DE2594618}" presName="compNode" presStyleCnt="0"/>
      <dgm:spPr/>
    </dgm:pt>
    <dgm:pt modelId="{9DE42632-EDE8-4692-9F2B-C5793CFDEBBB}" type="pres">
      <dgm:prSet presAssocID="{1FF83500-36ED-4F82-9D8E-B58DE2594618}" presName="bkgdShape" presStyleLbl="node1" presStyleIdx="1" presStyleCnt="3"/>
      <dgm:spPr/>
    </dgm:pt>
    <dgm:pt modelId="{18128ED9-9DFD-45B4-85D5-C0C01FCA76C9}" type="pres">
      <dgm:prSet presAssocID="{1FF83500-36ED-4F82-9D8E-B58DE2594618}" presName="nodeTx" presStyleLbl="node1" presStyleIdx="1" presStyleCnt="3">
        <dgm:presLayoutVars>
          <dgm:bulletEnabled val="1"/>
        </dgm:presLayoutVars>
      </dgm:prSet>
      <dgm:spPr/>
    </dgm:pt>
    <dgm:pt modelId="{539FCBEA-F69D-429C-912B-D8713FBA0235}" type="pres">
      <dgm:prSet presAssocID="{1FF83500-36ED-4F82-9D8E-B58DE2594618}" presName="invisiNode" presStyleLbl="node1" presStyleIdx="1" presStyleCnt="3"/>
      <dgm:spPr/>
    </dgm:pt>
    <dgm:pt modelId="{2FABC910-7D47-4776-9959-08A98318136D}" type="pres">
      <dgm:prSet presAssocID="{1FF83500-36ED-4F82-9D8E-B58DE2594618}" presName="imagNode" presStyleLbl="fgImgPlace1" presStyleIdx="1" presStyleCnt="3"/>
      <dgm:spPr/>
    </dgm:pt>
    <dgm:pt modelId="{D3FEE5A2-550C-45A1-AF9F-8E527F1D0881}" type="pres">
      <dgm:prSet presAssocID="{DE0BA439-27B7-410D-A581-BA9408F58A00}" presName="sibTrans" presStyleLbl="sibTrans2D1" presStyleIdx="0" presStyleCnt="0"/>
      <dgm:spPr/>
    </dgm:pt>
    <dgm:pt modelId="{A58901C7-C23A-4471-9D1A-E00FC23002A0}" type="pres">
      <dgm:prSet presAssocID="{3138E7A6-D73B-4016-81D9-5D1CB53113E5}" presName="compNode" presStyleCnt="0"/>
      <dgm:spPr/>
    </dgm:pt>
    <dgm:pt modelId="{5F4F7F4F-B888-4370-814D-C9849539E93B}" type="pres">
      <dgm:prSet presAssocID="{3138E7A6-D73B-4016-81D9-5D1CB53113E5}" presName="bkgdShape" presStyleLbl="node1" presStyleIdx="2" presStyleCnt="3"/>
      <dgm:spPr/>
    </dgm:pt>
    <dgm:pt modelId="{C3C6978C-0B09-4638-8622-DD6848C6B85C}" type="pres">
      <dgm:prSet presAssocID="{3138E7A6-D73B-4016-81D9-5D1CB53113E5}" presName="nodeTx" presStyleLbl="node1" presStyleIdx="2" presStyleCnt="3">
        <dgm:presLayoutVars>
          <dgm:bulletEnabled val="1"/>
        </dgm:presLayoutVars>
      </dgm:prSet>
      <dgm:spPr/>
    </dgm:pt>
    <dgm:pt modelId="{1430BE34-A805-4E5E-A269-F2C081205962}" type="pres">
      <dgm:prSet presAssocID="{3138E7A6-D73B-4016-81D9-5D1CB53113E5}" presName="invisiNode" presStyleLbl="node1" presStyleIdx="2" presStyleCnt="3"/>
      <dgm:spPr/>
    </dgm:pt>
    <dgm:pt modelId="{FB7ABB29-1463-44B6-8DB7-C7564A44525E}" type="pres">
      <dgm:prSet presAssocID="{3138E7A6-D73B-4016-81D9-5D1CB53113E5}" presName="imagNode" presStyleLbl="fgImgPlace1" presStyleIdx="2" presStyleCnt="3"/>
      <dgm:spPr/>
    </dgm:pt>
  </dgm:ptLst>
  <dgm:cxnLst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6EEF6344-284C-4280-8007-217F043C1EA0}" type="presOf" srcId="{1FF83500-36ED-4F82-9D8E-B58DE2594618}" destId="{18128ED9-9DFD-45B4-85D5-C0C01FCA76C9}" srcOrd="1" destOrd="0" presId="urn:microsoft.com/office/officeart/2005/8/layout/hList7"/>
    <dgm:cxn modelId="{C183CE49-995B-4775-A7E1-13A46A315AA1}" srcId="{8E2B102D-85E2-4793-8CF9-38414D44D111}" destId="{3138E7A6-D73B-4016-81D9-5D1CB53113E5}" srcOrd="2" destOrd="0" parTransId="{91029D1B-293F-4D5F-9948-CFF476709A48}" sibTransId="{35BCB199-8A99-43F5-BCC5-9659EF04986A}"/>
    <dgm:cxn modelId="{F01F3E76-DD7A-427A-8D58-8E080D2ED427}" type="presOf" srcId="{3138E7A6-D73B-4016-81D9-5D1CB53113E5}" destId="{C3C6978C-0B09-4638-8622-DD6848C6B85C}" srcOrd="1" destOrd="0" presId="urn:microsoft.com/office/officeart/2005/8/layout/hList7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75E0C4AD-74AD-4C30-85E3-7F4E7ECF3CAD}" type="presOf" srcId="{1FF83500-36ED-4F82-9D8E-B58DE2594618}" destId="{9DE42632-EDE8-4692-9F2B-C5793CFDEBBB}" srcOrd="0" destOrd="0" presId="urn:microsoft.com/office/officeart/2005/8/layout/hList7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90550AD7-1955-4BCF-B913-5C6C79934FC7}" type="presOf" srcId="{DE0BA439-27B7-410D-A581-BA9408F58A00}" destId="{D3FEE5A2-550C-45A1-AF9F-8E527F1D0881}" srcOrd="0" destOrd="0" presId="urn:microsoft.com/office/officeart/2005/8/layout/hList7"/>
    <dgm:cxn modelId="{DD4F75E9-3F95-43D3-B5AB-F64387058C8A}" type="presOf" srcId="{3138E7A6-D73B-4016-81D9-5D1CB53113E5}" destId="{5F4F7F4F-B888-4370-814D-C9849539E93B}" srcOrd="0" destOrd="0" presId="urn:microsoft.com/office/officeart/2005/8/layout/hList7"/>
    <dgm:cxn modelId="{FFAC31EF-6C46-485E-B0BC-DB7EB3880550}" srcId="{8E2B102D-85E2-4793-8CF9-38414D44D111}" destId="{1FF83500-36ED-4F82-9D8E-B58DE2594618}" srcOrd="1" destOrd="0" parTransId="{57A357EA-4D2C-418A-9B36-96190EF5C449}" sibTransId="{DE0BA439-27B7-410D-A581-BA9408F58A00}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B301E1E7-6A3A-4FDC-B130-4BEE62611397}" type="presParOf" srcId="{64212967-6523-4F15-B398-469B9C7D9ADB}" destId="{444B7E7D-8827-483E-9348-0E56DA110EBF}" srcOrd="2" destOrd="0" presId="urn:microsoft.com/office/officeart/2005/8/layout/hList7"/>
    <dgm:cxn modelId="{E3E5C05F-B221-4A0E-9E09-10CB8BF83852}" type="presParOf" srcId="{444B7E7D-8827-483E-9348-0E56DA110EBF}" destId="{9DE42632-EDE8-4692-9F2B-C5793CFDEBBB}" srcOrd="0" destOrd="0" presId="urn:microsoft.com/office/officeart/2005/8/layout/hList7"/>
    <dgm:cxn modelId="{3D54E6A8-FDA1-4439-8A44-48DACB9C05ED}" type="presParOf" srcId="{444B7E7D-8827-483E-9348-0E56DA110EBF}" destId="{18128ED9-9DFD-45B4-85D5-C0C01FCA76C9}" srcOrd="1" destOrd="0" presId="urn:microsoft.com/office/officeart/2005/8/layout/hList7"/>
    <dgm:cxn modelId="{1266A36F-93AC-4887-9689-2B11542CAEDA}" type="presParOf" srcId="{444B7E7D-8827-483E-9348-0E56DA110EBF}" destId="{539FCBEA-F69D-429C-912B-D8713FBA0235}" srcOrd="2" destOrd="0" presId="urn:microsoft.com/office/officeart/2005/8/layout/hList7"/>
    <dgm:cxn modelId="{F84C4DB1-3C88-40B9-BF8D-8A08971946B2}" type="presParOf" srcId="{444B7E7D-8827-483E-9348-0E56DA110EBF}" destId="{2FABC910-7D47-4776-9959-08A98318136D}" srcOrd="3" destOrd="0" presId="urn:microsoft.com/office/officeart/2005/8/layout/hList7"/>
    <dgm:cxn modelId="{3ACEAABC-5908-4649-AABA-8962D0AD1E30}" type="presParOf" srcId="{64212967-6523-4F15-B398-469B9C7D9ADB}" destId="{D3FEE5A2-550C-45A1-AF9F-8E527F1D0881}" srcOrd="3" destOrd="0" presId="urn:microsoft.com/office/officeart/2005/8/layout/hList7"/>
    <dgm:cxn modelId="{1D6F7120-8713-4352-AC5B-97AAC3E28DA4}" type="presParOf" srcId="{64212967-6523-4F15-B398-469B9C7D9ADB}" destId="{A58901C7-C23A-4471-9D1A-E00FC23002A0}" srcOrd="4" destOrd="0" presId="urn:microsoft.com/office/officeart/2005/8/layout/hList7"/>
    <dgm:cxn modelId="{29E3F5E3-032F-48FB-9196-B9A9075402AE}" type="presParOf" srcId="{A58901C7-C23A-4471-9D1A-E00FC23002A0}" destId="{5F4F7F4F-B888-4370-814D-C9849539E93B}" srcOrd="0" destOrd="0" presId="urn:microsoft.com/office/officeart/2005/8/layout/hList7"/>
    <dgm:cxn modelId="{88FAB5DD-CA06-4EB8-AC73-422FECAEBF4E}" type="presParOf" srcId="{A58901C7-C23A-4471-9D1A-E00FC23002A0}" destId="{C3C6978C-0B09-4638-8622-DD6848C6B85C}" srcOrd="1" destOrd="0" presId="urn:microsoft.com/office/officeart/2005/8/layout/hList7"/>
    <dgm:cxn modelId="{DBD14021-357C-400B-B04D-3338B4217CD6}" type="presParOf" srcId="{A58901C7-C23A-4471-9D1A-E00FC23002A0}" destId="{1430BE34-A805-4E5E-A269-F2C081205962}" srcOrd="2" destOrd="0" presId="urn:microsoft.com/office/officeart/2005/8/layout/hList7"/>
    <dgm:cxn modelId="{EAF0447E-410A-4C03-BF5C-103D04CEF195}" type="presParOf" srcId="{A58901C7-C23A-4471-9D1A-E00FC23002A0}" destId="{FB7ABB29-1463-44B6-8DB7-C7564A44525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 dirty="0"/>
            <a:t>Special Type of Column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E9DA8C7D-64CC-4CEB-ABEC-8754A976BCAB}">
      <dgm:prSet/>
      <dgm:spPr/>
      <dgm:t>
        <a:bodyPr/>
        <a:lstStyle/>
        <a:p>
          <a:r>
            <a:rPr lang="en-IN" dirty="0"/>
            <a:t>Automatically Generate Values</a:t>
          </a:r>
        </a:p>
      </dgm:t>
    </dgm:pt>
    <dgm:pt modelId="{7C135F69-31CB-4E7E-ADA0-A438ED04F29D}" type="parTrans" cxnId="{BDB3368F-43D6-435B-A926-1303F098CE6C}">
      <dgm:prSet/>
      <dgm:spPr/>
      <dgm:t>
        <a:bodyPr/>
        <a:lstStyle/>
        <a:p>
          <a:endParaRPr lang="en-IN"/>
        </a:p>
      </dgm:t>
    </dgm:pt>
    <dgm:pt modelId="{D25D788A-5EA9-403B-8DC3-8F4CB9F8F3DC}" type="sibTrans" cxnId="{BDB3368F-43D6-435B-A926-1303F098CE6C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2"/>
      <dgm:spPr/>
    </dgm:pt>
    <dgm:pt modelId="{B6B16F24-85EA-477C-9FF2-9230C63D082E}" type="pres">
      <dgm:prSet presAssocID="{66695134-8557-4970-AB1D-865530EDA114}" presName="nodeTx" presStyleLbl="node1" presStyleIdx="0" presStyleCnt="2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2"/>
      <dgm:spPr/>
    </dgm:pt>
    <dgm:pt modelId="{CF3546B1-C8BD-4A8B-AAD4-88B41724388E}" type="pres">
      <dgm:prSet presAssocID="{66695134-8557-4970-AB1D-865530EDA114}" presName="imagNode" presStyleLbl="fgImgPlace1" presStyleIdx="0" presStyleCnt="2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5035AF38-1CBD-4CBD-AE9F-04576DFD9CA0}" type="pres">
      <dgm:prSet presAssocID="{E9DA8C7D-64CC-4CEB-ABEC-8754A976BCAB}" presName="compNode" presStyleCnt="0"/>
      <dgm:spPr/>
    </dgm:pt>
    <dgm:pt modelId="{BCB1BF58-F09D-4F56-A9D4-2A8D1067EC8B}" type="pres">
      <dgm:prSet presAssocID="{E9DA8C7D-64CC-4CEB-ABEC-8754A976BCAB}" presName="bkgdShape" presStyleLbl="node1" presStyleIdx="1" presStyleCnt="2"/>
      <dgm:spPr/>
    </dgm:pt>
    <dgm:pt modelId="{20452677-A529-4401-8640-25B68F9DA7F2}" type="pres">
      <dgm:prSet presAssocID="{E9DA8C7D-64CC-4CEB-ABEC-8754A976BCAB}" presName="nodeTx" presStyleLbl="node1" presStyleIdx="1" presStyleCnt="2">
        <dgm:presLayoutVars>
          <dgm:bulletEnabled val="1"/>
        </dgm:presLayoutVars>
      </dgm:prSet>
      <dgm:spPr/>
    </dgm:pt>
    <dgm:pt modelId="{A01ECC89-5348-4B6F-85E5-B5DBFE31E487}" type="pres">
      <dgm:prSet presAssocID="{E9DA8C7D-64CC-4CEB-ABEC-8754A976BCAB}" presName="invisiNode" presStyleLbl="node1" presStyleIdx="1" presStyleCnt="2"/>
      <dgm:spPr/>
    </dgm:pt>
    <dgm:pt modelId="{EFA58D2F-A362-4C2F-BD56-083827B72917}" type="pres">
      <dgm:prSet presAssocID="{E9DA8C7D-64CC-4CEB-ABEC-8754A976BCAB}" presName="imagNode" presStyleLbl="fgImgPlace1" presStyleIdx="1" presStyleCnt="2"/>
      <dgm:spPr/>
    </dgm:pt>
  </dgm:ptLst>
  <dgm:cxnLst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D6AF1149-3258-4455-A20E-096B0296A9D4}" type="presOf" srcId="{E9DA8C7D-64CC-4CEB-ABEC-8754A976BCAB}" destId="{20452677-A529-4401-8640-25B68F9DA7F2}" srcOrd="1" destOrd="0" presId="urn:microsoft.com/office/officeart/2005/8/layout/hList7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BDB3368F-43D6-435B-A926-1303F098CE6C}" srcId="{8E2B102D-85E2-4793-8CF9-38414D44D111}" destId="{E9DA8C7D-64CC-4CEB-ABEC-8754A976BCAB}" srcOrd="1" destOrd="0" parTransId="{7C135F69-31CB-4E7E-ADA0-A438ED04F29D}" sibTransId="{D25D788A-5EA9-403B-8DC3-8F4CB9F8F3DC}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6F1D72B9-0BF2-41FD-8912-B03B18B00A6B}" type="presOf" srcId="{E9DA8C7D-64CC-4CEB-ABEC-8754A976BCAB}" destId="{BCB1BF58-F09D-4F56-A9D4-2A8D1067EC8B}" srcOrd="0" destOrd="0" presId="urn:microsoft.com/office/officeart/2005/8/layout/hList7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CC61E814-A12B-42B9-B21E-1B39C0042F25}" type="presParOf" srcId="{64212967-6523-4F15-B398-469B9C7D9ADB}" destId="{5035AF38-1CBD-4CBD-AE9F-04576DFD9CA0}" srcOrd="2" destOrd="0" presId="urn:microsoft.com/office/officeart/2005/8/layout/hList7"/>
    <dgm:cxn modelId="{ADE092C4-C85F-4CE6-A5CA-66112707C173}" type="presParOf" srcId="{5035AF38-1CBD-4CBD-AE9F-04576DFD9CA0}" destId="{BCB1BF58-F09D-4F56-A9D4-2A8D1067EC8B}" srcOrd="0" destOrd="0" presId="urn:microsoft.com/office/officeart/2005/8/layout/hList7"/>
    <dgm:cxn modelId="{8D32943B-A218-4368-A735-D59CC28B2E2E}" type="presParOf" srcId="{5035AF38-1CBD-4CBD-AE9F-04576DFD9CA0}" destId="{20452677-A529-4401-8640-25B68F9DA7F2}" srcOrd="1" destOrd="0" presId="urn:microsoft.com/office/officeart/2005/8/layout/hList7"/>
    <dgm:cxn modelId="{59E3E1F0-E0E6-44F0-A2F0-B1DAB46C0723}" type="presParOf" srcId="{5035AF38-1CBD-4CBD-AE9F-04576DFD9CA0}" destId="{A01ECC89-5348-4B6F-85E5-B5DBFE31E487}" srcOrd="2" destOrd="0" presId="urn:microsoft.com/office/officeart/2005/8/layout/hList7"/>
    <dgm:cxn modelId="{A9596960-19F1-4025-90D7-C1E27777FD91}" type="presParOf" srcId="{5035AF38-1CBD-4CBD-AE9F-04576DFD9CA0}" destId="{EFA58D2F-A362-4C2F-BD56-083827B7291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 dirty="0"/>
            <a:t>Type of Generated Column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7CA09182-EFCB-4969-878B-FE9229CC27E8}">
      <dgm:prSet/>
      <dgm:spPr/>
      <dgm:t>
        <a:bodyPr/>
        <a:lstStyle/>
        <a:p>
          <a:r>
            <a:rPr lang="en-IN" dirty="0"/>
            <a:t>BIGINT Type</a:t>
          </a:r>
        </a:p>
      </dgm:t>
    </dgm:pt>
    <dgm:pt modelId="{0AFC3A44-92D9-4CFF-88FF-F583FBE5BFA9}" type="parTrans" cxnId="{5F6B788F-E78A-4EC1-A0F0-29D98FFBB9E2}">
      <dgm:prSet/>
      <dgm:spPr/>
      <dgm:t>
        <a:bodyPr/>
        <a:lstStyle/>
        <a:p>
          <a:endParaRPr lang="en-IN"/>
        </a:p>
      </dgm:t>
    </dgm:pt>
    <dgm:pt modelId="{D01A6B24-C15E-40AF-801D-D6EF175C12A0}" type="sibTrans" cxnId="{5F6B788F-E78A-4EC1-A0F0-29D98FFBB9E2}">
      <dgm:prSet/>
      <dgm:spPr/>
      <dgm:t>
        <a:bodyPr/>
        <a:lstStyle/>
        <a:p>
          <a:endParaRPr lang="en-IN"/>
        </a:p>
      </dgm:t>
    </dgm:pt>
    <dgm:pt modelId="{04F98D11-2576-431D-BEED-345E2BEE4EC1}">
      <dgm:prSet/>
      <dgm:spPr/>
      <dgm:t>
        <a:bodyPr/>
        <a:lstStyle/>
        <a:p>
          <a:r>
            <a:rPr lang="en-IN" dirty="0"/>
            <a:t>Start and Step Value</a:t>
          </a:r>
        </a:p>
      </dgm:t>
    </dgm:pt>
    <dgm:pt modelId="{4CE83B0B-59D4-4876-8B77-34BEAA220F04}" type="parTrans" cxnId="{B795D2F4-036F-49C6-A302-60827731973D}">
      <dgm:prSet/>
      <dgm:spPr/>
      <dgm:t>
        <a:bodyPr/>
        <a:lstStyle/>
        <a:p>
          <a:endParaRPr lang="en-IN"/>
        </a:p>
      </dgm:t>
    </dgm:pt>
    <dgm:pt modelId="{F5B31891-0AB2-4739-9E49-854B24CC1892}" type="sibTrans" cxnId="{B795D2F4-036F-49C6-A302-60827731973D}">
      <dgm:prSet/>
      <dgm:spPr/>
      <dgm:t>
        <a:bodyPr/>
        <a:lstStyle/>
        <a:p>
          <a:endParaRPr lang="en-IN"/>
        </a:p>
      </dgm:t>
    </dgm:pt>
    <dgm:pt modelId="{C06E1586-D211-436B-8467-42744793189C}">
      <dgm:prSet/>
      <dgm:spPr/>
      <dgm:t>
        <a:bodyPr/>
        <a:lstStyle/>
        <a:p>
          <a:r>
            <a:rPr lang="en-IN" dirty="0"/>
            <a:t>Positive/Negative</a:t>
          </a:r>
        </a:p>
      </dgm:t>
    </dgm:pt>
    <dgm:pt modelId="{52763354-2F9E-4DBB-9F5A-AC03A6797440}" type="parTrans" cxnId="{6C01B939-F754-4AFD-AB23-9D80026E66BB}">
      <dgm:prSet/>
      <dgm:spPr/>
      <dgm:t>
        <a:bodyPr/>
        <a:lstStyle/>
        <a:p>
          <a:endParaRPr lang="en-IN"/>
        </a:p>
      </dgm:t>
    </dgm:pt>
    <dgm:pt modelId="{03973954-B416-40BF-ADAC-130B568B016F}" type="sibTrans" cxnId="{6C01B939-F754-4AFD-AB23-9D80026E66BB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4"/>
      <dgm:spPr/>
    </dgm:pt>
    <dgm:pt modelId="{B6B16F24-85EA-477C-9FF2-9230C63D082E}" type="pres">
      <dgm:prSet presAssocID="{66695134-8557-4970-AB1D-865530EDA114}" presName="nodeTx" presStyleLbl="node1" presStyleIdx="0" presStyleCnt="4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4"/>
      <dgm:spPr/>
    </dgm:pt>
    <dgm:pt modelId="{CF3546B1-C8BD-4A8B-AAD4-88B41724388E}" type="pres">
      <dgm:prSet presAssocID="{66695134-8557-4970-AB1D-865530EDA114}" presName="imagNode" presStyleLbl="fgImgPlace1" presStyleIdx="0" presStyleCnt="4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2A0010E4-C197-47FB-BEC1-82CCFB325D2A}" type="pres">
      <dgm:prSet presAssocID="{7CA09182-EFCB-4969-878B-FE9229CC27E8}" presName="compNode" presStyleCnt="0"/>
      <dgm:spPr/>
    </dgm:pt>
    <dgm:pt modelId="{2A3DCEC5-40A8-4C1B-99E9-FA1CFE1AD57B}" type="pres">
      <dgm:prSet presAssocID="{7CA09182-EFCB-4969-878B-FE9229CC27E8}" presName="bkgdShape" presStyleLbl="node1" presStyleIdx="1" presStyleCnt="4"/>
      <dgm:spPr/>
    </dgm:pt>
    <dgm:pt modelId="{7F0E0FF0-978D-4BED-AC10-EF81C926FC4D}" type="pres">
      <dgm:prSet presAssocID="{7CA09182-EFCB-4969-878B-FE9229CC27E8}" presName="nodeTx" presStyleLbl="node1" presStyleIdx="1" presStyleCnt="4">
        <dgm:presLayoutVars>
          <dgm:bulletEnabled val="1"/>
        </dgm:presLayoutVars>
      </dgm:prSet>
      <dgm:spPr/>
    </dgm:pt>
    <dgm:pt modelId="{5988D084-22E8-424F-ACE3-695B2CDA025A}" type="pres">
      <dgm:prSet presAssocID="{7CA09182-EFCB-4969-878B-FE9229CC27E8}" presName="invisiNode" presStyleLbl="node1" presStyleIdx="1" presStyleCnt="4"/>
      <dgm:spPr/>
    </dgm:pt>
    <dgm:pt modelId="{C23A693C-F3D9-4A1E-8981-A2DE0B3353AF}" type="pres">
      <dgm:prSet presAssocID="{7CA09182-EFCB-4969-878B-FE9229CC27E8}" presName="imagNode" presStyleLbl="fgImgPlace1" presStyleIdx="1" presStyleCnt="4"/>
      <dgm:spPr/>
    </dgm:pt>
    <dgm:pt modelId="{C9488CD7-447C-4705-A2BF-6A1292DEA94D}" type="pres">
      <dgm:prSet presAssocID="{D01A6B24-C15E-40AF-801D-D6EF175C12A0}" presName="sibTrans" presStyleLbl="sibTrans2D1" presStyleIdx="0" presStyleCnt="0"/>
      <dgm:spPr/>
    </dgm:pt>
    <dgm:pt modelId="{BB2D24AD-CBD3-4C0A-89A4-BC5CF922A70C}" type="pres">
      <dgm:prSet presAssocID="{04F98D11-2576-431D-BEED-345E2BEE4EC1}" presName="compNode" presStyleCnt="0"/>
      <dgm:spPr/>
    </dgm:pt>
    <dgm:pt modelId="{1F3F4B24-DB07-4850-8A23-9AE29682F14D}" type="pres">
      <dgm:prSet presAssocID="{04F98D11-2576-431D-BEED-345E2BEE4EC1}" presName="bkgdShape" presStyleLbl="node1" presStyleIdx="2" presStyleCnt="4"/>
      <dgm:spPr/>
    </dgm:pt>
    <dgm:pt modelId="{749E2F16-D153-42E8-9BA7-B66CC9E27470}" type="pres">
      <dgm:prSet presAssocID="{04F98D11-2576-431D-BEED-345E2BEE4EC1}" presName="nodeTx" presStyleLbl="node1" presStyleIdx="2" presStyleCnt="4">
        <dgm:presLayoutVars>
          <dgm:bulletEnabled val="1"/>
        </dgm:presLayoutVars>
      </dgm:prSet>
      <dgm:spPr/>
    </dgm:pt>
    <dgm:pt modelId="{A8C761AD-7FD6-4E82-89B5-EE31B39DB1E9}" type="pres">
      <dgm:prSet presAssocID="{04F98D11-2576-431D-BEED-345E2BEE4EC1}" presName="invisiNode" presStyleLbl="node1" presStyleIdx="2" presStyleCnt="4"/>
      <dgm:spPr/>
    </dgm:pt>
    <dgm:pt modelId="{7C111541-8B11-4C11-A3A2-D04C7965EF68}" type="pres">
      <dgm:prSet presAssocID="{04F98D11-2576-431D-BEED-345E2BEE4EC1}" presName="imagNode" presStyleLbl="fgImgPlace1" presStyleIdx="2" presStyleCnt="4"/>
      <dgm:spPr/>
    </dgm:pt>
    <dgm:pt modelId="{5BC83A06-074D-4096-B7DA-8CD9D02B99D6}" type="pres">
      <dgm:prSet presAssocID="{F5B31891-0AB2-4739-9E49-854B24CC1892}" presName="sibTrans" presStyleLbl="sibTrans2D1" presStyleIdx="0" presStyleCnt="0"/>
      <dgm:spPr/>
    </dgm:pt>
    <dgm:pt modelId="{D619B0EE-8E63-4688-B3E7-2D7AF2418762}" type="pres">
      <dgm:prSet presAssocID="{C06E1586-D211-436B-8467-42744793189C}" presName="compNode" presStyleCnt="0"/>
      <dgm:spPr/>
    </dgm:pt>
    <dgm:pt modelId="{31DBD0FA-406D-48EF-9F04-C9578255181D}" type="pres">
      <dgm:prSet presAssocID="{C06E1586-D211-436B-8467-42744793189C}" presName="bkgdShape" presStyleLbl="node1" presStyleIdx="3" presStyleCnt="4"/>
      <dgm:spPr/>
    </dgm:pt>
    <dgm:pt modelId="{C0CDDE0C-D15E-47FA-AE24-1079D70C37B6}" type="pres">
      <dgm:prSet presAssocID="{C06E1586-D211-436B-8467-42744793189C}" presName="nodeTx" presStyleLbl="node1" presStyleIdx="3" presStyleCnt="4">
        <dgm:presLayoutVars>
          <dgm:bulletEnabled val="1"/>
        </dgm:presLayoutVars>
      </dgm:prSet>
      <dgm:spPr/>
    </dgm:pt>
    <dgm:pt modelId="{34566C6D-471A-4BC3-A461-8B833C03AF88}" type="pres">
      <dgm:prSet presAssocID="{C06E1586-D211-436B-8467-42744793189C}" presName="invisiNode" presStyleLbl="node1" presStyleIdx="3" presStyleCnt="4"/>
      <dgm:spPr/>
    </dgm:pt>
    <dgm:pt modelId="{876ECFF5-60F8-477A-8A40-B69C4A89DB1A}" type="pres">
      <dgm:prSet presAssocID="{C06E1586-D211-436B-8467-42744793189C}" presName="imagNode" presStyleLbl="fgImgPlace1" presStyleIdx="3" presStyleCnt="4"/>
      <dgm:spPr/>
    </dgm:pt>
  </dgm:ptLst>
  <dgm:cxnLst>
    <dgm:cxn modelId="{0EA42518-A766-4FE4-ABCE-9919F7EA217D}" type="presOf" srcId="{7CA09182-EFCB-4969-878B-FE9229CC27E8}" destId="{7F0E0FF0-978D-4BED-AC10-EF81C926FC4D}" srcOrd="1" destOrd="0" presId="urn:microsoft.com/office/officeart/2005/8/layout/hList7"/>
    <dgm:cxn modelId="{3C251620-E52E-4FE6-A5E8-EF436FF12FE0}" type="presOf" srcId="{04F98D11-2576-431D-BEED-345E2BEE4EC1}" destId="{749E2F16-D153-42E8-9BA7-B66CC9E27470}" srcOrd="1" destOrd="0" presId="urn:microsoft.com/office/officeart/2005/8/layout/hList7"/>
    <dgm:cxn modelId="{6C01B939-F754-4AFD-AB23-9D80026E66BB}" srcId="{8E2B102D-85E2-4793-8CF9-38414D44D111}" destId="{C06E1586-D211-436B-8467-42744793189C}" srcOrd="3" destOrd="0" parTransId="{52763354-2F9E-4DBB-9F5A-AC03A6797440}" sibTransId="{03973954-B416-40BF-ADAC-130B568B016F}"/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9D330C56-F66B-4B55-B2C3-0DF40CCF635E}" type="presOf" srcId="{C06E1586-D211-436B-8467-42744793189C}" destId="{31DBD0FA-406D-48EF-9F04-C9578255181D}" srcOrd="0" destOrd="0" presId="urn:microsoft.com/office/officeart/2005/8/layout/hList7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21027F8D-AC89-45DD-98C1-9B2BAC009000}" type="presOf" srcId="{C06E1586-D211-436B-8467-42744793189C}" destId="{C0CDDE0C-D15E-47FA-AE24-1079D70C37B6}" srcOrd="1" destOrd="0" presId="urn:microsoft.com/office/officeart/2005/8/layout/hList7"/>
    <dgm:cxn modelId="{5F6B788F-E78A-4EC1-A0F0-29D98FFBB9E2}" srcId="{8E2B102D-85E2-4793-8CF9-38414D44D111}" destId="{7CA09182-EFCB-4969-878B-FE9229CC27E8}" srcOrd="1" destOrd="0" parTransId="{0AFC3A44-92D9-4CFF-88FF-F583FBE5BFA9}" sibTransId="{D01A6B24-C15E-40AF-801D-D6EF175C12A0}"/>
    <dgm:cxn modelId="{4FCAF19A-05D5-4EB8-B609-02B4B59944A9}" type="presOf" srcId="{F5B31891-0AB2-4739-9E49-854B24CC1892}" destId="{5BC83A06-074D-4096-B7DA-8CD9D02B99D6}" srcOrd="0" destOrd="0" presId="urn:microsoft.com/office/officeart/2005/8/layout/hList7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ACA892C0-9733-4099-8E09-3D34814D5EF7}" type="presOf" srcId="{D01A6B24-C15E-40AF-801D-D6EF175C12A0}" destId="{C9488CD7-447C-4705-A2BF-6A1292DEA94D}" srcOrd="0" destOrd="0" presId="urn:microsoft.com/office/officeart/2005/8/layout/hList7"/>
    <dgm:cxn modelId="{CBADEDC1-DF95-4FEB-BF47-8C910D2FDB62}" type="presOf" srcId="{04F98D11-2576-431D-BEED-345E2BEE4EC1}" destId="{1F3F4B24-DB07-4850-8A23-9AE29682F14D}" srcOrd="0" destOrd="0" presId="urn:microsoft.com/office/officeart/2005/8/layout/hList7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B703B1E7-0CEE-4F9B-812C-6323E77C6BBE}" type="presOf" srcId="{7CA09182-EFCB-4969-878B-FE9229CC27E8}" destId="{2A3DCEC5-40A8-4C1B-99E9-FA1CFE1AD57B}" srcOrd="0" destOrd="0" presId="urn:microsoft.com/office/officeart/2005/8/layout/hList7"/>
    <dgm:cxn modelId="{B795D2F4-036F-49C6-A302-60827731973D}" srcId="{8E2B102D-85E2-4793-8CF9-38414D44D111}" destId="{04F98D11-2576-431D-BEED-345E2BEE4EC1}" srcOrd="2" destOrd="0" parTransId="{4CE83B0B-59D4-4876-8B77-34BEAA220F04}" sibTransId="{F5B31891-0AB2-4739-9E49-854B24CC1892}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0E75349C-7487-4B49-A275-AC31007956AA}" type="presParOf" srcId="{64212967-6523-4F15-B398-469B9C7D9ADB}" destId="{2A0010E4-C197-47FB-BEC1-82CCFB325D2A}" srcOrd="2" destOrd="0" presId="urn:microsoft.com/office/officeart/2005/8/layout/hList7"/>
    <dgm:cxn modelId="{EF4D16B3-5C89-4E22-87EE-FCD49241435C}" type="presParOf" srcId="{2A0010E4-C197-47FB-BEC1-82CCFB325D2A}" destId="{2A3DCEC5-40A8-4C1B-99E9-FA1CFE1AD57B}" srcOrd="0" destOrd="0" presId="urn:microsoft.com/office/officeart/2005/8/layout/hList7"/>
    <dgm:cxn modelId="{FB92B598-5366-4345-B2E8-DB45A0A4B275}" type="presParOf" srcId="{2A0010E4-C197-47FB-BEC1-82CCFB325D2A}" destId="{7F0E0FF0-978D-4BED-AC10-EF81C926FC4D}" srcOrd="1" destOrd="0" presId="urn:microsoft.com/office/officeart/2005/8/layout/hList7"/>
    <dgm:cxn modelId="{CE26BCBE-CF0F-4DE4-B929-4F8522037539}" type="presParOf" srcId="{2A0010E4-C197-47FB-BEC1-82CCFB325D2A}" destId="{5988D084-22E8-424F-ACE3-695B2CDA025A}" srcOrd="2" destOrd="0" presId="urn:microsoft.com/office/officeart/2005/8/layout/hList7"/>
    <dgm:cxn modelId="{91130232-31BA-4E24-BF8D-D8472702C156}" type="presParOf" srcId="{2A0010E4-C197-47FB-BEC1-82CCFB325D2A}" destId="{C23A693C-F3D9-4A1E-8981-A2DE0B3353AF}" srcOrd="3" destOrd="0" presId="urn:microsoft.com/office/officeart/2005/8/layout/hList7"/>
    <dgm:cxn modelId="{27AE235B-517B-42F0-867A-93A0B3EE47F5}" type="presParOf" srcId="{64212967-6523-4F15-B398-469B9C7D9ADB}" destId="{C9488CD7-447C-4705-A2BF-6A1292DEA94D}" srcOrd="3" destOrd="0" presId="urn:microsoft.com/office/officeart/2005/8/layout/hList7"/>
    <dgm:cxn modelId="{AC57354A-81E7-476B-A68E-EE7F140B7F0E}" type="presParOf" srcId="{64212967-6523-4F15-B398-469B9C7D9ADB}" destId="{BB2D24AD-CBD3-4C0A-89A4-BC5CF922A70C}" srcOrd="4" destOrd="0" presId="urn:microsoft.com/office/officeart/2005/8/layout/hList7"/>
    <dgm:cxn modelId="{96654B1B-91C3-4C64-B2F8-74F01D7E23F4}" type="presParOf" srcId="{BB2D24AD-CBD3-4C0A-89A4-BC5CF922A70C}" destId="{1F3F4B24-DB07-4850-8A23-9AE29682F14D}" srcOrd="0" destOrd="0" presId="urn:microsoft.com/office/officeart/2005/8/layout/hList7"/>
    <dgm:cxn modelId="{DC33488E-C6FF-463A-93E2-62482254140D}" type="presParOf" srcId="{BB2D24AD-CBD3-4C0A-89A4-BC5CF922A70C}" destId="{749E2F16-D153-42E8-9BA7-B66CC9E27470}" srcOrd="1" destOrd="0" presId="urn:microsoft.com/office/officeart/2005/8/layout/hList7"/>
    <dgm:cxn modelId="{84D3D90F-68A2-48A0-B90C-FD18A5371BE1}" type="presParOf" srcId="{BB2D24AD-CBD3-4C0A-89A4-BC5CF922A70C}" destId="{A8C761AD-7FD6-4E82-89B5-EE31B39DB1E9}" srcOrd="2" destOrd="0" presId="urn:microsoft.com/office/officeart/2005/8/layout/hList7"/>
    <dgm:cxn modelId="{0F056A9A-E499-4099-9B1A-5B00AC19DC55}" type="presParOf" srcId="{BB2D24AD-CBD3-4C0A-89A4-BC5CF922A70C}" destId="{7C111541-8B11-4C11-A3A2-D04C7965EF68}" srcOrd="3" destOrd="0" presId="urn:microsoft.com/office/officeart/2005/8/layout/hList7"/>
    <dgm:cxn modelId="{4C59B8B2-9A9E-46DC-852F-F5202002E72A}" type="presParOf" srcId="{64212967-6523-4F15-B398-469B9C7D9ADB}" destId="{5BC83A06-074D-4096-B7DA-8CD9D02B99D6}" srcOrd="5" destOrd="0" presId="urn:microsoft.com/office/officeart/2005/8/layout/hList7"/>
    <dgm:cxn modelId="{25446216-662A-429B-8D71-7840FBD45E11}" type="presParOf" srcId="{64212967-6523-4F15-B398-469B9C7D9ADB}" destId="{D619B0EE-8E63-4688-B3E7-2D7AF2418762}" srcOrd="6" destOrd="0" presId="urn:microsoft.com/office/officeart/2005/8/layout/hList7"/>
    <dgm:cxn modelId="{3A4A82C5-263C-4DFA-B707-D2B980B37AFA}" type="presParOf" srcId="{D619B0EE-8E63-4688-B3E7-2D7AF2418762}" destId="{31DBD0FA-406D-48EF-9F04-C9578255181D}" srcOrd="0" destOrd="0" presId="urn:microsoft.com/office/officeart/2005/8/layout/hList7"/>
    <dgm:cxn modelId="{F6602F70-C110-41D3-A67A-839A5951F425}" type="presParOf" srcId="{D619B0EE-8E63-4688-B3E7-2D7AF2418762}" destId="{C0CDDE0C-D15E-47FA-AE24-1079D70C37B6}" srcOrd="1" destOrd="0" presId="urn:microsoft.com/office/officeart/2005/8/layout/hList7"/>
    <dgm:cxn modelId="{A362004A-B6DE-4BA1-BCB2-06B8D94CA94D}" type="presParOf" srcId="{D619B0EE-8E63-4688-B3E7-2D7AF2418762}" destId="{34566C6D-471A-4BC3-A461-8B833C03AF88}" srcOrd="2" destOrd="0" presId="urn:microsoft.com/office/officeart/2005/8/layout/hList7"/>
    <dgm:cxn modelId="{E3249613-6DF6-4DAD-B555-F4BC50026B31}" type="presParOf" srcId="{D619B0EE-8E63-4688-B3E7-2D7AF2418762}" destId="{876ECFF5-60F8-477A-8A40-B69C4A89DB1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3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 dirty="0" err="1"/>
            <a:t>ReplaceWhere</a:t>
          </a:r>
          <a:r>
            <a:rPr lang="en-IN" dirty="0"/>
            <a:t> — Predicate Selection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D60C3EAC-16DB-4A37-A00A-35379F825E71}">
      <dgm:prSet/>
      <dgm:spPr/>
      <dgm:t>
        <a:bodyPr/>
        <a:lstStyle/>
        <a:p>
          <a:r>
            <a:rPr lang="en-IN" dirty="0"/>
            <a:t>Dynamic Partition Overwrite — Logical Partition Overwrite</a:t>
          </a:r>
        </a:p>
      </dgm:t>
    </dgm:pt>
    <dgm:pt modelId="{8F9B30EE-0605-4889-BEF5-F542B64BA397}" type="parTrans" cxnId="{4B2F3258-4122-4B7C-82BD-86866E365531}">
      <dgm:prSet/>
      <dgm:spPr/>
      <dgm:t>
        <a:bodyPr/>
        <a:lstStyle/>
        <a:p>
          <a:endParaRPr lang="en-IN"/>
        </a:p>
      </dgm:t>
    </dgm:pt>
    <dgm:pt modelId="{152C8B5C-F004-44F9-9BFD-D1BF2509215C}" type="sibTrans" cxnId="{4B2F3258-4122-4B7C-82BD-86866E365531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2"/>
      <dgm:spPr/>
    </dgm:pt>
    <dgm:pt modelId="{B6B16F24-85EA-477C-9FF2-9230C63D082E}" type="pres">
      <dgm:prSet presAssocID="{66695134-8557-4970-AB1D-865530EDA114}" presName="nodeTx" presStyleLbl="node1" presStyleIdx="0" presStyleCnt="2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2"/>
      <dgm:spPr/>
    </dgm:pt>
    <dgm:pt modelId="{CF3546B1-C8BD-4A8B-AAD4-88B41724388E}" type="pres">
      <dgm:prSet presAssocID="{66695134-8557-4970-AB1D-865530EDA114}" presName="imagNode" presStyleLbl="fgImgPlace1" presStyleIdx="0" presStyleCnt="2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8182D316-9A7A-4871-B377-29B17057E2B0}" type="pres">
      <dgm:prSet presAssocID="{D60C3EAC-16DB-4A37-A00A-35379F825E71}" presName="compNode" presStyleCnt="0"/>
      <dgm:spPr/>
    </dgm:pt>
    <dgm:pt modelId="{E21E4263-52C4-46D1-B30A-889BE8108E14}" type="pres">
      <dgm:prSet presAssocID="{D60C3EAC-16DB-4A37-A00A-35379F825E71}" presName="bkgdShape" presStyleLbl="node1" presStyleIdx="1" presStyleCnt="2"/>
      <dgm:spPr/>
    </dgm:pt>
    <dgm:pt modelId="{AB4AAF48-E750-4CEB-AB7A-A6F721C76C27}" type="pres">
      <dgm:prSet presAssocID="{D60C3EAC-16DB-4A37-A00A-35379F825E71}" presName="nodeTx" presStyleLbl="node1" presStyleIdx="1" presStyleCnt="2">
        <dgm:presLayoutVars>
          <dgm:bulletEnabled val="1"/>
        </dgm:presLayoutVars>
      </dgm:prSet>
      <dgm:spPr/>
    </dgm:pt>
    <dgm:pt modelId="{7B880DA0-85A4-4CCE-B98F-1F7B8A0D6EF9}" type="pres">
      <dgm:prSet presAssocID="{D60C3EAC-16DB-4A37-A00A-35379F825E71}" presName="invisiNode" presStyleLbl="node1" presStyleIdx="1" presStyleCnt="2"/>
      <dgm:spPr/>
    </dgm:pt>
    <dgm:pt modelId="{0C355125-A130-4518-B97A-1FCF05DCE574}" type="pres">
      <dgm:prSet presAssocID="{D60C3EAC-16DB-4A37-A00A-35379F825E71}" presName="imagNode" presStyleLbl="fgImgPlace1" presStyleIdx="1" presStyleCnt="2"/>
      <dgm:spPr/>
    </dgm:pt>
  </dgm:ptLst>
  <dgm:cxnLst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55F7D363-720F-49F3-992B-9A6D2FFAA1E4}" type="presOf" srcId="{D60C3EAC-16DB-4A37-A00A-35379F825E71}" destId="{E21E4263-52C4-46D1-B30A-889BE8108E14}" srcOrd="0" destOrd="0" presId="urn:microsoft.com/office/officeart/2005/8/layout/hList7"/>
    <dgm:cxn modelId="{5A5A2C4B-9B20-4FE7-834B-02B3E6BA2B54}" type="presOf" srcId="{D60C3EAC-16DB-4A37-A00A-35379F825E71}" destId="{AB4AAF48-E750-4CEB-AB7A-A6F721C76C27}" srcOrd="1" destOrd="0" presId="urn:microsoft.com/office/officeart/2005/8/layout/hList7"/>
    <dgm:cxn modelId="{4B2F3258-4122-4B7C-82BD-86866E365531}" srcId="{8E2B102D-85E2-4793-8CF9-38414D44D111}" destId="{D60C3EAC-16DB-4A37-A00A-35379F825E71}" srcOrd="1" destOrd="0" parTransId="{8F9B30EE-0605-4889-BEF5-F542B64BA397}" sibTransId="{152C8B5C-F004-44F9-9BFD-D1BF2509215C}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5979F751-0230-4FDB-8867-11941B8D2EE6}" type="presParOf" srcId="{64212967-6523-4F15-B398-469B9C7D9ADB}" destId="{8182D316-9A7A-4871-B377-29B17057E2B0}" srcOrd="2" destOrd="0" presId="urn:microsoft.com/office/officeart/2005/8/layout/hList7"/>
    <dgm:cxn modelId="{BA185A2E-B3CF-4CB3-9E6A-CD37064C35DC}" type="presParOf" srcId="{8182D316-9A7A-4871-B377-29B17057E2B0}" destId="{E21E4263-52C4-46D1-B30A-889BE8108E14}" srcOrd="0" destOrd="0" presId="urn:microsoft.com/office/officeart/2005/8/layout/hList7"/>
    <dgm:cxn modelId="{E9B26EC5-1A0C-4C9E-A508-B94C6C3D2192}" type="presParOf" srcId="{8182D316-9A7A-4871-B377-29B17057E2B0}" destId="{AB4AAF48-E750-4CEB-AB7A-A6F721C76C27}" srcOrd="1" destOrd="0" presId="urn:microsoft.com/office/officeart/2005/8/layout/hList7"/>
    <dgm:cxn modelId="{8FB902D5-D292-4731-AF8C-EE5B89BB84ED}" type="presParOf" srcId="{8182D316-9A7A-4871-B377-29B17057E2B0}" destId="{7B880DA0-85A4-4CCE-B98F-1F7B8A0D6EF9}" srcOrd="2" destOrd="0" presId="urn:microsoft.com/office/officeart/2005/8/layout/hList7"/>
    <dgm:cxn modelId="{8DFAAF3D-FED0-4408-BC45-24BF30332001}" type="presParOf" srcId="{8182D316-9A7A-4871-B377-29B17057E2B0}" destId="{0C355125-A130-4518-B97A-1FCF05DCE57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4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 dirty="0"/>
            <a:t>Time Travel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06F063B1-377E-4A0F-8113-FFFD9451144C}">
      <dgm:prSet/>
      <dgm:spPr/>
      <dgm:t>
        <a:bodyPr/>
        <a:lstStyle/>
        <a:p>
          <a:r>
            <a:rPr lang="en-IN" dirty="0"/>
            <a:t>History Command</a:t>
          </a:r>
        </a:p>
      </dgm:t>
    </dgm:pt>
    <dgm:pt modelId="{F0AA4893-CCA5-48B4-BE47-8479ABB6C68A}" type="parTrans" cxnId="{C1291895-ABFD-449E-BA07-5C7C1612745F}">
      <dgm:prSet/>
      <dgm:spPr/>
      <dgm:t>
        <a:bodyPr/>
        <a:lstStyle/>
        <a:p>
          <a:endParaRPr lang="en-IN"/>
        </a:p>
      </dgm:t>
    </dgm:pt>
    <dgm:pt modelId="{6A45640D-2BB3-48E6-B89C-D7444C80844D}" type="sibTrans" cxnId="{C1291895-ABFD-449E-BA07-5C7C1612745F}">
      <dgm:prSet/>
      <dgm:spPr/>
      <dgm:t>
        <a:bodyPr/>
        <a:lstStyle/>
        <a:p>
          <a:endParaRPr lang="en-IN"/>
        </a:p>
      </dgm:t>
    </dgm:pt>
    <dgm:pt modelId="{B164704B-B23C-4761-A376-8D4BAEC2A1F0}">
      <dgm:prSet/>
      <dgm:spPr/>
      <dgm:t>
        <a:bodyPr/>
        <a:lstStyle/>
        <a:p>
          <a:r>
            <a:rPr lang="en-IN" dirty="0"/>
            <a:t>Version vs Timestamp</a:t>
          </a:r>
        </a:p>
      </dgm:t>
    </dgm:pt>
    <dgm:pt modelId="{0FEFA12D-D196-48FD-B272-1D76A4713B49}" type="parTrans" cxnId="{E2D448DF-9CD6-44EF-98C0-28202743A7AA}">
      <dgm:prSet/>
      <dgm:spPr/>
      <dgm:t>
        <a:bodyPr/>
        <a:lstStyle/>
        <a:p>
          <a:endParaRPr lang="en-IN"/>
        </a:p>
      </dgm:t>
    </dgm:pt>
    <dgm:pt modelId="{B1ACC27E-7CC7-422C-8E77-7D591791738A}" type="sibTrans" cxnId="{E2D448DF-9CD6-44EF-98C0-28202743A7AA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3"/>
      <dgm:spPr/>
    </dgm:pt>
    <dgm:pt modelId="{B6B16F24-85EA-477C-9FF2-9230C63D082E}" type="pres">
      <dgm:prSet presAssocID="{66695134-8557-4970-AB1D-865530EDA114}" presName="nodeTx" presStyleLbl="node1" presStyleIdx="0" presStyleCnt="3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3"/>
      <dgm:spPr/>
    </dgm:pt>
    <dgm:pt modelId="{CF3546B1-C8BD-4A8B-AAD4-88B41724388E}" type="pres">
      <dgm:prSet presAssocID="{66695134-8557-4970-AB1D-865530EDA114}" presName="imagNode" presStyleLbl="fgImgPlace1" presStyleIdx="0" presStyleCnt="3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637665DF-B63E-451A-89C9-2D1BC521C401}" type="pres">
      <dgm:prSet presAssocID="{06F063B1-377E-4A0F-8113-FFFD9451144C}" presName="compNode" presStyleCnt="0"/>
      <dgm:spPr/>
    </dgm:pt>
    <dgm:pt modelId="{8087ACDF-8168-49E8-A047-4DB1E45851DF}" type="pres">
      <dgm:prSet presAssocID="{06F063B1-377E-4A0F-8113-FFFD9451144C}" presName="bkgdShape" presStyleLbl="node1" presStyleIdx="1" presStyleCnt="3"/>
      <dgm:spPr/>
    </dgm:pt>
    <dgm:pt modelId="{441DB6CE-CEA3-487B-8312-C98F7C5382BD}" type="pres">
      <dgm:prSet presAssocID="{06F063B1-377E-4A0F-8113-FFFD9451144C}" presName="nodeTx" presStyleLbl="node1" presStyleIdx="1" presStyleCnt="3">
        <dgm:presLayoutVars>
          <dgm:bulletEnabled val="1"/>
        </dgm:presLayoutVars>
      </dgm:prSet>
      <dgm:spPr/>
    </dgm:pt>
    <dgm:pt modelId="{6B9ADE63-269B-4478-B973-F4491A848F21}" type="pres">
      <dgm:prSet presAssocID="{06F063B1-377E-4A0F-8113-FFFD9451144C}" presName="invisiNode" presStyleLbl="node1" presStyleIdx="1" presStyleCnt="3"/>
      <dgm:spPr/>
    </dgm:pt>
    <dgm:pt modelId="{87D7539E-DA06-4D3F-8292-3639EF763B0C}" type="pres">
      <dgm:prSet presAssocID="{06F063B1-377E-4A0F-8113-FFFD9451144C}" presName="imagNode" presStyleLbl="fgImgPlace1" presStyleIdx="1" presStyleCnt="3"/>
      <dgm:spPr/>
    </dgm:pt>
    <dgm:pt modelId="{929482D8-35A1-400F-A7F1-6B9BDC4EC2C1}" type="pres">
      <dgm:prSet presAssocID="{6A45640D-2BB3-48E6-B89C-D7444C80844D}" presName="sibTrans" presStyleLbl="sibTrans2D1" presStyleIdx="0" presStyleCnt="0"/>
      <dgm:spPr/>
    </dgm:pt>
    <dgm:pt modelId="{C60A1DB6-84DF-45C8-9F48-37E78F2A1A7A}" type="pres">
      <dgm:prSet presAssocID="{B164704B-B23C-4761-A376-8D4BAEC2A1F0}" presName="compNode" presStyleCnt="0"/>
      <dgm:spPr/>
    </dgm:pt>
    <dgm:pt modelId="{8F96FE5E-8CB4-4DBF-BAFD-162F91E4F886}" type="pres">
      <dgm:prSet presAssocID="{B164704B-B23C-4761-A376-8D4BAEC2A1F0}" presName="bkgdShape" presStyleLbl="node1" presStyleIdx="2" presStyleCnt="3"/>
      <dgm:spPr/>
    </dgm:pt>
    <dgm:pt modelId="{94DD642A-BE75-4FF8-BA43-F54AB5509062}" type="pres">
      <dgm:prSet presAssocID="{B164704B-B23C-4761-A376-8D4BAEC2A1F0}" presName="nodeTx" presStyleLbl="node1" presStyleIdx="2" presStyleCnt="3">
        <dgm:presLayoutVars>
          <dgm:bulletEnabled val="1"/>
        </dgm:presLayoutVars>
      </dgm:prSet>
      <dgm:spPr/>
    </dgm:pt>
    <dgm:pt modelId="{8D2D7FFC-EBFD-43FD-B0D0-4A56454186B8}" type="pres">
      <dgm:prSet presAssocID="{B164704B-B23C-4761-A376-8D4BAEC2A1F0}" presName="invisiNode" presStyleLbl="node1" presStyleIdx="2" presStyleCnt="3"/>
      <dgm:spPr/>
    </dgm:pt>
    <dgm:pt modelId="{F20889A3-7ED3-424A-A7AB-C6B59C401B81}" type="pres">
      <dgm:prSet presAssocID="{B164704B-B23C-4761-A376-8D4BAEC2A1F0}" presName="imagNode" presStyleLbl="fgImgPlace1" presStyleIdx="2" presStyleCnt="3"/>
      <dgm:spPr/>
    </dgm:pt>
  </dgm:ptLst>
  <dgm:cxnLst>
    <dgm:cxn modelId="{57F3D129-D22B-4883-A87C-61D39F3FD3C9}" type="presOf" srcId="{06F063B1-377E-4A0F-8113-FFFD9451144C}" destId="{441DB6CE-CEA3-487B-8312-C98F7C5382BD}" srcOrd="1" destOrd="0" presId="urn:microsoft.com/office/officeart/2005/8/layout/hList7"/>
    <dgm:cxn modelId="{8DE0CA60-8BEB-43F3-9ADD-3A128ED9B6C3}" type="presOf" srcId="{06F063B1-377E-4A0F-8113-FFFD9451144C}" destId="{8087ACDF-8168-49E8-A047-4DB1E45851DF}" srcOrd="0" destOrd="0" presId="urn:microsoft.com/office/officeart/2005/8/layout/hList7"/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7877BD7C-B2FE-499C-BA8E-20F99A3CDE54}" type="presOf" srcId="{B164704B-B23C-4761-A376-8D4BAEC2A1F0}" destId="{94DD642A-BE75-4FF8-BA43-F54AB5509062}" srcOrd="1" destOrd="0" presId="urn:microsoft.com/office/officeart/2005/8/layout/hList7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C1291895-ABFD-449E-BA07-5C7C1612745F}" srcId="{8E2B102D-85E2-4793-8CF9-38414D44D111}" destId="{06F063B1-377E-4A0F-8113-FFFD9451144C}" srcOrd="1" destOrd="0" parTransId="{F0AA4893-CCA5-48B4-BE47-8479ABB6C68A}" sibTransId="{6A45640D-2BB3-48E6-B89C-D7444C80844D}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B051B7B8-14B9-4FD6-B70E-0E2414B43AC3}" type="presOf" srcId="{B164704B-B23C-4761-A376-8D4BAEC2A1F0}" destId="{8F96FE5E-8CB4-4DBF-BAFD-162F91E4F886}" srcOrd="0" destOrd="0" presId="urn:microsoft.com/office/officeart/2005/8/layout/hList7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E2D448DF-9CD6-44EF-98C0-28202743A7AA}" srcId="{8E2B102D-85E2-4793-8CF9-38414D44D111}" destId="{B164704B-B23C-4761-A376-8D4BAEC2A1F0}" srcOrd="2" destOrd="0" parTransId="{0FEFA12D-D196-48FD-B272-1D76A4713B49}" sibTransId="{B1ACC27E-7CC7-422C-8E77-7D591791738A}"/>
    <dgm:cxn modelId="{7706C3E1-8BA6-415C-8CE7-1FFE73E6B76C}" type="presOf" srcId="{6A45640D-2BB3-48E6-B89C-D7444C80844D}" destId="{929482D8-35A1-400F-A7F1-6B9BDC4EC2C1}" srcOrd="0" destOrd="0" presId="urn:microsoft.com/office/officeart/2005/8/layout/hList7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E658C789-225B-476A-A1D6-90A94595C1CF}" type="presParOf" srcId="{64212967-6523-4F15-B398-469B9C7D9ADB}" destId="{637665DF-B63E-451A-89C9-2D1BC521C401}" srcOrd="2" destOrd="0" presId="urn:microsoft.com/office/officeart/2005/8/layout/hList7"/>
    <dgm:cxn modelId="{C38CB19E-520E-4F14-A87F-007E82F16551}" type="presParOf" srcId="{637665DF-B63E-451A-89C9-2D1BC521C401}" destId="{8087ACDF-8168-49E8-A047-4DB1E45851DF}" srcOrd="0" destOrd="0" presId="urn:microsoft.com/office/officeart/2005/8/layout/hList7"/>
    <dgm:cxn modelId="{153A1CE7-B89F-40D7-A4E3-774D02251C58}" type="presParOf" srcId="{637665DF-B63E-451A-89C9-2D1BC521C401}" destId="{441DB6CE-CEA3-487B-8312-C98F7C5382BD}" srcOrd="1" destOrd="0" presId="urn:microsoft.com/office/officeart/2005/8/layout/hList7"/>
    <dgm:cxn modelId="{259A7CEC-FC8A-40A2-A345-15715B9D377F}" type="presParOf" srcId="{637665DF-B63E-451A-89C9-2D1BC521C401}" destId="{6B9ADE63-269B-4478-B973-F4491A848F21}" srcOrd="2" destOrd="0" presId="urn:microsoft.com/office/officeart/2005/8/layout/hList7"/>
    <dgm:cxn modelId="{8964441F-7F46-4EB8-9C3A-9EDFFCCCABF1}" type="presParOf" srcId="{637665DF-B63E-451A-89C9-2D1BC521C401}" destId="{87D7539E-DA06-4D3F-8292-3639EF763B0C}" srcOrd="3" destOrd="0" presId="urn:microsoft.com/office/officeart/2005/8/layout/hList7"/>
    <dgm:cxn modelId="{2C07BACB-EABB-49AC-B154-D1C845A83251}" type="presParOf" srcId="{64212967-6523-4F15-B398-469B9C7D9ADB}" destId="{929482D8-35A1-400F-A7F1-6B9BDC4EC2C1}" srcOrd="3" destOrd="0" presId="urn:microsoft.com/office/officeart/2005/8/layout/hList7"/>
    <dgm:cxn modelId="{88A07C8C-6728-48F9-A227-C3B34CFF0833}" type="presParOf" srcId="{64212967-6523-4F15-B398-469B9C7D9ADB}" destId="{C60A1DB6-84DF-45C8-9F48-37E78F2A1A7A}" srcOrd="4" destOrd="0" presId="urn:microsoft.com/office/officeart/2005/8/layout/hList7"/>
    <dgm:cxn modelId="{58664F48-EC9F-4557-9ECB-7CB35F3B7499}" type="presParOf" srcId="{C60A1DB6-84DF-45C8-9F48-37E78F2A1A7A}" destId="{8F96FE5E-8CB4-4DBF-BAFD-162F91E4F886}" srcOrd="0" destOrd="0" presId="urn:microsoft.com/office/officeart/2005/8/layout/hList7"/>
    <dgm:cxn modelId="{0B8CD1AA-42DD-49C0-BDAA-7AF03B86F322}" type="presParOf" srcId="{C60A1DB6-84DF-45C8-9F48-37E78F2A1A7A}" destId="{94DD642A-BE75-4FF8-BA43-F54AB5509062}" srcOrd="1" destOrd="0" presId="urn:microsoft.com/office/officeart/2005/8/layout/hList7"/>
    <dgm:cxn modelId="{B5E739A8-6420-4745-B5E6-16F66293CA40}" type="presParOf" srcId="{C60A1DB6-84DF-45C8-9F48-37E78F2A1A7A}" destId="{8D2D7FFC-EBFD-43FD-B0D0-4A56454186B8}" srcOrd="2" destOrd="0" presId="urn:microsoft.com/office/officeart/2005/8/layout/hList7"/>
    <dgm:cxn modelId="{882025EC-0A75-4FB9-8F94-1116907C5EB7}" type="presParOf" srcId="{C60A1DB6-84DF-45C8-9F48-37E78F2A1A7A}" destId="{F20889A3-7ED3-424A-A7AB-C6B59C401B8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5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 dirty="0"/>
            <a:t>Parquet Immutable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2F97A209-1B30-45CC-AD1B-1B3BE7C382DC}">
      <dgm:prSet/>
      <dgm:spPr/>
      <dgm:t>
        <a:bodyPr/>
        <a:lstStyle/>
        <a:p>
          <a:r>
            <a:rPr lang="en-IN" dirty="0"/>
            <a:t>Change in Single Record Overwrite Entire Parquet</a:t>
          </a:r>
        </a:p>
      </dgm:t>
    </dgm:pt>
    <dgm:pt modelId="{69059AA4-94A0-430D-A436-E4D54C918026}" type="parTrans" cxnId="{6D953F6E-E97F-4B2C-9E6C-20ADA6C8DA5B}">
      <dgm:prSet/>
      <dgm:spPr/>
      <dgm:t>
        <a:bodyPr/>
        <a:lstStyle/>
        <a:p>
          <a:endParaRPr lang="en-IN"/>
        </a:p>
      </dgm:t>
    </dgm:pt>
    <dgm:pt modelId="{D4AF3685-DF8E-4BEA-80D4-0D110C9CC4D0}" type="sibTrans" cxnId="{6D953F6E-E97F-4B2C-9E6C-20ADA6C8DA5B}">
      <dgm:prSet/>
      <dgm:spPr/>
      <dgm:t>
        <a:bodyPr/>
        <a:lstStyle/>
        <a:p>
          <a:endParaRPr lang="en-IN"/>
        </a:p>
      </dgm:t>
    </dgm:pt>
    <dgm:pt modelId="{CBE7A7FA-8221-4167-82AF-F343E4142A55}">
      <dgm:prSet/>
      <dgm:spPr/>
      <dgm:t>
        <a:bodyPr/>
        <a:lstStyle/>
        <a:p>
          <a:r>
            <a:rPr lang="en-IN" dirty="0"/>
            <a:t>'delta.enableDeletionVectors' = true</a:t>
          </a:r>
        </a:p>
      </dgm:t>
    </dgm:pt>
    <dgm:pt modelId="{91063EE4-108E-4F5F-B071-804B012B4237}" type="parTrans" cxnId="{63AFC071-50B9-4D87-84D1-D89C4C39C638}">
      <dgm:prSet/>
      <dgm:spPr/>
      <dgm:t>
        <a:bodyPr/>
        <a:lstStyle/>
        <a:p>
          <a:endParaRPr lang="en-IN"/>
        </a:p>
      </dgm:t>
    </dgm:pt>
    <dgm:pt modelId="{D88D3C70-7ABC-4D09-8290-EF2924FD7F26}" type="sibTrans" cxnId="{63AFC071-50B9-4D87-84D1-D89C4C39C638}">
      <dgm:prSet/>
      <dgm:spPr/>
      <dgm:t>
        <a:bodyPr/>
        <a:lstStyle/>
        <a:p>
          <a:endParaRPr lang="en-IN"/>
        </a:p>
      </dgm:t>
    </dgm:pt>
    <dgm:pt modelId="{E8352CB3-8FC0-4E0E-97C4-E79AE5A7B9D3}">
      <dgm:prSet/>
      <dgm:spPr/>
      <dgm:t>
        <a:bodyPr/>
        <a:lstStyle/>
        <a:p>
          <a:r>
            <a:rPr lang="en-IN" dirty="0"/>
            <a:t>Marking Modified Records</a:t>
          </a:r>
        </a:p>
      </dgm:t>
    </dgm:pt>
    <dgm:pt modelId="{4B8F647C-30D3-4794-B237-0EF86C098664}" type="parTrans" cxnId="{BA3188CF-C205-49D0-B766-8FB59B4CEE9A}">
      <dgm:prSet/>
      <dgm:spPr/>
      <dgm:t>
        <a:bodyPr/>
        <a:lstStyle/>
        <a:p>
          <a:endParaRPr lang="en-IN"/>
        </a:p>
      </dgm:t>
    </dgm:pt>
    <dgm:pt modelId="{81BEA6B2-C9A4-4A7A-8BE9-2C85358BBF56}" type="sibTrans" cxnId="{BA3188CF-C205-49D0-B766-8FB59B4CEE9A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4"/>
      <dgm:spPr/>
    </dgm:pt>
    <dgm:pt modelId="{B6B16F24-85EA-477C-9FF2-9230C63D082E}" type="pres">
      <dgm:prSet presAssocID="{66695134-8557-4970-AB1D-865530EDA114}" presName="nodeTx" presStyleLbl="node1" presStyleIdx="0" presStyleCnt="4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4"/>
      <dgm:spPr/>
    </dgm:pt>
    <dgm:pt modelId="{CF3546B1-C8BD-4A8B-AAD4-88B41724388E}" type="pres">
      <dgm:prSet presAssocID="{66695134-8557-4970-AB1D-865530EDA114}" presName="imagNode" presStyleLbl="fgImgPlace1" presStyleIdx="0" presStyleCnt="4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D0B69DAB-47A3-426B-8D87-5ACFAE634E4E}" type="pres">
      <dgm:prSet presAssocID="{2F97A209-1B30-45CC-AD1B-1B3BE7C382DC}" presName="compNode" presStyleCnt="0"/>
      <dgm:spPr/>
    </dgm:pt>
    <dgm:pt modelId="{B6CAEFB6-A23E-42FE-B690-6E0E95B7740E}" type="pres">
      <dgm:prSet presAssocID="{2F97A209-1B30-45CC-AD1B-1B3BE7C382DC}" presName="bkgdShape" presStyleLbl="node1" presStyleIdx="1" presStyleCnt="4"/>
      <dgm:spPr/>
    </dgm:pt>
    <dgm:pt modelId="{D2F782D5-BD71-46FB-8821-974EABA3837A}" type="pres">
      <dgm:prSet presAssocID="{2F97A209-1B30-45CC-AD1B-1B3BE7C382DC}" presName="nodeTx" presStyleLbl="node1" presStyleIdx="1" presStyleCnt="4">
        <dgm:presLayoutVars>
          <dgm:bulletEnabled val="1"/>
        </dgm:presLayoutVars>
      </dgm:prSet>
      <dgm:spPr/>
    </dgm:pt>
    <dgm:pt modelId="{ADEB98BE-457A-495D-9941-4FAFDE4713CD}" type="pres">
      <dgm:prSet presAssocID="{2F97A209-1B30-45CC-AD1B-1B3BE7C382DC}" presName="invisiNode" presStyleLbl="node1" presStyleIdx="1" presStyleCnt="4"/>
      <dgm:spPr/>
    </dgm:pt>
    <dgm:pt modelId="{D46C32EE-64FA-4013-A3B6-44C94BA4C61C}" type="pres">
      <dgm:prSet presAssocID="{2F97A209-1B30-45CC-AD1B-1B3BE7C382DC}" presName="imagNode" presStyleLbl="fgImgPlace1" presStyleIdx="1" presStyleCnt="4"/>
      <dgm:spPr/>
    </dgm:pt>
    <dgm:pt modelId="{CE2B1D0C-1428-496A-A5AF-9B090334B79B}" type="pres">
      <dgm:prSet presAssocID="{D4AF3685-DF8E-4BEA-80D4-0D110C9CC4D0}" presName="sibTrans" presStyleLbl="sibTrans2D1" presStyleIdx="0" presStyleCnt="0"/>
      <dgm:spPr/>
    </dgm:pt>
    <dgm:pt modelId="{EAEB8178-DD6F-41AC-A8FD-C08F4EF46A30}" type="pres">
      <dgm:prSet presAssocID="{CBE7A7FA-8221-4167-82AF-F343E4142A55}" presName="compNode" presStyleCnt="0"/>
      <dgm:spPr/>
    </dgm:pt>
    <dgm:pt modelId="{A3BD85A0-6C91-4880-AE65-32847CE464BB}" type="pres">
      <dgm:prSet presAssocID="{CBE7A7FA-8221-4167-82AF-F343E4142A55}" presName="bkgdShape" presStyleLbl="node1" presStyleIdx="2" presStyleCnt="4"/>
      <dgm:spPr/>
    </dgm:pt>
    <dgm:pt modelId="{2A203442-649D-4799-9989-C316CF214962}" type="pres">
      <dgm:prSet presAssocID="{CBE7A7FA-8221-4167-82AF-F343E4142A55}" presName="nodeTx" presStyleLbl="node1" presStyleIdx="2" presStyleCnt="4">
        <dgm:presLayoutVars>
          <dgm:bulletEnabled val="1"/>
        </dgm:presLayoutVars>
      </dgm:prSet>
      <dgm:spPr/>
    </dgm:pt>
    <dgm:pt modelId="{EE644895-AEFA-4ADD-B426-4775F323E2EB}" type="pres">
      <dgm:prSet presAssocID="{CBE7A7FA-8221-4167-82AF-F343E4142A55}" presName="invisiNode" presStyleLbl="node1" presStyleIdx="2" presStyleCnt="4"/>
      <dgm:spPr/>
    </dgm:pt>
    <dgm:pt modelId="{A5FF2B86-B740-4748-AEF8-75873ACEDDE3}" type="pres">
      <dgm:prSet presAssocID="{CBE7A7FA-8221-4167-82AF-F343E4142A55}" presName="imagNode" presStyleLbl="fgImgPlace1" presStyleIdx="2" presStyleCnt="4"/>
      <dgm:spPr/>
    </dgm:pt>
    <dgm:pt modelId="{5EDCBF18-E160-4D4F-A6E4-BA162986522F}" type="pres">
      <dgm:prSet presAssocID="{D88D3C70-7ABC-4D09-8290-EF2924FD7F26}" presName="sibTrans" presStyleLbl="sibTrans2D1" presStyleIdx="0" presStyleCnt="0"/>
      <dgm:spPr/>
    </dgm:pt>
    <dgm:pt modelId="{44E357B0-989D-4228-942C-255795ABAC6C}" type="pres">
      <dgm:prSet presAssocID="{E8352CB3-8FC0-4E0E-97C4-E79AE5A7B9D3}" presName="compNode" presStyleCnt="0"/>
      <dgm:spPr/>
    </dgm:pt>
    <dgm:pt modelId="{F8EF7113-41AF-432E-A4A1-C45C06F398B1}" type="pres">
      <dgm:prSet presAssocID="{E8352CB3-8FC0-4E0E-97C4-E79AE5A7B9D3}" presName="bkgdShape" presStyleLbl="node1" presStyleIdx="3" presStyleCnt="4"/>
      <dgm:spPr/>
    </dgm:pt>
    <dgm:pt modelId="{30E800DF-D1B7-487F-BDDE-DE7F1FC5032B}" type="pres">
      <dgm:prSet presAssocID="{E8352CB3-8FC0-4E0E-97C4-E79AE5A7B9D3}" presName="nodeTx" presStyleLbl="node1" presStyleIdx="3" presStyleCnt="4">
        <dgm:presLayoutVars>
          <dgm:bulletEnabled val="1"/>
        </dgm:presLayoutVars>
      </dgm:prSet>
      <dgm:spPr/>
    </dgm:pt>
    <dgm:pt modelId="{D8C9293F-B096-476A-B0EC-25CFDF283958}" type="pres">
      <dgm:prSet presAssocID="{E8352CB3-8FC0-4E0E-97C4-E79AE5A7B9D3}" presName="invisiNode" presStyleLbl="node1" presStyleIdx="3" presStyleCnt="4"/>
      <dgm:spPr/>
    </dgm:pt>
    <dgm:pt modelId="{1C1FF3A0-623E-425C-9F3A-11A418515C52}" type="pres">
      <dgm:prSet presAssocID="{E8352CB3-8FC0-4E0E-97C4-E79AE5A7B9D3}" presName="imagNode" presStyleLbl="fgImgPlace1" presStyleIdx="3" presStyleCnt="4"/>
      <dgm:spPr/>
    </dgm:pt>
  </dgm:ptLst>
  <dgm:cxnLst>
    <dgm:cxn modelId="{07119919-C553-4F17-8195-86E9427DDCD5}" type="presOf" srcId="{CBE7A7FA-8221-4167-82AF-F343E4142A55}" destId="{A3BD85A0-6C91-4880-AE65-32847CE464BB}" srcOrd="0" destOrd="0" presId="urn:microsoft.com/office/officeart/2005/8/layout/hList7"/>
    <dgm:cxn modelId="{FE464737-FE5F-4168-9A9E-8DAB0A8C11A4}" type="presOf" srcId="{CBE7A7FA-8221-4167-82AF-F343E4142A55}" destId="{2A203442-649D-4799-9989-C316CF214962}" srcOrd="1" destOrd="0" presId="urn:microsoft.com/office/officeart/2005/8/layout/hList7"/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44887D4C-F5FA-4B0D-B1C2-62DD3D1AAE10}" type="presOf" srcId="{E8352CB3-8FC0-4E0E-97C4-E79AE5A7B9D3}" destId="{F8EF7113-41AF-432E-A4A1-C45C06F398B1}" srcOrd="0" destOrd="0" presId="urn:microsoft.com/office/officeart/2005/8/layout/hList7"/>
    <dgm:cxn modelId="{6D953F6E-E97F-4B2C-9E6C-20ADA6C8DA5B}" srcId="{8E2B102D-85E2-4793-8CF9-38414D44D111}" destId="{2F97A209-1B30-45CC-AD1B-1B3BE7C382DC}" srcOrd="1" destOrd="0" parTransId="{69059AA4-94A0-430D-A436-E4D54C918026}" sibTransId="{D4AF3685-DF8E-4BEA-80D4-0D110C9CC4D0}"/>
    <dgm:cxn modelId="{63AFC071-50B9-4D87-84D1-D89C4C39C638}" srcId="{8E2B102D-85E2-4793-8CF9-38414D44D111}" destId="{CBE7A7FA-8221-4167-82AF-F343E4142A55}" srcOrd="2" destOrd="0" parTransId="{91063EE4-108E-4F5F-B071-804B012B4237}" sibTransId="{D88D3C70-7ABC-4D09-8290-EF2924FD7F26}"/>
    <dgm:cxn modelId="{3B62A178-D466-401F-9C0F-0E9B29237C56}" type="presOf" srcId="{2F97A209-1B30-45CC-AD1B-1B3BE7C382DC}" destId="{B6CAEFB6-A23E-42FE-B690-6E0E95B7740E}" srcOrd="0" destOrd="0" presId="urn:microsoft.com/office/officeart/2005/8/layout/hList7"/>
    <dgm:cxn modelId="{3FF0F078-BAC9-44E0-B5B0-06FA30C3F522}" type="presOf" srcId="{D4AF3685-DF8E-4BEA-80D4-0D110C9CC4D0}" destId="{CE2B1D0C-1428-496A-A5AF-9B090334B79B}" srcOrd="0" destOrd="0" presId="urn:microsoft.com/office/officeart/2005/8/layout/hList7"/>
    <dgm:cxn modelId="{6906A986-0630-4584-834F-72C3507ED5D8}" type="presOf" srcId="{2F97A209-1B30-45CC-AD1B-1B3BE7C382DC}" destId="{D2F782D5-BD71-46FB-8821-974EABA3837A}" srcOrd="1" destOrd="0" presId="urn:microsoft.com/office/officeart/2005/8/layout/hList7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2EC0949B-84D8-4CB4-88A0-8256718D1907}" type="presOf" srcId="{D88D3C70-7ABC-4D09-8290-EF2924FD7F26}" destId="{5EDCBF18-E160-4D4F-A6E4-BA162986522F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849135BB-3096-4D80-B7AC-8A1282A2EEF6}" type="presOf" srcId="{E8352CB3-8FC0-4E0E-97C4-E79AE5A7B9D3}" destId="{30E800DF-D1B7-487F-BDDE-DE7F1FC5032B}" srcOrd="1" destOrd="0" presId="urn:microsoft.com/office/officeart/2005/8/layout/hList7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BA3188CF-C205-49D0-B766-8FB59B4CEE9A}" srcId="{8E2B102D-85E2-4793-8CF9-38414D44D111}" destId="{E8352CB3-8FC0-4E0E-97C4-E79AE5A7B9D3}" srcOrd="3" destOrd="0" parTransId="{4B8F647C-30D3-4794-B237-0EF86C098664}" sibTransId="{81BEA6B2-C9A4-4A7A-8BE9-2C85358BBF56}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DA62DA85-E278-405E-991E-A4A367614FB3}" type="presParOf" srcId="{64212967-6523-4F15-B398-469B9C7D9ADB}" destId="{D0B69DAB-47A3-426B-8D87-5ACFAE634E4E}" srcOrd="2" destOrd="0" presId="urn:microsoft.com/office/officeart/2005/8/layout/hList7"/>
    <dgm:cxn modelId="{7AAA3094-F134-4D99-BA18-3169A401D54D}" type="presParOf" srcId="{D0B69DAB-47A3-426B-8D87-5ACFAE634E4E}" destId="{B6CAEFB6-A23E-42FE-B690-6E0E95B7740E}" srcOrd="0" destOrd="0" presId="urn:microsoft.com/office/officeart/2005/8/layout/hList7"/>
    <dgm:cxn modelId="{29554986-4F8A-46D9-8393-00050245FE0C}" type="presParOf" srcId="{D0B69DAB-47A3-426B-8D87-5ACFAE634E4E}" destId="{D2F782D5-BD71-46FB-8821-974EABA3837A}" srcOrd="1" destOrd="0" presId="urn:microsoft.com/office/officeart/2005/8/layout/hList7"/>
    <dgm:cxn modelId="{61B718AB-9521-4265-9A3F-9FD1A0C6DFA7}" type="presParOf" srcId="{D0B69DAB-47A3-426B-8D87-5ACFAE634E4E}" destId="{ADEB98BE-457A-495D-9941-4FAFDE4713CD}" srcOrd="2" destOrd="0" presId="urn:microsoft.com/office/officeart/2005/8/layout/hList7"/>
    <dgm:cxn modelId="{8D955263-9595-47B9-9A9E-37A44FE3AECC}" type="presParOf" srcId="{D0B69DAB-47A3-426B-8D87-5ACFAE634E4E}" destId="{D46C32EE-64FA-4013-A3B6-44C94BA4C61C}" srcOrd="3" destOrd="0" presId="urn:microsoft.com/office/officeart/2005/8/layout/hList7"/>
    <dgm:cxn modelId="{FB77FDD9-7211-4EDC-A095-F1F9F9B80529}" type="presParOf" srcId="{64212967-6523-4F15-B398-469B9C7D9ADB}" destId="{CE2B1D0C-1428-496A-A5AF-9B090334B79B}" srcOrd="3" destOrd="0" presId="urn:microsoft.com/office/officeart/2005/8/layout/hList7"/>
    <dgm:cxn modelId="{5C985062-7344-4791-BCA6-19D9E1CA7192}" type="presParOf" srcId="{64212967-6523-4F15-B398-469B9C7D9ADB}" destId="{EAEB8178-DD6F-41AC-A8FD-C08F4EF46A30}" srcOrd="4" destOrd="0" presId="urn:microsoft.com/office/officeart/2005/8/layout/hList7"/>
    <dgm:cxn modelId="{1F4041EF-E355-43BB-811B-DFB75236C5B3}" type="presParOf" srcId="{EAEB8178-DD6F-41AC-A8FD-C08F4EF46A30}" destId="{A3BD85A0-6C91-4880-AE65-32847CE464BB}" srcOrd="0" destOrd="0" presId="urn:microsoft.com/office/officeart/2005/8/layout/hList7"/>
    <dgm:cxn modelId="{A79BCF22-D4D1-4E20-BBB3-53B3357F60A7}" type="presParOf" srcId="{EAEB8178-DD6F-41AC-A8FD-C08F4EF46A30}" destId="{2A203442-649D-4799-9989-C316CF214962}" srcOrd="1" destOrd="0" presId="urn:microsoft.com/office/officeart/2005/8/layout/hList7"/>
    <dgm:cxn modelId="{D097E569-D7EB-4197-BF8F-993DAD8003DE}" type="presParOf" srcId="{EAEB8178-DD6F-41AC-A8FD-C08F4EF46A30}" destId="{EE644895-AEFA-4ADD-B426-4775F323E2EB}" srcOrd="2" destOrd="0" presId="urn:microsoft.com/office/officeart/2005/8/layout/hList7"/>
    <dgm:cxn modelId="{360C4CC3-F296-49C2-AE0F-041D105A4A1E}" type="presParOf" srcId="{EAEB8178-DD6F-41AC-A8FD-C08F4EF46A30}" destId="{A5FF2B86-B740-4748-AEF8-75873ACEDDE3}" srcOrd="3" destOrd="0" presId="urn:microsoft.com/office/officeart/2005/8/layout/hList7"/>
    <dgm:cxn modelId="{7713DB83-471E-4C58-8251-36FB497A7A8B}" type="presParOf" srcId="{64212967-6523-4F15-B398-469B9C7D9ADB}" destId="{5EDCBF18-E160-4D4F-A6E4-BA162986522F}" srcOrd="5" destOrd="0" presId="urn:microsoft.com/office/officeart/2005/8/layout/hList7"/>
    <dgm:cxn modelId="{937D1683-1046-41FA-86EA-255E94A46747}" type="presParOf" srcId="{64212967-6523-4F15-B398-469B9C7D9ADB}" destId="{44E357B0-989D-4228-942C-255795ABAC6C}" srcOrd="6" destOrd="0" presId="urn:microsoft.com/office/officeart/2005/8/layout/hList7"/>
    <dgm:cxn modelId="{D7C7B68A-D0E7-442F-A795-5FA8A3FA03F5}" type="presParOf" srcId="{44E357B0-989D-4228-942C-255795ABAC6C}" destId="{F8EF7113-41AF-432E-A4A1-C45C06F398B1}" srcOrd="0" destOrd="0" presId="urn:microsoft.com/office/officeart/2005/8/layout/hList7"/>
    <dgm:cxn modelId="{5D39354A-9430-442A-844F-E47B735BAB27}" type="presParOf" srcId="{44E357B0-989D-4228-942C-255795ABAC6C}" destId="{30E800DF-D1B7-487F-BDDE-DE7F1FC5032B}" srcOrd="1" destOrd="0" presId="urn:microsoft.com/office/officeart/2005/8/layout/hList7"/>
    <dgm:cxn modelId="{AD0886FC-4532-4B4C-BB64-1875DCBD263C}" type="presParOf" srcId="{44E357B0-989D-4228-942C-255795ABAC6C}" destId="{D8C9293F-B096-476A-B0EC-25CFDF283958}" srcOrd="2" destOrd="0" presId="urn:microsoft.com/office/officeart/2005/8/layout/hList7"/>
    <dgm:cxn modelId="{6DA58F40-BD52-4D36-822A-B388A67906EE}" type="presParOf" srcId="{44E357B0-989D-4228-942C-255795ABAC6C}" destId="{1C1FF3A0-623E-425C-9F3A-11A418515C5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6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GB" dirty="0"/>
            <a:t>Copy of Snapshot of Delta Table</a:t>
          </a:r>
          <a:endParaRPr lang="en-IN" dirty="0"/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E4A940DE-6360-4716-85D6-6E5E70C3D34A}">
      <dgm:prSet/>
      <dgm:spPr/>
      <dgm:t>
        <a:bodyPr/>
        <a:lstStyle/>
        <a:p>
          <a:r>
            <a:rPr lang="en-IN" dirty="0"/>
            <a:t>Shallow Clone Only Metadata</a:t>
          </a:r>
        </a:p>
      </dgm:t>
    </dgm:pt>
    <dgm:pt modelId="{10189175-46D4-4AF2-B077-B88C0A5AD2C3}" type="parTrans" cxnId="{B8FD6327-4250-4146-95E7-8529484FD49D}">
      <dgm:prSet/>
      <dgm:spPr/>
      <dgm:t>
        <a:bodyPr/>
        <a:lstStyle/>
        <a:p>
          <a:endParaRPr lang="en-IN"/>
        </a:p>
      </dgm:t>
    </dgm:pt>
    <dgm:pt modelId="{335D2840-EE76-493F-A078-963704FB323C}" type="sibTrans" cxnId="{B8FD6327-4250-4146-95E7-8529484FD49D}">
      <dgm:prSet/>
      <dgm:spPr/>
      <dgm:t>
        <a:bodyPr/>
        <a:lstStyle/>
        <a:p>
          <a:endParaRPr lang="en-IN"/>
        </a:p>
      </dgm:t>
    </dgm:pt>
    <dgm:pt modelId="{CA59BA36-C914-4707-871A-BD4E3C7FC8B7}">
      <dgm:prSet/>
      <dgm:spPr/>
      <dgm:t>
        <a:bodyPr/>
        <a:lstStyle/>
        <a:p>
          <a:r>
            <a:rPr lang="en-IN" dirty="0"/>
            <a:t>Snapshot Archival Need and Backfilling</a:t>
          </a:r>
        </a:p>
      </dgm:t>
    </dgm:pt>
    <dgm:pt modelId="{C5D85C72-80D2-441D-88F4-8712532FB5DF}" type="parTrans" cxnId="{8E162088-BA64-4008-8550-5DD1C41ADC7F}">
      <dgm:prSet/>
      <dgm:spPr/>
      <dgm:t>
        <a:bodyPr/>
        <a:lstStyle/>
        <a:p>
          <a:endParaRPr lang="en-IN"/>
        </a:p>
      </dgm:t>
    </dgm:pt>
    <dgm:pt modelId="{FB59E198-21CE-44BD-A2B3-BD50E9E5F8D6}" type="sibTrans" cxnId="{8E162088-BA64-4008-8550-5DD1C41ADC7F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3"/>
      <dgm:spPr/>
    </dgm:pt>
    <dgm:pt modelId="{B6B16F24-85EA-477C-9FF2-9230C63D082E}" type="pres">
      <dgm:prSet presAssocID="{66695134-8557-4970-AB1D-865530EDA114}" presName="nodeTx" presStyleLbl="node1" presStyleIdx="0" presStyleCnt="3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3"/>
      <dgm:spPr/>
    </dgm:pt>
    <dgm:pt modelId="{CF3546B1-C8BD-4A8B-AAD4-88B41724388E}" type="pres">
      <dgm:prSet presAssocID="{66695134-8557-4970-AB1D-865530EDA114}" presName="imagNode" presStyleLbl="fgImgPlace1" presStyleIdx="0" presStyleCnt="3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7F64EC56-5B0F-4F88-9827-24C44004F6EA}" type="pres">
      <dgm:prSet presAssocID="{E4A940DE-6360-4716-85D6-6E5E70C3D34A}" presName="compNode" presStyleCnt="0"/>
      <dgm:spPr/>
    </dgm:pt>
    <dgm:pt modelId="{8E623DDF-57C3-4FBA-B968-1DDD8A00D87D}" type="pres">
      <dgm:prSet presAssocID="{E4A940DE-6360-4716-85D6-6E5E70C3D34A}" presName="bkgdShape" presStyleLbl="node1" presStyleIdx="1" presStyleCnt="3"/>
      <dgm:spPr/>
    </dgm:pt>
    <dgm:pt modelId="{828D0950-E9CA-4C98-855F-94E19DD6EE97}" type="pres">
      <dgm:prSet presAssocID="{E4A940DE-6360-4716-85D6-6E5E70C3D34A}" presName="nodeTx" presStyleLbl="node1" presStyleIdx="1" presStyleCnt="3">
        <dgm:presLayoutVars>
          <dgm:bulletEnabled val="1"/>
        </dgm:presLayoutVars>
      </dgm:prSet>
      <dgm:spPr/>
    </dgm:pt>
    <dgm:pt modelId="{49E037B8-1D3A-48F7-97D0-43BF58E5117B}" type="pres">
      <dgm:prSet presAssocID="{E4A940DE-6360-4716-85D6-6E5E70C3D34A}" presName="invisiNode" presStyleLbl="node1" presStyleIdx="1" presStyleCnt="3"/>
      <dgm:spPr/>
    </dgm:pt>
    <dgm:pt modelId="{F89E5FE1-7AA7-488B-8A80-1452F732A6AC}" type="pres">
      <dgm:prSet presAssocID="{E4A940DE-6360-4716-85D6-6E5E70C3D34A}" presName="imagNode" presStyleLbl="fgImgPlace1" presStyleIdx="1" presStyleCnt="3"/>
      <dgm:spPr/>
    </dgm:pt>
    <dgm:pt modelId="{F51C755A-08CF-4D4F-B902-773EF08BFEB0}" type="pres">
      <dgm:prSet presAssocID="{335D2840-EE76-493F-A078-963704FB323C}" presName="sibTrans" presStyleLbl="sibTrans2D1" presStyleIdx="0" presStyleCnt="0"/>
      <dgm:spPr/>
    </dgm:pt>
    <dgm:pt modelId="{98752249-CFC6-47E6-83FB-7A2CB1C40BA4}" type="pres">
      <dgm:prSet presAssocID="{CA59BA36-C914-4707-871A-BD4E3C7FC8B7}" presName="compNode" presStyleCnt="0"/>
      <dgm:spPr/>
    </dgm:pt>
    <dgm:pt modelId="{E20926B8-6062-47A5-A109-246C8592C77C}" type="pres">
      <dgm:prSet presAssocID="{CA59BA36-C914-4707-871A-BD4E3C7FC8B7}" presName="bkgdShape" presStyleLbl="node1" presStyleIdx="2" presStyleCnt="3"/>
      <dgm:spPr/>
    </dgm:pt>
    <dgm:pt modelId="{F1BE3592-CAA9-4686-9905-B3A37ED8FDD7}" type="pres">
      <dgm:prSet presAssocID="{CA59BA36-C914-4707-871A-BD4E3C7FC8B7}" presName="nodeTx" presStyleLbl="node1" presStyleIdx="2" presStyleCnt="3">
        <dgm:presLayoutVars>
          <dgm:bulletEnabled val="1"/>
        </dgm:presLayoutVars>
      </dgm:prSet>
      <dgm:spPr/>
    </dgm:pt>
    <dgm:pt modelId="{B82CA892-9A13-40AA-8E18-CB8ACD001EA8}" type="pres">
      <dgm:prSet presAssocID="{CA59BA36-C914-4707-871A-BD4E3C7FC8B7}" presName="invisiNode" presStyleLbl="node1" presStyleIdx="2" presStyleCnt="3"/>
      <dgm:spPr/>
    </dgm:pt>
    <dgm:pt modelId="{040458DB-569D-4772-8E4D-F34C3EA18EE9}" type="pres">
      <dgm:prSet presAssocID="{CA59BA36-C914-4707-871A-BD4E3C7FC8B7}" presName="imagNode" presStyleLbl="fgImgPlace1" presStyleIdx="2" presStyleCnt="3"/>
      <dgm:spPr/>
    </dgm:pt>
  </dgm:ptLst>
  <dgm:cxnLst>
    <dgm:cxn modelId="{B8FD6327-4250-4146-95E7-8529484FD49D}" srcId="{8E2B102D-85E2-4793-8CF9-38414D44D111}" destId="{E4A940DE-6360-4716-85D6-6E5E70C3D34A}" srcOrd="1" destOrd="0" parTransId="{10189175-46D4-4AF2-B077-B88C0A5AD2C3}" sibTransId="{335D2840-EE76-493F-A078-963704FB323C}"/>
    <dgm:cxn modelId="{50B6892D-0137-4468-B3FB-62F0B1A67C6C}" type="presOf" srcId="{CA59BA36-C914-4707-871A-BD4E3C7FC8B7}" destId="{E20926B8-6062-47A5-A109-246C8592C77C}" srcOrd="0" destOrd="0" presId="urn:microsoft.com/office/officeart/2005/8/layout/hList7"/>
    <dgm:cxn modelId="{7E16BD5E-8B61-4CEB-82BE-9BADA467050A}" type="presOf" srcId="{E4A940DE-6360-4716-85D6-6E5E70C3D34A}" destId="{828D0950-E9CA-4C98-855F-94E19DD6EE97}" srcOrd="1" destOrd="0" presId="urn:microsoft.com/office/officeart/2005/8/layout/hList7"/>
    <dgm:cxn modelId="{DD315C5F-B8EA-4492-A95A-966CA003894A}" type="presOf" srcId="{CA59BA36-C914-4707-871A-BD4E3C7FC8B7}" destId="{F1BE3592-CAA9-4686-9905-B3A37ED8FDD7}" srcOrd="1" destOrd="0" presId="urn:microsoft.com/office/officeart/2005/8/layout/hList7"/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63924D62-BA6A-4DA9-9777-2E95C6C07E45}" type="presOf" srcId="{335D2840-EE76-493F-A078-963704FB323C}" destId="{F51C755A-08CF-4D4F-B902-773EF08BFEB0}" srcOrd="0" destOrd="0" presId="urn:microsoft.com/office/officeart/2005/8/layout/hList7"/>
    <dgm:cxn modelId="{8E162088-BA64-4008-8550-5DD1C41ADC7F}" srcId="{8E2B102D-85E2-4793-8CF9-38414D44D111}" destId="{CA59BA36-C914-4707-871A-BD4E3C7FC8B7}" srcOrd="2" destOrd="0" parTransId="{C5D85C72-80D2-441D-88F4-8712532FB5DF}" sibTransId="{FB59E198-21CE-44BD-A2B3-BD50E9E5F8D6}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B7E41EE8-B333-4E6C-A0D1-B757821E8346}" type="presOf" srcId="{E4A940DE-6360-4716-85D6-6E5E70C3D34A}" destId="{8E623DDF-57C3-4FBA-B968-1DDD8A00D87D}" srcOrd="0" destOrd="0" presId="urn:microsoft.com/office/officeart/2005/8/layout/hList7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62745FC6-DC4B-4249-9979-AB31599B1B08}" type="presParOf" srcId="{64212967-6523-4F15-B398-469B9C7D9ADB}" destId="{7F64EC56-5B0F-4F88-9827-24C44004F6EA}" srcOrd="2" destOrd="0" presId="urn:microsoft.com/office/officeart/2005/8/layout/hList7"/>
    <dgm:cxn modelId="{AB4EE633-53D8-489A-A5E6-84003C242347}" type="presParOf" srcId="{7F64EC56-5B0F-4F88-9827-24C44004F6EA}" destId="{8E623DDF-57C3-4FBA-B968-1DDD8A00D87D}" srcOrd="0" destOrd="0" presId="urn:microsoft.com/office/officeart/2005/8/layout/hList7"/>
    <dgm:cxn modelId="{DC32414D-0B99-4275-A993-BC247BE8CFB2}" type="presParOf" srcId="{7F64EC56-5B0F-4F88-9827-24C44004F6EA}" destId="{828D0950-E9CA-4C98-855F-94E19DD6EE97}" srcOrd="1" destOrd="0" presId="urn:microsoft.com/office/officeart/2005/8/layout/hList7"/>
    <dgm:cxn modelId="{E428BBCD-BEE9-4D42-8D2E-19FF2387CEFA}" type="presParOf" srcId="{7F64EC56-5B0F-4F88-9827-24C44004F6EA}" destId="{49E037B8-1D3A-48F7-97D0-43BF58E5117B}" srcOrd="2" destOrd="0" presId="urn:microsoft.com/office/officeart/2005/8/layout/hList7"/>
    <dgm:cxn modelId="{C7DF4375-375C-46A6-9A43-766545569884}" type="presParOf" srcId="{7F64EC56-5B0F-4F88-9827-24C44004F6EA}" destId="{F89E5FE1-7AA7-488B-8A80-1452F732A6AC}" srcOrd="3" destOrd="0" presId="urn:microsoft.com/office/officeart/2005/8/layout/hList7"/>
    <dgm:cxn modelId="{459AB810-E313-4235-9D1C-6F72D404423E}" type="presParOf" srcId="{64212967-6523-4F15-B398-469B9C7D9ADB}" destId="{F51C755A-08CF-4D4F-B902-773EF08BFEB0}" srcOrd="3" destOrd="0" presId="urn:microsoft.com/office/officeart/2005/8/layout/hList7"/>
    <dgm:cxn modelId="{58DD8318-4B79-4A07-98F3-71C1C009317F}" type="presParOf" srcId="{64212967-6523-4F15-B398-469B9C7D9ADB}" destId="{98752249-CFC6-47E6-83FB-7A2CB1C40BA4}" srcOrd="4" destOrd="0" presId="urn:microsoft.com/office/officeart/2005/8/layout/hList7"/>
    <dgm:cxn modelId="{345B15D3-B0C3-406D-B4D5-EC9D7EDC4372}" type="presParOf" srcId="{98752249-CFC6-47E6-83FB-7A2CB1C40BA4}" destId="{E20926B8-6062-47A5-A109-246C8592C77C}" srcOrd="0" destOrd="0" presId="urn:microsoft.com/office/officeart/2005/8/layout/hList7"/>
    <dgm:cxn modelId="{08819698-CDE9-48B5-9296-742097FEB100}" type="presParOf" srcId="{98752249-CFC6-47E6-83FB-7A2CB1C40BA4}" destId="{F1BE3592-CAA9-4686-9905-B3A37ED8FDD7}" srcOrd="1" destOrd="0" presId="urn:microsoft.com/office/officeart/2005/8/layout/hList7"/>
    <dgm:cxn modelId="{27F7CACA-B9D3-4D82-9ECC-BF122AEC257A}" type="presParOf" srcId="{98752249-CFC6-47E6-83FB-7A2CB1C40BA4}" destId="{B82CA892-9A13-40AA-8E18-CB8ACD001EA8}" srcOrd="2" destOrd="0" presId="urn:microsoft.com/office/officeart/2005/8/layout/hList7"/>
    <dgm:cxn modelId="{8A88DE47-9828-4431-B9FB-4FB599AA22A7}" type="presParOf" srcId="{98752249-CFC6-47E6-83FB-7A2CB1C40BA4}" destId="{040458DB-569D-4772-8E4D-F34C3EA18EE9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7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 dirty="0"/>
            <a:t>Data Sharing Across Organizations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F162D24B-1250-4A41-88A5-B254CAEDEF15}">
      <dgm:prSet/>
      <dgm:spPr/>
      <dgm:t>
        <a:bodyPr/>
        <a:lstStyle/>
        <a:p>
          <a:r>
            <a:rPr lang="en-IN" dirty="0"/>
            <a:t>No Need of Copy</a:t>
          </a:r>
        </a:p>
      </dgm:t>
    </dgm:pt>
    <dgm:pt modelId="{231F4D60-F4BC-4DD1-BA48-4933F52D1F65}" type="parTrans" cxnId="{A72F7CC6-BBDB-41C4-B565-01CF52599BBD}">
      <dgm:prSet/>
      <dgm:spPr/>
      <dgm:t>
        <a:bodyPr/>
        <a:lstStyle/>
        <a:p>
          <a:endParaRPr lang="en-IN"/>
        </a:p>
      </dgm:t>
    </dgm:pt>
    <dgm:pt modelId="{D35F95AC-C7C1-494C-9EA5-9D17D6812625}" type="sibTrans" cxnId="{A72F7CC6-BBDB-41C4-B565-01CF52599BBD}">
      <dgm:prSet/>
      <dgm:spPr/>
      <dgm:t>
        <a:bodyPr/>
        <a:lstStyle/>
        <a:p>
          <a:endParaRPr lang="en-IN"/>
        </a:p>
      </dgm:t>
    </dgm:pt>
    <dgm:pt modelId="{1687F7DA-EA66-4DD2-9FB4-14838D6B07FD}">
      <dgm:prSet/>
      <dgm:spPr/>
      <dgm:t>
        <a:bodyPr/>
        <a:lstStyle/>
        <a:p>
          <a:r>
            <a:rPr lang="en-IN" dirty="0"/>
            <a:t>Strong Security</a:t>
          </a:r>
        </a:p>
      </dgm:t>
    </dgm:pt>
    <dgm:pt modelId="{91B30617-CAD1-470E-8325-771A7298FBE6}" type="parTrans" cxnId="{B528172B-0C22-405E-8679-C444DED7D241}">
      <dgm:prSet/>
      <dgm:spPr/>
      <dgm:t>
        <a:bodyPr/>
        <a:lstStyle/>
        <a:p>
          <a:endParaRPr lang="en-IN"/>
        </a:p>
      </dgm:t>
    </dgm:pt>
    <dgm:pt modelId="{FDE2A8FD-515A-4385-A200-49FE875E3C65}" type="sibTrans" cxnId="{B528172B-0C22-405E-8679-C444DED7D241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3"/>
      <dgm:spPr/>
    </dgm:pt>
    <dgm:pt modelId="{B6B16F24-85EA-477C-9FF2-9230C63D082E}" type="pres">
      <dgm:prSet presAssocID="{66695134-8557-4970-AB1D-865530EDA114}" presName="nodeTx" presStyleLbl="node1" presStyleIdx="0" presStyleCnt="3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3"/>
      <dgm:spPr/>
    </dgm:pt>
    <dgm:pt modelId="{CF3546B1-C8BD-4A8B-AAD4-88B41724388E}" type="pres">
      <dgm:prSet presAssocID="{66695134-8557-4970-AB1D-865530EDA114}" presName="imagNode" presStyleLbl="fgImgPlace1" presStyleIdx="0" presStyleCnt="3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A337940F-171C-416E-82C3-DF5227146037}" type="pres">
      <dgm:prSet presAssocID="{F162D24B-1250-4A41-88A5-B254CAEDEF15}" presName="compNode" presStyleCnt="0"/>
      <dgm:spPr/>
    </dgm:pt>
    <dgm:pt modelId="{06A67852-F25E-4C97-B14A-41B2F286595F}" type="pres">
      <dgm:prSet presAssocID="{F162D24B-1250-4A41-88A5-B254CAEDEF15}" presName="bkgdShape" presStyleLbl="node1" presStyleIdx="1" presStyleCnt="3"/>
      <dgm:spPr/>
    </dgm:pt>
    <dgm:pt modelId="{2E2DAADC-BE4A-4F39-A716-E844FFBC9079}" type="pres">
      <dgm:prSet presAssocID="{F162D24B-1250-4A41-88A5-B254CAEDEF15}" presName="nodeTx" presStyleLbl="node1" presStyleIdx="1" presStyleCnt="3">
        <dgm:presLayoutVars>
          <dgm:bulletEnabled val="1"/>
        </dgm:presLayoutVars>
      </dgm:prSet>
      <dgm:spPr/>
    </dgm:pt>
    <dgm:pt modelId="{F6382DD2-1EF6-4266-ACE6-831D7988DD98}" type="pres">
      <dgm:prSet presAssocID="{F162D24B-1250-4A41-88A5-B254CAEDEF15}" presName="invisiNode" presStyleLbl="node1" presStyleIdx="1" presStyleCnt="3"/>
      <dgm:spPr/>
    </dgm:pt>
    <dgm:pt modelId="{FBB1F32F-1CDE-4DBD-BA7F-1A6C49FCB0B7}" type="pres">
      <dgm:prSet presAssocID="{F162D24B-1250-4A41-88A5-B254CAEDEF15}" presName="imagNode" presStyleLbl="fgImgPlace1" presStyleIdx="1" presStyleCnt="3"/>
      <dgm:spPr/>
    </dgm:pt>
    <dgm:pt modelId="{ED0C6E4C-9C68-4DB2-805E-86ABD7F4B15A}" type="pres">
      <dgm:prSet presAssocID="{D35F95AC-C7C1-494C-9EA5-9D17D6812625}" presName="sibTrans" presStyleLbl="sibTrans2D1" presStyleIdx="0" presStyleCnt="0"/>
      <dgm:spPr/>
    </dgm:pt>
    <dgm:pt modelId="{D9FD1ED8-1861-44C6-B56C-2953E4B3D325}" type="pres">
      <dgm:prSet presAssocID="{1687F7DA-EA66-4DD2-9FB4-14838D6B07FD}" presName="compNode" presStyleCnt="0"/>
      <dgm:spPr/>
    </dgm:pt>
    <dgm:pt modelId="{0858E472-F9BE-4ED7-B78E-C32333432577}" type="pres">
      <dgm:prSet presAssocID="{1687F7DA-EA66-4DD2-9FB4-14838D6B07FD}" presName="bkgdShape" presStyleLbl="node1" presStyleIdx="2" presStyleCnt="3"/>
      <dgm:spPr/>
    </dgm:pt>
    <dgm:pt modelId="{E3376FC6-F16B-498C-80CA-475573771E2A}" type="pres">
      <dgm:prSet presAssocID="{1687F7DA-EA66-4DD2-9FB4-14838D6B07FD}" presName="nodeTx" presStyleLbl="node1" presStyleIdx="2" presStyleCnt="3">
        <dgm:presLayoutVars>
          <dgm:bulletEnabled val="1"/>
        </dgm:presLayoutVars>
      </dgm:prSet>
      <dgm:spPr/>
    </dgm:pt>
    <dgm:pt modelId="{ACEF0525-50D2-4888-9AEC-C560BB30FCB1}" type="pres">
      <dgm:prSet presAssocID="{1687F7DA-EA66-4DD2-9FB4-14838D6B07FD}" presName="invisiNode" presStyleLbl="node1" presStyleIdx="2" presStyleCnt="3"/>
      <dgm:spPr/>
    </dgm:pt>
    <dgm:pt modelId="{314D0502-0F24-4202-BAC5-24A4637ED308}" type="pres">
      <dgm:prSet presAssocID="{1687F7DA-EA66-4DD2-9FB4-14838D6B07FD}" presName="imagNode" presStyleLbl="fgImgPlace1" presStyleIdx="2" presStyleCnt="3"/>
      <dgm:spPr/>
    </dgm:pt>
  </dgm:ptLst>
  <dgm:cxnLst>
    <dgm:cxn modelId="{B528172B-0C22-405E-8679-C444DED7D241}" srcId="{8E2B102D-85E2-4793-8CF9-38414D44D111}" destId="{1687F7DA-EA66-4DD2-9FB4-14838D6B07FD}" srcOrd="2" destOrd="0" parTransId="{91B30617-CAD1-470E-8325-771A7298FBE6}" sibTransId="{FDE2A8FD-515A-4385-A200-49FE875E3C65}"/>
    <dgm:cxn modelId="{DEEC3932-623B-4C08-B90C-4A34FDEF7A0F}" type="presOf" srcId="{F162D24B-1250-4A41-88A5-B254CAEDEF15}" destId="{2E2DAADC-BE4A-4F39-A716-E844FFBC9079}" srcOrd="1" destOrd="0" presId="urn:microsoft.com/office/officeart/2005/8/layout/hList7"/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FD367D70-2952-4486-835D-18B4DDAD4028}" type="presOf" srcId="{F162D24B-1250-4A41-88A5-B254CAEDEF15}" destId="{06A67852-F25E-4C97-B14A-41B2F286595F}" srcOrd="0" destOrd="0" presId="urn:microsoft.com/office/officeart/2005/8/layout/hList7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9B0BEA94-67EC-4AC8-BE50-42BBDA3505B7}" type="presOf" srcId="{1687F7DA-EA66-4DD2-9FB4-14838D6B07FD}" destId="{0858E472-F9BE-4ED7-B78E-C32333432577}" srcOrd="0" destOrd="0" presId="urn:microsoft.com/office/officeart/2005/8/layout/hList7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AF9E92BE-200C-4632-B9AA-9EBCAFA4C340}" type="presOf" srcId="{D35F95AC-C7C1-494C-9EA5-9D17D6812625}" destId="{ED0C6E4C-9C68-4DB2-805E-86ABD7F4B15A}" srcOrd="0" destOrd="0" presId="urn:microsoft.com/office/officeart/2005/8/layout/hList7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A72F7CC6-BBDB-41C4-B565-01CF52599BBD}" srcId="{8E2B102D-85E2-4793-8CF9-38414D44D111}" destId="{F162D24B-1250-4A41-88A5-B254CAEDEF15}" srcOrd="1" destOrd="0" parTransId="{231F4D60-F4BC-4DD1-BA48-4933F52D1F65}" sibTransId="{D35F95AC-C7C1-494C-9EA5-9D17D6812625}"/>
    <dgm:cxn modelId="{366850F3-CF2C-46B5-B6FF-CB1825DD2C01}" type="presOf" srcId="{1687F7DA-EA66-4DD2-9FB4-14838D6B07FD}" destId="{E3376FC6-F16B-498C-80CA-475573771E2A}" srcOrd="1" destOrd="0" presId="urn:microsoft.com/office/officeart/2005/8/layout/hList7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F21C0ACA-5A98-4E3A-8ED6-AE34E3ACF8EC}" type="presParOf" srcId="{64212967-6523-4F15-B398-469B9C7D9ADB}" destId="{A337940F-171C-416E-82C3-DF5227146037}" srcOrd="2" destOrd="0" presId="urn:microsoft.com/office/officeart/2005/8/layout/hList7"/>
    <dgm:cxn modelId="{D4867DEF-A1CF-4D40-9325-0E7AB904CFFF}" type="presParOf" srcId="{A337940F-171C-416E-82C3-DF5227146037}" destId="{06A67852-F25E-4C97-B14A-41B2F286595F}" srcOrd="0" destOrd="0" presId="urn:microsoft.com/office/officeart/2005/8/layout/hList7"/>
    <dgm:cxn modelId="{BB0D2D42-E40D-4D50-B572-8EC140EC0405}" type="presParOf" srcId="{A337940F-171C-416E-82C3-DF5227146037}" destId="{2E2DAADC-BE4A-4F39-A716-E844FFBC9079}" srcOrd="1" destOrd="0" presId="urn:microsoft.com/office/officeart/2005/8/layout/hList7"/>
    <dgm:cxn modelId="{7AEFA9A3-BF0F-427A-9CD1-9A43919F631F}" type="presParOf" srcId="{A337940F-171C-416E-82C3-DF5227146037}" destId="{F6382DD2-1EF6-4266-ACE6-831D7988DD98}" srcOrd="2" destOrd="0" presId="urn:microsoft.com/office/officeart/2005/8/layout/hList7"/>
    <dgm:cxn modelId="{1997519F-0841-421E-934C-0FF19FC1B537}" type="presParOf" srcId="{A337940F-171C-416E-82C3-DF5227146037}" destId="{FBB1F32F-1CDE-4DBD-BA7F-1A6C49FCB0B7}" srcOrd="3" destOrd="0" presId="urn:microsoft.com/office/officeart/2005/8/layout/hList7"/>
    <dgm:cxn modelId="{CB0817B4-6BC6-4F7F-98EE-2E944865FB4F}" type="presParOf" srcId="{64212967-6523-4F15-B398-469B9C7D9ADB}" destId="{ED0C6E4C-9C68-4DB2-805E-86ABD7F4B15A}" srcOrd="3" destOrd="0" presId="urn:microsoft.com/office/officeart/2005/8/layout/hList7"/>
    <dgm:cxn modelId="{5E0E42EC-6671-4CDB-A2C5-91BFE16FF276}" type="presParOf" srcId="{64212967-6523-4F15-B398-469B9C7D9ADB}" destId="{D9FD1ED8-1861-44C6-B56C-2953E4B3D325}" srcOrd="4" destOrd="0" presId="urn:microsoft.com/office/officeart/2005/8/layout/hList7"/>
    <dgm:cxn modelId="{9DADDE51-4ABA-4EDE-B9B9-733E6BEF8E46}" type="presParOf" srcId="{D9FD1ED8-1861-44C6-B56C-2953E4B3D325}" destId="{0858E472-F9BE-4ED7-B78E-C32333432577}" srcOrd="0" destOrd="0" presId="urn:microsoft.com/office/officeart/2005/8/layout/hList7"/>
    <dgm:cxn modelId="{D07D89FD-5D59-4C9D-8FD0-EC8AEB1ADECA}" type="presParOf" srcId="{D9FD1ED8-1861-44C6-B56C-2953E4B3D325}" destId="{E3376FC6-F16B-498C-80CA-475573771E2A}" srcOrd="1" destOrd="0" presId="urn:microsoft.com/office/officeart/2005/8/layout/hList7"/>
    <dgm:cxn modelId="{2EF1AB8A-B22A-4C45-A107-329E5088A6D3}" type="presParOf" srcId="{D9FD1ED8-1861-44C6-B56C-2953E4B3D325}" destId="{ACEF0525-50D2-4888-9AEC-C560BB30FCB1}" srcOrd="2" destOrd="0" presId="urn:microsoft.com/office/officeart/2005/8/layout/hList7"/>
    <dgm:cxn modelId="{3A16A4C4-A30B-4352-A5BA-ABAA623A98D6}" type="presParOf" srcId="{D9FD1ED8-1861-44C6-B56C-2953E4B3D325}" destId="{314D0502-0F24-4202-BAC5-24A4637ED308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8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 dirty="0"/>
            <a:t>Drop Table to Metadata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B246310B-8129-4F73-9763-D0A6407EC624}">
      <dgm:prSet/>
      <dgm:spPr/>
      <dgm:t>
        <a:bodyPr/>
        <a:lstStyle/>
        <a:p>
          <a:r>
            <a:rPr lang="en-GB" dirty="0"/>
            <a:t>dbutility or fs Command to Delete Data Files</a:t>
          </a:r>
          <a:endParaRPr lang="en-IN" dirty="0"/>
        </a:p>
      </dgm:t>
    </dgm:pt>
    <dgm:pt modelId="{BCC69F6C-9BAF-4437-ADA5-6042B48FEBEE}" type="parTrans" cxnId="{311DCF72-E46E-4B4A-9505-A103B9DEC0FB}">
      <dgm:prSet/>
      <dgm:spPr/>
      <dgm:t>
        <a:bodyPr/>
        <a:lstStyle/>
        <a:p>
          <a:endParaRPr lang="en-IN"/>
        </a:p>
      </dgm:t>
    </dgm:pt>
    <dgm:pt modelId="{2FCDBE3C-F575-42F3-A17B-5E44B42A893B}" type="sibTrans" cxnId="{311DCF72-E46E-4B4A-9505-A103B9DEC0FB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2"/>
      <dgm:spPr/>
    </dgm:pt>
    <dgm:pt modelId="{B6B16F24-85EA-477C-9FF2-9230C63D082E}" type="pres">
      <dgm:prSet presAssocID="{66695134-8557-4970-AB1D-865530EDA114}" presName="nodeTx" presStyleLbl="node1" presStyleIdx="0" presStyleCnt="2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2"/>
      <dgm:spPr/>
    </dgm:pt>
    <dgm:pt modelId="{CF3546B1-C8BD-4A8B-AAD4-88B41724388E}" type="pres">
      <dgm:prSet presAssocID="{66695134-8557-4970-AB1D-865530EDA114}" presName="imagNode" presStyleLbl="fgImgPlace1" presStyleIdx="0" presStyleCnt="2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3EEF6004-8B29-4FD9-BA5F-BB7EB8136DD8}" type="pres">
      <dgm:prSet presAssocID="{B246310B-8129-4F73-9763-D0A6407EC624}" presName="compNode" presStyleCnt="0"/>
      <dgm:spPr/>
    </dgm:pt>
    <dgm:pt modelId="{12F9D4A7-BF58-427E-BA01-E23FB49905FD}" type="pres">
      <dgm:prSet presAssocID="{B246310B-8129-4F73-9763-D0A6407EC624}" presName="bkgdShape" presStyleLbl="node1" presStyleIdx="1" presStyleCnt="2"/>
      <dgm:spPr/>
    </dgm:pt>
    <dgm:pt modelId="{134931F2-1629-4850-AB8D-CE26D3999F85}" type="pres">
      <dgm:prSet presAssocID="{B246310B-8129-4F73-9763-D0A6407EC624}" presName="nodeTx" presStyleLbl="node1" presStyleIdx="1" presStyleCnt="2">
        <dgm:presLayoutVars>
          <dgm:bulletEnabled val="1"/>
        </dgm:presLayoutVars>
      </dgm:prSet>
      <dgm:spPr/>
    </dgm:pt>
    <dgm:pt modelId="{199DA019-A547-4C72-A783-CF0B41C3A5E9}" type="pres">
      <dgm:prSet presAssocID="{B246310B-8129-4F73-9763-D0A6407EC624}" presName="invisiNode" presStyleLbl="node1" presStyleIdx="1" presStyleCnt="2"/>
      <dgm:spPr/>
    </dgm:pt>
    <dgm:pt modelId="{79D638ED-9EB3-4E14-BEF6-BD1D5A923221}" type="pres">
      <dgm:prSet presAssocID="{B246310B-8129-4F73-9763-D0A6407EC624}" presName="imagNode" presStyleLbl="fgImgPlace1" presStyleIdx="1" presStyleCnt="2"/>
      <dgm:spPr/>
    </dgm:pt>
  </dgm:ptLst>
  <dgm:cxnLst>
    <dgm:cxn modelId="{1327C605-95A2-41E9-AC57-37100B6777FB}" type="presOf" srcId="{B246310B-8129-4F73-9763-D0A6407EC624}" destId="{134931F2-1629-4850-AB8D-CE26D3999F85}" srcOrd="1" destOrd="0" presId="urn:microsoft.com/office/officeart/2005/8/layout/hList7"/>
    <dgm:cxn modelId="{A247170D-C996-4F45-8A07-BCDF3F24DC2A}" type="presOf" srcId="{B246310B-8129-4F73-9763-D0A6407EC624}" destId="{12F9D4A7-BF58-427E-BA01-E23FB49905FD}" srcOrd="0" destOrd="0" presId="urn:microsoft.com/office/officeart/2005/8/layout/hList7"/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311DCF72-E46E-4B4A-9505-A103B9DEC0FB}" srcId="{8E2B102D-85E2-4793-8CF9-38414D44D111}" destId="{B246310B-8129-4F73-9763-D0A6407EC624}" srcOrd="1" destOrd="0" parTransId="{BCC69F6C-9BAF-4437-ADA5-6042B48FEBEE}" sibTransId="{2FCDBE3C-F575-42F3-A17B-5E44B42A893B}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E90C49F9-E70D-4C16-8BC3-757490CC3744}" type="presParOf" srcId="{64212967-6523-4F15-B398-469B9C7D9ADB}" destId="{3EEF6004-8B29-4FD9-BA5F-BB7EB8136DD8}" srcOrd="2" destOrd="0" presId="urn:microsoft.com/office/officeart/2005/8/layout/hList7"/>
    <dgm:cxn modelId="{9F6136B5-8F57-4CE3-933A-853A10335171}" type="presParOf" srcId="{3EEF6004-8B29-4FD9-BA5F-BB7EB8136DD8}" destId="{12F9D4A7-BF58-427E-BA01-E23FB49905FD}" srcOrd="0" destOrd="0" presId="urn:microsoft.com/office/officeart/2005/8/layout/hList7"/>
    <dgm:cxn modelId="{D9B65327-9588-4506-9B1B-6F9DFF76E53E}" type="presParOf" srcId="{3EEF6004-8B29-4FD9-BA5F-BB7EB8136DD8}" destId="{134931F2-1629-4850-AB8D-CE26D3999F85}" srcOrd="1" destOrd="0" presId="urn:microsoft.com/office/officeart/2005/8/layout/hList7"/>
    <dgm:cxn modelId="{2BD2F10B-71CC-4C77-9BEF-EB27FCBDD905}" type="presParOf" srcId="{3EEF6004-8B29-4FD9-BA5F-BB7EB8136DD8}" destId="{199DA019-A547-4C72-A783-CF0B41C3A5E9}" srcOrd="2" destOrd="0" presId="urn:microsoft.com/office/officeart/2005/8/layout/hList7"/>
    <dgm:cxn modelId="{BD4094E0-CD28-4467-8CDD-7CCD24AC3B5D}" type="presParOf" srcId="{3EEF6004-8B29-4FD9-BA5F-BB7EB8136DD8}" destId="{79D638ED-9EB3-4E14-BEF6-BD1D5A92322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9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 dirty="0"/>
            <a:t>Performance Optimization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314B2ACE-9A99-4CF5-AEE6-1986F6E0F871}">
      <dgm:prSet/>
      <dgm:spPr/>
      <dgm:t>
        <a:bodyPr/>
        <a:lstStyle/>
        <a:p>
          <a:r>
            <a:rPr lang="en-IN" dirty="0"/>
            <a:t>Local Disk Storage</a:t>
          </a:r>
        </a:p>
      </dgm:t>
    </dgm:pt>
    <dgm:pt modelId="{ED05BF39-F11B-4AD4-986F-CBF611907406}" type="parTrans" cxnId="{1BF97AF7-3BA9-469C-95E6-4E7174B5445B}">
      <dgm:prSet/>
      <dgm:spPr/>
      <dgm:t>
        <a:bodyPr/>
        <a:lstStyle/>
        <a:p>
          <a:endParaRPr lang="en-IN"/>
        </a:p>
      </dgm:t>
    </dgm:pt>
    <dgm:pt modelId="{B90C90A5-052D-4D74-8D24-451DABAAA86F}" type="sibTrans" cxnId="{1BF97AF7-3BA9-469C-95E6-4E7174B5445B}">
      <dgm:prSet/>
      <dgm:spPr/>
      <dgm:t>
        <a:bodyPr/>
        <a:lstStyle/>
        <a:p>
          <a:endParaRPr lang="en-IN"/>
        </a:p>
      </dgm:t>
    </dgm:pt>
    <dgm:pt modelId="{4449C964-5D3A-4955-A42F-5A6C9BF09DAA}">
      <dgm:prSet/>
      <dgm:spPr/>
      <dgm:t>
        <a:bodyPr/>
        <a:lstStyle/>
        <a:p>
          <a:r>
            <a:rPr lang="en-IN" dirty="0"/>
            <a:t>Lazy Evaluation</a:t>
          </a:r>
        </a:p>
      </dgm:t>
    </dgm:pt>
    <dgm:pt modelId="{BA45277B-F9E7-44EC-BE94-7A288DDF83AE}" type="parTrans" cxnId="{50806B3A-D86F-4647-9BDF-3DE6ED6B4CA1}">
      <dgm:prSet/>
      <dgm:spPr/>
      <dgm:t>
        <a:bodyPr/>
        <a:lstStyle/>
        <a:p>
          <a:endParaRPr lang="en-IN"/>
        </a:p>
      </dgm:t>
    </dgm:pt>
    <dgm:pt modelId="{97DBEEE9-1F85-4D0E-9936-4EAE7D5720D5}" type="sibTrans" cxnId="{50806B3A-D86F-4647-9BDF-3DE6ED6B4CA1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3"/>
      <dgm:spPr/>
    </dgm:pt>
    <dgm:pt modelId="{B6B16F24-85EA-477C-9FF2-9230C63D082E}" type="pres">
      <dgm:prSet presAssocID="{66695134-8557-4970-AB1D-865530EDA114}" presName="nodeTx" presStyleLbl="node1" presStyleIdx="0" presStyleCnt="3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3"/>
      <dgm:spPr/>
    </dgm:pt>
    <dgm:pt modelId="{CF3546B1-C8BD-4A8B-AAD4-88B41724388E}" type="pres">
      <dgm:prSet presAssocID="{66695134-8557-4970-AB1D-865530EDA114}" presName="imagNode" presStyleLbl="fgImgPlace1" presStyleIdx="0" presStyleCnt="3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31D1BFA2-C49B-4C47-9542-3CEA51C8B3A9}" type="pres">
      <dgm:prSet presAssocID="{314B2ACE-9A99-4CF5-AEE6-1986F6E0F871}" presName="compNode" presStyleCnt="0"/>
      <dgm:spPr/>
    </dgm:pt>
    <dgm:pt modelId="{8CE10CF4-2D84-4F40-BAAC-EBBFFC898FA9}" type="pres">
      <dgm:prSet presAssocID="{314B2ACE-9A99-4CF5-AEE6-1986F6E0F871}" presName="bkgdShape" presStyleLbl="node1" presStyleIdx="1" presStyleCnt="3"/>
      <dgm:spPr/>
    </dgm:pt>
    <dgm:pt modelId="{B3DD2F8B-C374-4F85-BFD0-4B94A7AB7813}" type="pres">
      <dgm:prSet presAssocID="{314B2ACE-9A99-4CF5-AEE6-1986F6E0F871}" presName="nodeTx" presStyleLbl="node1" presStyleIdx="1" presStyleCnt="3">
        <dgm:presLayoutVars>
          <dgm:bulletEnabled val="1"/>
        </dgm:presLayoutVars>
      </dgm:prSet>
      <dgm:spPr/>
    </dgm:pt>
    <dgm:pt modelId="{4AA57897-6F1C-41DD-B1D6-05366FC06A55}" type="pres">
      <dgm:prSet presAssocID="{314B2ACE-9A99-4CF5-AEE6-1986F6E0F871}" presName="invisiNode" presStyleLbl="node1" presStyleIdx="1" presStyleCnt="3"/>
      <dgm:spPr/>
    </dgm:pt>
    <dgm:pt modelId="{B554EFC0-F529-4DC9-9E49-BA023178A17B}" type="pres">
      <dgm:prSet presAssocID="{314B2ACE-9A99-4CF5-AEE6-1986F6E0F871}" presName="imagNode" presStyleLbl="fgImgPlace1" presStyleIdx="1" presStyleCnt="3"/>
      <dgm:spPr/>
    </dgm:pt>
    <dgm:pt modelId="{AAD76A26-570A-431E-A110-21529B3E6912}" type="pres">
      <dgm:prSet presAssocID="{B90C90A5-052D-4D74-8D24-451DABAAA86F}" presName="sibTrans" presStyleLbl="sibTrans2D1" presStyleIdx="0" presStyleCnt="0"/>
      <dgm:spPr/>
    </dgm:pt>
    <dgm:pt modelId="{607015F8-9984-484B-A64D-64AA498D8CD6}" type="pres">
      <dgm:prSet presAssocID="{4449C964-5D3A-4955-A42F-5A6C9BF09DAA}" presName="compNode" presStyleCnt="0"/>
      <dgm:spPr/>
    </dgm:pt>
    <dgm:pt modelId="{9365F780-5EE5-4EA0-9F61-A0DAE193CFAF}" type="pres">
      <dgm:prSet presAssocID="{4449C964-5D3A-4955-A42F-5A6C9BF09DAA}" presName="bkgdShape" presStyleLbl="node1" presStyleIdx="2" presStyleCnt="3"/>
      <dgm:spPr/>
    </dgm:pt>
    <dgm:pt modelId="{480187DD-6033-44A4-AEAA-6C6ECDFA003A}" type="pres">
      <dgm:prSet presAssocID="{4449C964-5D3A-4955-A42F-5A6C9BF09DAA}" presName="nodeTx" presStyleLbl="node1" presStyleIdx="2" presStyleCnt="3">
        <dgm:presLayoutVars>
          <dgm:bulletEnabled val="1"/>
        </dgm:presLayoutVars>
      </dgm:prSet>
      <dgm:spPr/>
    </dgm:pt>
    <dgm:pt modelId="{13E51549-E125-413D-AFCA-42BF301F4DA6}" type="pres">
      <dgm:prSet presAssocID="{4449C964-5D3A-4955-A42F-5A6C9BF09DAA}" presName="invisiNode" presStyleLbl="node1" presStyleIdx="2" presStyleCnt="3"/>
      <dgm:spPr/>
    </dgm:pt>
    <dgm:pt modelId="{016A57D5-3BAC-4BCC-B323-62256A4A68A4}" type="pres">
      <dgm:prSet presAssocID="{4449C964-5D3A-4955-A42F-5A6C9BF09DAA}" presName="imagNode" presStyleLbl="fgImgPlace1" presStyleIdx="2" presStyleCnt="3"/>
      <dgm:spPr/>
    </dgm:pt>
  </dgm:ptLst>
  <dgm:cxnLst>
    <dgm:cxn modelId="{11C2A018-31E4-4615-B716-4139F40575BB}" type="presOf" srcId="{4449C964-5D3A-4955-A42F-5A6C9BF09DAA}" destId="{480187DD-6033-44A4-AEAA-6C6ECDFA003A}" srcOrd="1" destOrd="0" presId="urn:microsoft.com/office/officeart/2005/8/layout/hList7"/>
    <dgm:cxn modelId="{C9F63A26-CA43-44BF-A2B7-A9311818EFEA}" type="presOf" srcId="{314B2ACE-9A99-4CF5-AEE6-1986F6E0F871}" destId="{B3DD2F8B-C374-4F85-BFD0-4B94A7AB7813}" srcOrd="1" destOrd="0" presId="urn:microsoft.com/office/officeart/2005/8/layout/hList7"/>
    <dgm:cxn modelId="{50806B3A-D86F-4647-9BDF-3DE6ED6B4CA1}" srcId="{8E2B102D-85E2-4793-8CF9-38414D44D111}" destId="{4449C964-5D3A-4955-A42F-5A6C9BF09DAA}" srcOrd="2" destOrd="0" parTransId="{BA45277B-F9E7-44EC-BE94-7A288DDF83AE}" sibTransId="{97DBEEE9-1F85-4D0E-9936-4EAE7D5720D5}"/>
    <dgm:cxn modelId="{EF215740-57F4-4BD1-95DE-14B82342D2E8}" type="presOf" srcId="{B90C90A5-052D-4D74-8D24-451DABAAA86F}" destId="{AAD76A26-570A-431E-A110-21529B3E6912}" srcOrd="0" destOrd="0" presId="urn:microsoft.com/office/officeart/2005/8/layout/hList7"/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9AC8758E-6028-462B-A2DB-5A56BBF4F3C5}" type="presOf" srcId="{4449C964-5D3A-4955-A42F-5A6C9BF09DAA}" destId="{9365F780-5EE5-4EA0-9F61-A0DAE193CFAF}" srcOrd="0" destOrd="0" presId="urn:microsoft.com/office/officeart/2005/8/layout/hList7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17586C9C-0692-4E39-80EA-4BDC8AE4C8BC}" type="presOf" srcId="{314B2ACE-9A99-4CF5-AEE6-1986F6E0F871}" destId="{8CE10CF4-2D84-4F40-BAAC-EBBFFC898FA9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1BF97AF7-3BA9-469C-95E6-4E7174B5445B}" srcId="{8E2B102D-85E2-4793-8CF9-38414D44D111}" destId="{314B2ACE-9A99-4CF5-AEE6-1986F6E0F871}" srcOrd="1" destOrd="0" parTransId="{ED05BF39-F11B-4AD4-986F-CBF611907406}" sibTransId="{B90C90A5-052D-4D74-8D24-451DABAAA86F}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C53CAAA5-F04C-4E53-A327-34FC22D46A88}" type="presParOf" srcId="{64212967-6523-4F15-B398-469B9C7D9ADB}" destId="{31D1BFA2-C49B-4C47-9542-3CEA51C8B3A9}" srcOrd="2" destOrd="0" presId="urn:microsoft.com/office/officeart/2005/8/layout/hList7"/>
    <dgm:cxn modelId="{F9E5ECDA-6141-464D-BC6D-03532DB1674D}" type="presParOf" srcId="{31D1BFA2-C49B-4C47-9542-3CEA51C8B3A9}" destId="{8CE10CF4-2D84-4F40-BAAC-EBBFFC898FA9}" srcOrd="0" destOrd="0" presId="urn:microsoft.com/office/officeart/2005/8/layout/hList7"/>
    <dgm:cxn modelId="{4FF48EED-6B92-46CD-94EE-229F7AA34DA3}" type="presParOf" srcId="{31D1BFA2-C49B-4C47-9542-3CEA51C8B3A9}" destId="{B3DD2F8B-C374-4F85-BFD0-4B94A7AB7813}" srcOrd="1" destOrd="0" presId="urn:microsoft.com/office/officeart/2005/8/layout/hList7"/>
    <dgm:cxn modelId="{97BC311A-8EEA-442E-9CD0-352A3F519F88}" type="presParOf" srcId="{31D1BFA2-C49B-4C47-9542-3CEA51C8B3A9}" destId="{4AA57897-6F1C-41DD-B1D6-05366FC06A55}" srcOrd="2" destOrd="0" presId="urn:microsoft.com/office/officeart/2005/8/layout/hList7"/>
    <dgm:cxn modelId="{A1D6FED5-82B2-4BAF-9978-6F1C259B1D7D}" type="presParOf" srcId="{31D1BFA2-C49B-4C47-9542-3CEA51C8B3A9}" destId="{B554EFC0-F529-4DC9-9E49-BA023178A17B}" srcOrd="3" destOrd="0" presId="urn:microsoft.com/office/officeart/2005/8/layout/hList7"/>
    <dgm:cxn modelId="{415CAEFF-36CF-4AE8-A5B6-9702717B9D5F}" type="presParOf" srcId="{64212967-6523-4F15-B398-469B9C7D9ADB}" destId="{AAD76A26-570A-431E-A110-21529B3E6912}" srcOrd="3" destOrd="0" presId="urn:microsoft.com/office/officeart/2005/8/layout/hList7"/>
    <dgm:cxn modelId="{69A3E31E-8CB6-46CA-B568-05011D863DA8}" type="presParOf" srcId="{64212967-6523-4F15-B398-469B9C7D9ADB}" destId="{607015F8-9984-484B-A64D-64AA498D8CD6}" srcOrd="4" destOrd="0" presId="urn:microsoft.com/office/officeart/2005/8/layout/hList7"/>
    <dgm:cxn modelId="{8F4F6411-1581-4702-8DED-B3E7150E4D9F}" type="presParOf" srcId="{607015F8-9984-484B-A64D-64AA498D8CD6}" destId="{9365F780-5EE5-4EA0-9F61-A0DAE193CFAF}" srcOrd="0" destOrd="0" presId="urn:microsoft.com/office/officeart/2005/8/layout/hList7"/>
    <dgm:cxn modelId="{B94E6293-06DD-4D9F-8B6B-A1FD630003E1}" type="presParOf" srcId="{607015F8-9984-484B-A64D-64AA498D8CD6}" destId="{480187DD-6033-44A4-AEAA-6C6ECDFA003A}" srcOrd="1" destOrd="0" presId="urn:microsoft.com/office/officeart/2005/8/layout/hList7"/>
    <dgm:cxn modelId="{72F2FC2B-9ACF-4AAE-A296-ABC7E00F627D}" type="presParOf" srcId="{607015F8-9984-484B-A64D-64AA498D8CD6}" destId="{13E51549-E125-413D-AFCA-42BF301F4DA6}" srcOrd="2" destOrd="0" presId="urn:microsoft.com/office/officeart/2005/8/layout/hList7"/>
    <dgm:cxn modelId="{CC5DD01E-5BF4-4FB7-BFF8-0F41A855A5BD}" type="presParOf" srcId="{607015F8-9984-484B-A64D-64AA498D8CD6}" destId="{016A57D5-3BAC-4BCC-B323-62256A4A68A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IN" dirty="0"/>
            <a:t>Driver Program</a:t>
          </a:r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D1245B0D-1610-423A-9796-B287DDC7B16C}">
      <dgm:prSet/>
      <dgm:spPr/>
      <dgm:t>
        <a:bodyPr/>
        <a:lstStyle/>
        <a:p>
          <a:r>
            <a:rPr lang="en-IN" dirty="0"/>
            <a:t>Spark Run </a:t>
          </a:r>
          <a:r>
            <a:rPr lang="en-IN"/>
            <a:t>time andDependencies</a:t>
          </a:r>
          <a:endParaRPr lang="en-IN" dirty="0"/>
        </a:p>
      </dgm:t>
    </dgm:pt>
    <dgm:pt modelId="{CCD3FE7C-0AA1-4880-AEEC-8CA78BB12CB1}" type="parTrans" cxnId="{84F2B8E9-7D2A-4E03-B61D-4B7687725EB4}">
      <dgm:prSet/>
      <dgm:spPr/>
      <dgm:t>
        <a:bodyPr/>
        <a:lstStyle/>
        <a:p>
          <a:endParaRPr lang="en-IN"/>
        </a:p>
      </dgm:t>
    </dgm:pt>
    <dgm:pt modelId="{9DBDE159-66C4-48ED-8C87-5E6114928E73}" type="sibTrans" cxnId="{84F2B8E9-7D2A-4E03-B61D-4B7687725EB4}">
      <dgm:prSet/>
      <dgm:spPr/>
      <dgm:t>
        <a:bodyPr/>
        <a:lstStyle/>
        <a:p>
          <a:endParaRPr lang="en-IN"/>
        </a:p>
      </dgm:t>
    </dgm:pt>
    <dgm:pt modelId="{601FEE01-4E02-4E50-973E-93E96EB12EC4}">
      <dgm:prSet/>
      <dgm:spPr/>
      <dgm:t>
        <a:bodyPr/>
        <a:lstStyle/>
        <a:p>
          <a:r>
            <a:rPr lang="en-IN" dirty="0"/>
            <a:t>Development/Interaction/Production</a:t>
          </a:r>
        </a:p>
      </dgm:t>
    </dgm:pt>
    <dgm:pt modelId="{D9FC3D5E-2DA2-4018-96A6-524B0078A2EA}" type="parTrans" cxnId="{0632338A-2995-4DA6-86E2-310C9B08D862}">
      <dgm:prSet/>
      <dgm:spPr/>
      <dgm:t>
        <a:bodyPr/>
        <a:lstStyle/>
        <a:p>
          <a:endParaRPr lang="en-IN"/>
        </a:p>
      </dgm:t>
    </dgm:pt>
    <dgm:pt modelId="{C4C68CFA-5FF8-407B-907A-8CBE3333BB74}" type="sibTrans" cxnId="{0632338A-2995-4DA6-86E2-310C9B08D862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3"/>
      <dgm:spPr/>
    </dgm:pt>
    <dgm:pt modelId="{B82586BF-ABB5-4174-A236-B033779D46BE}" type="pres">
      <dgm:prSet presAssocID="{29617534-7988-4BF6-8B2F-38A1B3C72C37}" presName="nodeTx" presStyleLbl="node1" presStyleIdx="0" presStyleCnt="3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3"/>
      <dgm:spPr/>
    </dgm:pt>
    <dgm:pt modelId="{A81001B1-859D-47CA-B8C3-4BC9A2EE0BD4}" type="pres">
      <dgm:prSet presAssocID="{29617534-7988-4BF6-8B2F-38A1B3C72C37}" presName="imagNode" presStyleLbl="fgImgPlace1" presStyleIdx="0" presStyleCnt="3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C996975C-9E49-4FB7-A179-15EF2ECCA2C6}" type="pres">
      <dgm:prSet presAssocID="{D1245B0D-1610-423A-9796-B287DDC7B16C}" presName="compNode" presStyleCnt="0"/>
      <dgm:spPr/>
    </dgm:pt>
    <dgm:pt modelId="{6E6ED735-9368-4D6D-BF35-B62D5D89A9B4}" type="pres">
      <dgm:prSet presAssocID="{D1245B0D-1610-423A-9796-B287DDC7B16C}" presName="bkgdShape" presStyleLbl="node1" presStyleIdx="1" presStyleCnt="3"/>
      <dgm:spPr/>
    </dgm:pt>
    <dgm:pt modelId="{DADB9A31-BA80-4F0B-BE1E-81452F1461A7}" type="pres">
      <dgm:prSet presAssocID="{D1245B0D-1610-423A-9796-B287DDC7B16C}" presName="nodeTx" presStyleLbl="node1" presStyleIdx="1" presStyleCnt="3">
        <dgm:presLayoutVars>
          <dgm:bulletEnabled val="1"/>
        </dgm:presLayoutVars>
      </dgm:prSet>
      <dgm:spPr/>
    </dgm:pt>
    <dgm:pt modelId="{AA468FDD-8EE0-4511-9D54-FB7F454BF7ED}" type="pres">
      <dgm:prSet presAssocID="{D1245B0D-1610-423A-9796-B287DDC7B16C}" presName="invisiNode" presStyleLbl="node1" presStyleIdx="1" presStyleCnt="3"/>
      <dgm:spPr/>
    </dgm:pt>
    <dgm:pt modelId="{050F76BD-2C9C-4802-8820-0D8FB2E13A69}" type="pres">
      <dgm:prSet presAssocID="{D1245B0D-1610-423A-9796-B287DDC7B16C}" presName="imagNode" presStyleLbl="fgImgPlace1" presStyleIdx="1" presStyleCnt="3"/>
      <dgm:spPr/>
    </dgm:pt>
    <dgm:pt modelId="{38BAE0B2-1EC8-41A9-8363-9052906A1805}" type="pres">
      <dgm:prSet presAssocID="{9DBDE159-66C4-48ED-8C87-5E6114928E73}" presName="sibTrans" presStyleLbl="sibTrans2D1" presStyleIdx="0" presStyleCnt="0"/>
      <dgm:spPr/>
    </dgm:pt>
    <dgm:pt modelId="{579F91F8-0DC8-444F-A11D-71D999E1210E}" type="pres">
      <dgm:prSet presAssocID="{601FEE01-4E02-4E50-973E-93E96EB12EC4}" presName="compNode" presStyleCnt="0"/>
      <dgm:spPr/>
    </dgm:pt>
    <dgm:pt modelId="{9DF00B78-8D35-4995-A38E-FFE42CFC3232}" type="pres">
      <dgm:prSet presAssocID="{601FEE01-4E02-4E50-973E-93E96EB12EC4}" presName="bkgdShape" presStyleLbl="node1" presStyleIdx="2" presStyleCnt="3"/>
      <dgm:spPr/>
    </dgm:pt>
    <dgm:pt modelId="{FE3D0AF8-2575-4161-A218-BE2E5809D0BB}" type="pres">
      <dgm:prSet presAssocID="{601FEE01-4E02-4E50-973E-93E96EB12EC4}" presName="nodeTx" presStyleLbl="node1" presStyleIdx="2" presStyleCnt="3">
        <dgm:presLayoutVars>
          <dgm:bulletEnabled val="1"/>
        </dgm:presLayoutVars>
      </dgm:prSet>
      <dgm:spPr/>
    </dgm:pt>
    <dgm:pt modelId="{E649650A-0C47-49BA-BB2E-A28B6ED3F806}" type="pres">
      <dgm:prSet presAssocID="{601FEE01-4E02-4E50-973E-93E96EB12EC4}" presName="invisiNode" presStyleLbl="node1" presStyleIdx="2" presStyleCnt="3"/>
      <dgm:spPr/>
    </dgm:pt>
    <dgm:pt modelId="{31F6D50E-884C-4E6E-B051-0C70F055209E}" type="pres">
      <dgm:prSet presAssocID="{601FEE01-4E02-4E50-973E-93E96EB12EC4}" presName="imagNode" presStyleLbl="fgImgPlace1" presStyleIdx="2" presStyleCnt="3"/>
      <dgm:spPr/>
    </dgm:pt>
  </dgm:ptLst>
  <dgm:cxnLst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E94ED139-C8E8-4E7C-8267-1D4F3B662762}" type="presOf" srcId="{601FEE01-4E02-4E50-973E-93E96EB12EC4}" destId="{FE3D0AF8-2575-4161-A218-BE2E5809D0BB}" srcOrd="1" destOrd="0" presId="urn:microsoft.com/office/officeart/2005/8/layout/hList7"/>
    <dgm:cxn modelId="{5FF6EB44-DD07-42DE-A6E0-E264E64568DA}" type="presOf" srcId="{D1245B0D-1610-423A-9796-B287DDC7B16C}" destId="{6E6ED735-9368-4D6D-BF35-B62D5D89A9B4}" srcOrd="0" destOrd="0" presId="urn:microsoft.com/office/officeart/2005/8/layout/hList7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0632338A-2995-4DA6-86E2-310C9B08D862}" srcId="{954E84B1-CEFF-46F5-8E51-EECD2DC22ED9}" destId="{601FEE01-4E02-4E50-973E-93E96EB12EC4}" srcOrd="2" destOrd="0" parTransId="{D9FC3D5E-2DA2-4018-96A6-524B0078A2EA}" sibTransId="{C4C68CFA-5FF8-407B-907A-8CBE3333BB74}"/>
    <dgm:cxn modelId="{8D3A50A9-5291-40E4-8DAE-AF0FC668E518}" type="presOf" srcId="{D1245B0D-1610-423A-9796-B287DDC7B16C}" destId="{DADB9A31-BA80-4F0B-BE1E-81452F1461A7}" srcOrd="1" destOrd="0" presId="urn:microsoft.com/office/officeart/2005/8/layout/hList7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C0B7CBBA-2CE8-425B-AA8B-B5D937E4291D}" type="presOf" srcId="{9DBDE159-66C4-48ED-8C87-5E6114928E73}" destId="{38BAE0B2-1EC8-41A9-8363-9052906A1805}" srcOrd="0" destOrd="0" presId="urn:microsoft.com/office/officeart/2005/8/layout/hList7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84F2B8E9-7D2A-4E03-B61D-4B7687725EB4}" srcId="{954E84B1-CEFF-46F5-8E51-EECD2DC22ED9}" destId="{D1245B0D-1610-423A-9796-B287DDC7B16C}" srcOrd="1" destOrd="0" parTransId="{CCD3FE7C-0AA1-4880-AEEC-8CA78BB12CB1}" sibTransId="{9DBDE159-66C4-48ED-8C87-5E6114928E73}"/>
    <dgm:cxn modelId="{3C9CF1E9-54E8-409D-97A0-2DB4947FDA67}" type="presOf" srcId="{601FEE01-4E02-4E50-973E-93E96EB12EC4}" destId="{9DF00B78-8D35-4995-A38E-FFE42CFC3232}" srcOrd="0" destOrd="0" presId="urn:microsoft.com/office/officeart/2005/8/layout/hList7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747AD4C6-6DC8-4846-A185-888D8812A238}" type="presParOf" srcId="{CEF68AC3-F801-482D-8940-1455676BE179}" destId="{C996975C-9E49-4FB7-A179-15EF2ECCA2C6}" srcOrd="2" destOrd="0" presId="urn:microsoft.com/office/officeart/2005/8/layout/hList7"/>
    <dgm:cxn modelId="{ACED0774-E078-4CE7-AA88-DF22F84CCE73}" type="presParOf" srcId="{C996975C-9E49-4FB7-A179-15EF2ECCA2C6}" destId="{6E6ED735-9368-4D6D-BF35-B62D5D89A9B4}" srcOrd="0" destOrd="0" presId="urn:microsoft.com/office/officeart/2005/8/layout/hList7"/>
    <dgm:cxn modelId="{D67AAA11-6AC5-4857-B464-FB2FD12DC77D}" type="presParOf" srcId="{C996975C-9E49-4FB7-A179-15EF2ECCA2C6}" destId="{DADB9A31-BA80-4F0B-BE1E-81452F1461A7}" srcOrd="1" destOrd="0" presId="urn:microsoft.com/office/officeart/2005/8/layout/hList7"/>
    <dgm:cxn modelId="{D7E3DF3F-1846-46DB-9862-6D3697C0A0B6}" type="presParOf" srcId="{C996975C-9E49-4FB7-A179-15EF2ECCA2C6}" destId="{AA468FDD-8EE0-4511-9D54-FB7F454BF7ED}" srcOrd="2" destOrd="0" presId="urn:microsoft.com/office/officeart/2005/8/layout/hList7"/>
    <dgm:cxn modelId="{F41EDCB7-3BC0-4641-BC34-ED1C41D41D2F}" type="presParOf" srcId="{C996975C-9E49-4FB7-A179-15EF2ECCA2C6}" destId="{050F76BD-2C9C-4802-8820-0D8FB2E13A69}" srcOrd="3" destOrd="0" presId="urn:microsoft.com/office/officeart/2005/8/layout/hList7"/>
    <dgm:cxn modelId="{FA90DADB-60AE-4A19-8767-B0DE6A765491}" type="presParOf" srcId="{CEF68AC3-F801-482D-8940-1455676BE179}" destId="{38BAE0B2-1EC8-41A9-8363-9052906A1805}" srcOrd="3" destOrd="0" presId="urn:microsoft.com/office/officeart/2005/8/layout/hList7"/>
    <dgm:cxn modelId="{9E1A078A-55D5-47DA-B439-1B9185D0B1CF}" type="presParOf" srcId="{CEF68AC3-F801-482D-8940-1455676BE179}" destId="{579F91F8-0DC8-444F-A11D-71D999E1210E}" srcOrd="4" destOrd="0" presId="urn:microsoft.com/office/officeart/2005/8/layout/hList7"/>
    <dgm:cxn modelId="{3372258B-04DC-4547-8FF5-482BA273B9E9}" type="presParOf" srcId="{579F91F8-0DC8-444F-A11D-71D999E1210E}" destId="{9DF00B78-8D35-4995-A38E-FFE42CFC3232}" srcOrd="0" destOrd="0" presId="urn:microsoft.com/office/officeart/2005/8/layout/hList7"/>
    <dgm:cxn modelId="{1E70F805-A1AD-429F-8925-FD1CC234270B}" type="presParOf" srcId="{579F91F8-0DC8-444F-A11D-71D999E1210E}" destId="{FE3D0AF8-2575-4161-A218-BE2E5809D0BB}" srcOrd="1" destOrd="0" presId="urn:microsoft.com/office/officeart/2005/8/layout/hList7"/>
    <dgm:cxn modelId="{FFCE5FDA-BED7-4BEA-AE63-FB75D028F69D}" type="presParOf" srcId="{579F91F8-0DC8-444F-A11D-71D999E1210E}" destId="{E649650A-0C47-49BA-BB2E-A28B6ED3F806}" srcOrd="2" destOrd="0" presId="urn:microsoft.com/office/officeart/2005/8/layout/hList7"/>
    <dgm:cxn modelId="{BF93E9A3-4E84-498D-993A-92CA735F2AAA}" type="presParOf" srcId="{579F91F8-0DC8-444F-A11D-71D999E1210E}" destId="{31F6D50E-884C-4E6E-B051-0C70F055209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0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GB" dirty="0"/>
            <a:t>Definitely NO or May Be</a:t>
          </a:r>
          <a:endParaRPr lang="en-IN" dirty="0"/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453E54E1-B3A6-4FE7-B6F3-5D79C6C28960}">
      <dgm:prSet/>
      <dgm:spPr/>
      <dgm:t>
        <a:bodyPr/>
        <a:lstStyle/>
        <a:p>
          <a:r>
            <a:rPr lang="en-IN" dirty="0"/>
            <a:t>Faster Data Retrieval</a:t>
          </a:r>
        </a:p>
      </dgm:t>
    </dgm:pt>
    <dgm:pt modelId="{194AD587-3092-476A-895E-973A680F677B}" type="parTrans" cxnId="{25E02046-B326-41C0-8403-F0D96C248062}">
      <dgm:prSet/>
      <dgm:spPr/>
      <dgm:t>
        <a:bodyPr/>
        <a:lstStyle/>
        <a:p>
          <a:endParaRPr lang="en-IN"/>
        </a:p>
      </dgm:t>
    </dgm:pt>
    <dgm:pt modelId="{101630FA-E95C-46F7-9EDB-ED7500519058}" type="sibTrans" cxnId="{25E02046-B326-41C0-8403-F0D96C248062}">
      <dgm:prSet/>
      <dgm:spPr/>
      <dgm:t>
        <a:bodyPr/>
        <a:lstStyle/>
        <a:p>
          <a:endParaRPr lang="en-IN"/>
        </a:p>
      </dgm:t>
    </dgm:pt>
    <dgm:pt modelId="{256790E2-BCA4-487A-89E7-CA46E7C71FD9}">
      <dgm:prSet/>
      <dgm:spPr/>
      <dgm:t>
        <a:bodyPr/>
        <a:lstStyle/>
        <a:p>
          <a:r>
            <a:rPr lang="en-IN" dirty="0"/>
            <a:t>FPP</a:t>
          </a:r>
        </a:p>
      </dgm:t>
    </dgm:pt>
    <dgm:pt modelId="{22693D50-A03C-4283-8497-747191B7736A}" type="parTrans" cxnId="{DF77A564-468F-4EA3-9DF0-E32FE2E83810}">
      <dgm:prSet/>
      <dgm:spPr/>
      <dgm:t>
        <a:bodyPr/>
        <a:lstStyle/>
        <a:p>
          <a:endParaRPr lang="en-IN"/>
        </a:p>
      </dgm:t>
    </dgm:pt>
    <dgm:pt modelId="{AD59CCD1-4EAA-47BB-9AC1-2AFE355FB7EC}" type="sibTrans" cxnId="{DF77A564-468F-4EA3-9DF0-E32FE2E83810}">
      <dgm:prSet/>
      <dgm:spPr/>
      <dgm:t>
        <a:bodyPr/>
        <a:lstStyle/>
        <a:p>
          <a:endParaRPr lang="en-IN"/>
        </a:p>
      </dgm:t>
    </dgm:pt>
    <dgm:pt modelId="{77D8BEAE-ACE6-4578-BFA7-09BD92310B63}">
      <dgm:prSet/>
      <dgm:spPr/>
      <dgm:t>
        <a:bodyPr/>
        <a:lstStyle/>
        <a:p>
          <a:r>
            <a:rPr lang="en-IN" dirty="0"/>
            <a:t>Performance Optimization</a:t>
          </a:r>
        </a:p>
      </dgm:t>
    </dgm:pt>
    <dgm:pt modelId="{34074F67-0E43-4DE7-860D-E97F092F44F8}" type="parTrans" cxnId="{35A2F592-AEA0-415C-A8B9-63DBE792CAC9}">
      <dgm:prSet/>
      <dgm:spPr/>
      <dgm:t>
        <a:bodyPr/>
        <a:lstStyle/>
        <a:p>
          <a:endParaRPr lang="en-IN"/>
        </a:p>
      </dgm:t>
    </dgm:pt>
    <dgm:pt modelId="{465FC778-315B-4B5B-8A36-EFBCBDD71948}" type="sibTrans" cxnId="{35A2F592-AEA0-415C-A8B9-63DBE792CAC9}">
      <dgm:prSet/>
      <dgm:spPr/>
      <dgm:t>
        <a:bodyPr/>
        <a:lstStyle/>
        <a:p>
          <a:endParaRPr lang="en-IN"/>
        </a:p>
      </dgm:t>
    </dgm:pt>
    <dgm:pt modelId="{5ECC8407-046A-4537-9F68-2B155E129A60}">
      <dgm:prSet/>
      <dgm:spPr/>
      <dgm:t>
        <a:bodyPr/>
        <a:lstStyle/>
        <a:p>
          <a:r>
            <a:rPr lang="en-GB" dirty="0"/>
            <a:t>Each Data File Bloom Index File</a:t>
          </a:r>
          <a:endParaRPr lang="en-IN" dirty="0"/>
        </a:p>
      </dgm:t>
    </dgm:pt>
    <dgm:pt modelId="{D0D835A8-3B18-4DFB-8367-346F5ECF91BC}" type="parTrans" cxnId="{A852870F-7386-4E14-A9FF-1A641BCFBC1E}">
      <dgm:prSet/>
      <dgm:spPr/>
      <dgm:t>
        <a:bodyPr/>
        <a:lstStyle/>
        <a:p>
          <a:endParaRPr lang="en-IN"/>
        </a:p>
      </dgm:t>
    </dgm:pt>
    <dgm:pt modelId="{5D4EB959-DDC9-48C1-93D1-E8392781A93B}" type="sibTrans" cxnId="{A852870F-7386-4E14-A9FF-1A641BCFBC1E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5"/>
      <dgm:spPr/>
    </dgm:pt>
    <dgm:pt modelId="{B6B16F24-85EA-477C-9FF2-9230C63D082E}" type="pres">
      <dgm:prSet presAssocID="{66695134-8557-4970-AB1D-865530EDA114}" presName="nodeTx" presStyleLbl="node1" presStyleIdx="0" presStyleCnt="5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5"/>
      <dgm:spPr/>
    </dgm:pt>
    <dgm:pt modelId="{CF3546B1-C8BD-4A8B-AAD4-88B41724388E}" type="pres">
      <dgm:prSet presAssocID="{66695134-8557-4970-AB1D-865530EDA114}" presName="imagNode" presStyleLbl="fgImgPlace1" presStyleIdx="0" presStyleCnt="5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E34A86CA-1B36-47D2-8BAC-7A724A60FFE1}" type="pres">
      <dgm:prSet presAssocID="{453E54E1-B3A6-4FE7-B6F3-5D79C6C28960}" presName="compNode" presStyleCnt="0"/>
      <dgm:spPr/>
    </dgm:pt>
    <dgm:pt modelId="{D0EBDFD9-BE7A-4493-83DC-58CE789C1433}" type="pres">
      <dgm:prSet presAssocID="{453E54E1-B3A6-4FE7-B6F3-5D79C6C28960}" presName="bkgdShape" presStyleLbl="node1" presStyleIdx="1" presStyleCnt="5"/>
      <dgm:spPr/>
    </dgm:pt>
    <dgm:pt modelId="{9DA65441-E958-4369-98CB-122F5C80BE86}" type="pres">
      <dgm:prSet presAssocID="{453E54E1-B3A6-4FE7-B6F3-5D79C6C28960}" presName="nodeTx" presStyleLbl="node1" presStyleIdx="1" presStyleCnt="5">
        <dgm:presLayoutVars>
          <dgm:bulletEnabled val="1"/>
        </dgm:presLayoutVars>
      </dgm:prSet>
      <dgm:spPr/>
    </dgm:pt>
    <dgm:pt modelId="{747E0281-E6E5-4EEF-A646-8F4FA2DA7BFD}" type="pres">
      <dgm:prSet presAssocID="{453E54E1-B3A6-4FE7-B6F3-5D79C6C28960}" presName="invisiNode" presStyleLbl="node1" presStyleIdx="1" presStyleCnt="5"/>
      <dgm:spPr/>
    </dgm:pt>
    <dgm:pt modelId="{591AC799-C58E-42A8-AC9A-7076F436A218}" type="pres">
      <dgm:prSet presAssocID="{453E54E1-B3A6-4FE7-B6F3-5D79C6C28960}" presName="imagNode" presStyleLbl="fgImgPlace1" presStyleIdx="1" presStyleCnt="5"/>
      <dgm:spPr/>
    </dgm:pt>
    <dgm:pt modelId="{66DE9D04-9679-4392-9E92-882265F85652}" type="pres">
      <dgm:prSet presAssocID="{101630FA-E95C-46F7-9EDB-ED7500519058}" presName="sibTrans" presStyleLbl="sibTrans2D1" presStyleIdx="0" presStyleCnt="0"/>
      <dgm:spPr/>
    </dgm:pt>
    <dgm:pt modelId="{190BF8CB-E49B-4E4B-8570-E838261C4B69}" type="pres">
      <dgm:prSet presAssocID="{256790E2-BCA4-487A-89E7-CA46E7C71FD9}" presName="compNode" presStyleCnt="0"/>
      <dgm:spPr/>
    </dgm:pt>
    <dgm:pt modelId="{4997D76E-3400-42C4-B378-95440A442A99}" type="pres">
      <dgm:prSet presAssocID="{256790E2-BCA4-487A-89E7-CA46E7C71FD9}" presName="bkgdShape" presStyleLbl="node1" presStyleIdx="2" presStyleCnt="5"/>
      <dgm:spPr/>
    </dgm:pt>
    <dgm:pt modelId="{B447D381-3D90-420D-B047-682B37904A77}" type="pres">
      <dgm:prSet presAssocID="{256790E2-BCA4-487A-89E7-CA46E7C71FD9}" presName="nodeTx" presStyleLbl="node1" presStyleIdx="2" presStyleCnt="5">
        <dgm:presLayoutVars>
          <dgm:bulletEnabled val="1"/>
        </dgm:presLayoutVars>
      </dgm:prSet>
      <dgm:spPr/>
    </dgm:pt>
    <dgm:pt modelId="{FF01E499-BA29-4D54-8AB6-8F2311475B78}" type="pres">
      <dgm:prSet presAssocID="{256790E2-BCA4-487A-89E7-CA46E7C71FD9}" presName="invisiNode" presStyleLbl="node1" presStyleIdx="2" presStyleCnt="5"/>
      <dgm:spPr/>
    </dgm:pt>
    <dgm:pt modelId="{F6CF7DD6-451A-4070-95DD-1E8DE12B3C53}" type="pres">
      <dgm:prSet presAssocID="{256790E2-BCA4-487A-89E7-CA46E7C71FD9}" presName="imagNode" presStyleLbl="fgImgPlace1" presStyleIdx="2" presStyleCnt="5"/>
      <dgm:spPr/>
    </dgm:pt>
    <dgm:pt modelId="{B4D0C83B-0995-4D0F-98F8-5EC58E7BA032}" type="pres">
      <dgm:prSet presAssocID="{AD59CCD1-4EAA-47BB-9AC1-2AFE355FB7EC}" presName="sibTrans" presStyleLbl="sibTrans2D1" presStyleIdx="0" presStyleCnt="0"/>
      <dgm:spPr/>
    </dgm:pt>
    <dgm:pt modelId="{1202219F-F4D8-46CE-B32D-F92B7FB8F3FA}" type="pres">
      <dgm:prSet presAssocID="{77D8BEAE-ACE6-4578-BFA7-09BD92310B63}" presName="compNode" presStyleCnt="0"/>
      <dgm:spPr/>
    </dgm:pt>
    <dgm:pt modelId="{64CD642D-94A2-4128-8109-E6A603496D04}" type="pres">
      <dgm:prSet presAssocID="{77D8BEAE-ACE6-4578-BFA7-09BD92310B63}" presName="bkgdShape" presStyleLbl="node1" presStyleIdx="3" presStyleCnt="5"/>
      <dgm:spPr/>
    </dgm:pt>
    <dgm:pt modelId="{1FDB1938-83A4-4F81-8E50-4FBB7A69EFC4}" type="pres">
      <dgm:prSet presAssocID="{77D8BEAE-ACE6-4578-BFA7-09BD92310B63}" presName="nodeTx" presStyleLbl="node1" presStyleIdx="3" presStyleCnt="5">
        <dgm:presLayoutVars>
          <dgm:bulletEnabled val="1"/>
        </dgm:presLayoutVars>
      </dgm:prSet>
      <dgm:spPr/>
    </dgm:pt>
    <dgm:pt modelId="{1E1C5757-2DF4-45CB-ADD6-55DBE523CF67}" type="pres">
      <dgm:prSet presAssocID="{77D8BEAE-ACE6-4578-BFA7-09BD92310B63}" presName="invisiNode" presStyleLbl="node1" presStyleIdx="3" presStyleCnt="5"/>
      <dgm:spPr/>
    </dgm:pt>
    <dgm:pt modelId="{A4A2E023-1453-495E-B7FC-DB241C857B5A}" type="pres">
      <dgm:prSet presAssocID="{77D8BEAE-ACE6-4578-BFA7-09BD92310B63}" presName="imagNode" presStyleLbl="fgImgPlace1" presStyleIdx="3" presStyleCnt="5"/>
      <dgm:spPr/>
    </dgm:pt>
    <dgm:pt modelId="{5DF81278-30B2-49E4-8944-CF15B8DCFF23}" type="pres">
      <dgm:prSet presAssocID="{465FC778-315B-4B5B-8A36-EFBCBDD71948}" presName="sibTrans" presStyleLbl="sibTrans2D1" presStyleIdx="0" presStyleCnt="0"/>
      <dgm:spPr/>
    </dgm:pt>
    <dgm:pt modelId="{6768F2BE-6435-44DD-B525-4A6F6590D82A}" type="pres">
      <dgm:prSet presAssocID="{5ECC8407-046A-4537-9F68-2B155E129A60}" presName="compNode" presStyleCnt="0"/>
      <dgm:spPr/>
    </dgm:pt>
    <dgm:pt modelId="{73274B9C-9630-4A9A-A573-8BD286D020AC}" type="pres">
      <dgm:prSet presAssocID="{5ECC8407-046A-4537-9F68-2B155E129A60}" presName="bkgdShape" presStyleLbl="node1" presStyleIdx="4" presStyleCnt="5"/>
      <dgm:spPr/>
    </dgm:pt>
    <dgm:pt modelId="{14FBCF86-5F2D-41BC-80CB-41BDDE72CB02}" type="pres">
      <dgm:prSet presAssocID="{5ECC8407-046A-4537-9F68-2B155E129A60}" presName="nodeTx" presStyleLbl="node1" presStyleIdx="4" presStyleCnt="5">
        <dgm:presLayoutVars>
          <dgm:bulletEnabled val="1"/>
        </dgm:presLayoutVars>
      </dgm:prSet>
      <dgm:spPr/>
    </dgm:pt>
    <dgm:pt modelId="{1C723E6E-0008-43F0-959C-1BB27AF6F067}" type="pres">
      <dgm:prSet presAssocID="{5ECC8407-046A-4537-9F68-2B155E129A60}" presName="invisiNode" presStyleLbl="node1" presStyleIdx="4" presStyleCnt="5"/>
      <dgm:spPr/>
    </dgm:pt>
    <dgm:pt modelId="{9872C499-8F13-48AA-A0E8-8E38F8A4E8BA}" type="pres">
      <dgm:prSet presAssocID="{5ECC8407-046A-4537-9F68-2B155E129A60}" presName="imagNode" presStyleLbl="fgImgPlace1" presStyleIdx="4" presStyleCnt="5"/>
      <dgm:spPr/>
    </dgm:pt>
  </dgm:ptLst>
  <dgm:cxnLst>
    <dgm:cxn modelId="{A852870F-7386-4E14-A9FF-1A641BCFBC1E}" srcId="{8E2B102D-85E2-4793-8CF9-38414D44D111}" destId="{5ECC8407-046A-4537-9F68-2B155E129A60}" srcOrd="4" destOrd="0" parTransId="{D0D835A8-3B18-4DFB-8367-346F5ECF91BC}" sibTransId="{5D4EB959-DDC9-48C1-93D1-E8392781A93B}"/>
    <dgm:cxn modelId="{9320AB27-4CE6-42E7-91C4-AFAFA958F6EE}" type="presOf" srcId="{453E54E1-B3A6-4FE7-B6F3-5D79C6C28960}" destId="{D0EBDFD9-BE7A-4493-83DC-58CE789C1433}" srcOrd="0" destOrd="0" presId="urn:microsoft.com/office/officeart/2005/8/layout/hList7"/>
    <dgm:cxn modelId="{AA281729-60CE-425B-9570-1306F82D2F6E}" type="presOf" srcId="{77D8BEAE-ACE6-4578-BFA7-09BD92310B63}" destId="{1FDB1938-83A4-4F81-8E50-4FBB7A69EFC4}" srcOrd="1" destOrd="0" presId="urn:microsoft.com/office/officeart/2005/8/layout/hList7"/>
    <dgm:cxn modelId="{DECBFE5D-9ADC-4EC5-9DF1-1CE47BD556FF}" type="presOf" srcId="{256790E2-BCA4-487A-89E7-CA46E7C71FD9}" destId="{B447D381-3D90-420D-B047-682B37904A77}" srcOrd="1" destOrd="0" presId="urn:microsoft.com/office/officeart/2005/8/layout/hList7"/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DF77A564-468F-4EA3-9DF0-E32FE2E83810}" srcId="{8E2B102D-85E2-4793-8CF9-38414D44D111}" destId="{256790E2-BCA4-487A-89E7-CA46E7C71FD9}" srcOrd="2" destOrd="0" parTransId="{22693D50-A03C-4283-8497-747191B7736A}" sibTransId="{AD59CCD1-4EAA-47BB-9AC1-2AFE355FB7EC}"/>
    <dgm:cxn modelId="{25E02046-B326-41C0-8403-F0D96C248062}" srcId="{8E2B102D-85E2-4793-8CF9-38414D44D111}" destId="{453E54E1-B3A6-4FE7-B6F3-5D79C6C28960}" srcOrd="1" destOrd="0" parTransId="{194AD587-3092-476A-895E-973A680F677B}" sibTransId="{101630FA-E95C-46F7-9EDB-ED7500519058}"/>
    <dgm:cxn modelId="{DF251A4E-AE99-4A7D-9B60-00826FE902E9}" type="presOf" srcId="{101630FA-E95C-46F7-9EDB-ED7500519058}" destId="{66DE9D04-9679-4392-9E92-882265F85652}" srcOrd="0" destOrd="0" presId="urn:microsoft.com/office/officeart/2005/8/layout/hList7"/>
    <dgm:cxn modelId="{4A0B1875-88BF-4801-AD45-B4BB2ED3156D}" type="presOf" srcId="{453E54E1-B3A6-4FE7-B6F3-5D79C6C28960}" destId="{9DA65441-E958-4369-98CB-122F5C80BE86}" srcOrd="1" destOrd="0" presId="urn:microsoft.com/office/officeart/2005/8/layout/hList7"/>
    <dgm:cxn modelId="{D3C3B259-6926-4926-A07D-2AE16625A084}" type="presOf" srcId="{5ECC8407-046A-4537-9F68-2B155E129A60}" destId="{14FBCF86-5F2D-41BC-80CB-41BDDE72CB02}" srcOrd="1" destOrd="0" presId="urn:microsoft.com/office/officeart/2005/8/layout/hList7"/>
    <dgm:cxn modelId="{6FCE798B-31E3-4EBF-9DCB-74617FA6D408}" type="presOf" srcId="{AD59CCD1-4EAA-47BB-9AC1-2AFE355FB7EC}" destId="{B4D0C83B-0995-4D0F-98F8-5EC58E7BA032}" srcOrd="0" destOrd="0" presId="urn:microsoft.com/office/officeart/2005/8/layout/hList7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35A2F592-AEA0-415C-A8B9-63DBE792CAC9}" srcId="{8E2B102D-85E2-4793-8CF9-38414D44D111}" destId="{77D8BEAE-ACE6-4578-BFA7-09BD92310B63}" srcOrd="3" destOrd="0" parTransId="{34074F67-0E43-4DE7-860D-E97F092F44F8}" sibTransId="{465FC778-315B-4B5B-8A36-EFBCBDD71948}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E9392DBD-4F22-47F7-BB4B-5229BEE2DF2D}" type="presOf" srcId="{256790E2-BCA4-487A-89E7-CA46E7C71FD9}" destId="{4997D76E-3400-42C4-B378-95440A442A99}" srcOrd="0" destOrd="0" presId="urn:microsoft.com/office/officeart/2005/8/layout/hList7"/>
    <dgm:cxn modelId="{BF0AF5BD-75D8-437F-99CE-AB87710A5F35}" type="presOf" srcId="{77D8BEAE-ACE6-4578-BFA7-09BD92310B63}" destId="{64CD642D-94A2-4128-8109-E6A603496D04}" srcOrd="0" destOrd="0" presId="urn:microsoft.com/office/officeart/2005/8/layout/hList7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F9D565E2-D838-46C4-9136-3E0A966716A2}" type="presOf" srcId="{465FC778-315B-4B5B-8A36-EFBCBDD71948}" destId="{5DF81278-30B2-49E4-8944-CF15B8DCFF23}" srcOrd="0" destOrd="0" presId="urn:microsoft.com/office/officeart/2005/8/layout/hList7"/>
    <dgm:cxn modelId="{CFDC81F9-00B4-4D7B-BF5E-355AC6069355}" type="presOf" srcId="{5ECC8407-046A-4537-9F68-2B155E129A60}" destId="{73274B9C-9630-4A9A-A573-8BD286D020AC}" srcOrd="0" destOrd="0" presId="urn:microsoft.com/office/officeart/2005/8/layout/hList7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7326E001-6D3C-486A-AB79-C65F3538858C}" type="presParOf" srcId="{64212967-6523-4F15-B398-469B9C7D9ADB}" destId="{E34A86CA-1B36-47D2-8BAC-7A724A60FFE1}" srcOrd="2" destOrd="0" presId="urn:microsoft.com/office/officeart/2005/8/layout/hList7"/>
    <dgm:cxn modelId="{B40D2F6F-626E-4A7E-A420-652A7157E581}" type="presParOf" srcId="{E34A86CA-1B36-47D2-8BAC-7A724A60FFE1}" destId="{D0EBDFD9-BE7A-4493-83DC-58CE789C1433}" srcOrd="0" destOrd="0" presId="urn:microsoft.com/office/officeart/2005/8/layout/hList7"/>
    <dgm:cxn modelId="{DDEE7D33-3833-493B-B372-B3DF2933DD2D}" type="presParOf" srcId="{E34A86CA-1B36-47D2-8BAC-7A724A60FFE1}" destId="{9DA65441-E958-4369-98CB-122F5C80BE86}" srcOrd="1" destOrd="0" presId="urn:microsoft.com/office/officeart/2005/8/layout/hList7"/>
    <dgm:cxn modelId="{5B3D2043-7160-4D6C-9984-DD6A97371F78}" type="presParOf" srcId="{E34A86CA-1B36-47D2-8BAC-7A724A60FFE1}" destId="{747E0281-E6E5-4EEF-A646-8F4FA2DA7BFD}" srcOrd="2" destOrd="0" presId="urn:microsoft.com/office/officeart/2005/8/layout/hList7"/>
    <dgm:cxn modelId="{75B6F0A5-C917-44F1-930A-3DF14218EBEA}" type="presParOf" srcId="{E34A86CA-1B36-47D2-8BAC-7A724A60FFE1}" destId="{591AC799-C58E-42A8-AC9A-7076F436A218}" srcOrd="3" destOrd="0" presId="urn:microsoft.com/office/officeart/2005/8/layout/hList7"/>
    <dgm:cxn modelId="{B4393DC3-9687-4D04-BDA0-CE26BDEF75E0}" type="presParOf" srcId="{64212967-6523-4F15-B398-469B9C7D9ADB}" destId="{66DE9D04-9679-4392-9E92-882265F85652}" srcOrd="3" destOrd="0" presId="urn:microsoft.com/office/officeart/2005/8/layout/hList7"/>
    <dgm:cxn modelId="{15AB9100-A415-4BB5-9B22-4A6D8B8C03B6}" type="presParOf" srcId="{64212967-6523-4F15-B398-469B9C7D9ADB}" destId="{190BF8CB-E49B-4E4B-8570-E838261C4B69}" srcOrd="4" destOrd="0" presId="urn:microsoft.com/office/officeart/2005/8/layout/hList7"/>
    <dgm:cxn modelId="{8DA331B7-E290-4EF6-81EA-C4B4FAB2A7D8}" type="presParOf" srcId="{190BF8CB-E49B-4E4B-8570-E838261C4B69}" destId="{4997D76E-3400-42C4-B378-95440A442A99}" srcOrd="0" destOrd="0" presId="urn:microsoft.com/office/officeart/2005/8/layout/hList7"/>
    <dgm:cxn modelId="{5346C4BE-140C-4C6A-974B-CE3DEBC0F04A}" type="presParOf" srcId="{190BF8CB-E49B-4E4B-8570-E838261C4B69}" destId="{B447D381-3D90-420D-B047-682B37904A77}" srcOrd="1" destOrd="0" presId="urn:microsoft.com/office/officeart/2005/8/layout/hList7"/>
    <dgm:cxn modelId="{497DFE41-C30C-4121-A3E7-12B9FF02493D}" type="presParOf" srcId="{190BF8CB-E49B-4E4B-8570-E838261C4B69}" destId="{FF01E499-BA29-4D54-8AB6-8F2311475B78}" srcOrd="2" destOrd="0" presId="urn:microsoft.com/office/officeart/2005/8/layout/hList7"/>
    <dgm:cxn modelId="{B7F12F5F-EFB5-4775-9650-6E84C69FCFD2}" type="presParOf" srcId="{190BF8CB-E49B-4E4B-8570-E838261C4B69}" destId="{F6CF7DD6-451A-4070-95DD-1E8DE12B3C53}" srcOrd="3" destOrd="0" presId="urn:microsoft.com/office/officeart/2005/8/layout/hList7"/>
    <dgm:cxn modelId="{3D20948C-3449-4653-97CB-738D1A5A25C1}" type="presParOf" srcId="{64212967-6523-4F15-B398-469B9C7D9ADB}" destId="{B4D0C83B-0995-4D0F-98F8-5EC58E7BA032}" srcOrd="5" destOrd="0" presId="urn:microsoft.com/office/officeart/2005/8/layout/hList7"/>
    <dgm:cxn modelId="{6AFEFA15-AA57-47F3-8EDB-AF9747669D0B}" type="presParOf" srcId="{64212967-6523-4F15-B398-469B9C7D9ADB}" destId="{1202219F-F4D8-46CE-B32D-F92B7FB8F3FA}" srcOrd="6" destOrd="0" presId="urn:microsoft.com/office/officeart/2005/8/layout/hList7"/>
    <dgm:cxn modelId="{46019DBA-575E-4D3D-A4CB-9FFEEA984F9D}" type="presParOf" srcId="{1202219F-F4D8-46CE-B32D-F92B7FB8F3FA}" destId="{64CD642D-94A2-4128-8109-E6A603496D04}" srcOrd="0" destOrd="0" presId="urn:microsoft.com/office/officeart/2005/8/layout/hList7"/>
    <dgm:cxn modelId="{C731D038-33CA-43C2-ADC1-BDD70B5A0235}" type="presParOf" srcId="{1202219F-F4D8-46CE-B32D-F92B7FB8F3FA}" destId="{1FDB1938-83A4-4F81-8E50-4FBB7A69EFC4}" srcOrd="1" destOrd="0" presId="urn:microsoft.com/office/officeart/2005/8/layout/hList7"/>
    <dgm:cxn modelId="{A6E55FBE-F7A9-4934-A31C-D781FA39EAC2}" type="presParOf" srcId="{1202219F-F4D8-46CE-B32D-F92B7FB8F3FA}" destId="{1E1C5757-2DF4-45CB-ADD6-55DBE523CF67}" srcOrd="2" destOrd="0" presId="urn:microsoft.com/office/officeart/2005/8/layout/hList7"/>
    <dgm:cxn modelId="{F293C846-1F84-4EE6-A020-71F5ACE8D8B7}" type="presParOf" srcId="{1202219F-F4D8-46CE-B32D-F92B7FB8F3FA}" destId="{A4A2E023-1453-495E-B7FC-DB241C857B5A}" srcOrd="3" destOrd="0" presId="urn:microsoft.com/office/officeart/2005/8/layout/hList7"/>
    <dgm:cxn modelId="{2857B6FB-EB14-47FE-BE50-77AEB584DE43}" type="presParOf" srcId="{64212967-6523-4F15-B398-469B9C7D9ADB}" destId="{5DF81278-30B2-49E4-8944-CF15B8DCFF23}" srcOrd="7" destOrd="0" presId="urn:microsoft.com/office/officeart/2005/8/layout/hList7"/>
    <dgm:cxn modelId="{3A9281E3-6708-4F2D-B149-F8E57C5A904C}" type="presParOf" srcId="{64212967-6523-4F15-B398-469B9C7D9ADB}" destId="{6768F2BE-6435-44DD-B525-4A6F6590D82A}" srcOrd="8" destOrd="0" presId="urn:microsoft.com/office/officeart/2005/8/layout/hList7"/>
    <dgm:cxn modelId="{FAE9862B-03AB-4FD1-8681-0197A5417341}" type="presParOf" srcId="{6768F2BE-6435-44DD-B525-4A6F6590D82A}" destId="{73274B9C-9630-4A9A-A573-8BD286D020AC}" srcOrd="0" destOrd="0" presId="urn:microsoft.com/office/officeart/2005/8/layout/hList7"/>
    <dgm:cxn modelId="{E17A4655-91B4-4E1F-BAC1-B51899786C41}" type="presParOf" srcId="{6768F2BE-6435-44DD-B525-4A6F6590D82A}" destId="{14FBCF86-5F2D-41BC-80CB-41BDDE72CB02}" srcOrd="1" destOrd="0" presId="urn:microsoft.com/office/officeart/2005/8/layout/hList7"/>
    <dgm:cxn modelId="{E3B46B95-79B8-46AD-8F7E-FA8E12A9C3C5}" type="presParOf" srcId="{6768F2BE-6435-44DD-B525-4A6F6590D82A}" destId="{1C723E6E-0008-43F0-959C-1BB27AF6F067}" srcOrd="2" destOrd="0" presId="urn:microsoft.com/office/officeart/2005/8/layout/hList7"/>
    <dgm:cxn modelId="{AF271616-64A1-4A70-9AE0-1FBBF0D51D18}" type="presParOf" srcId="{6768F2BE-6435-44DD-B525-4A6F6590D82A}" destId="{9872C499-8F13-48AA-A0E8-8E38F8A4E8B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1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/>
            <a:t>Merge Command</a:t>
          </a:r>
          <a:endParaRPr lang="en-IN" dirty="0"/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EEAAFC99-1E94-40E4-854E-F5A0CBF776DF}">
      <dgm:prSet/>
      <dgm:spPr/>
      <dgm:t>
        <a:bodyPr/>
        <a:lstStyle/>
        <a:p>
          <a:r>
            <a:rPr lang="en-IN" dirty="0"/>
            <a:t>SQL/Pyspark</a:t>
          </a:r>
        </a:p>
      </dgm:t>
    </dgm:pt>
    <dgm:pt modelId="{28BB9507-338C-478F-A434-D2399B3F8DB6}" type="parTrans" cxnId="{35C3CCE8-C2A5-4714-AC8C-AF6C27ADF799}">
      <dgm:prSet/>
      <dgm:spPr/>
      <dgm:t>
        <a:bodyPr/>
        <a:lstStyle/>
        <a:p>
          <a:endParaRPr lang="en-IN"/>
        </a:p>
      </dgm:t>
    </dgm:pt>
    <dgm:pt modelId="{965A802F-78A3-4CD5-89AD-50135ECF5EE8}" type="sibTrans" cxnId="{35C3CCE8-C2A5-4714-AC8C-AF6C27ADF799}">
      <dgm:prSet/>
      <dgm:spPr/>
      <dgm:t>
        <a:bodyPr/>
        <a:lstStyle/>
        <a:p>
          <a:endParaRPr lang="en-IN"/>
        </a:p>
      </dgm:t>
    </dgm:pt>
    <dgm:pt modelId="{5686BDBA-8CFC-4333-8534-B9A1A1C83942}">
      <dgm:prSet/>
      <dgm:spPr/>
      <dgm:t>
        <a:bodyPr/>
        <a:lstStyle/>
        <a:p>
          <a:r>
            <a:rPr lang="en-IN" dirty="0"/>
            <a:t>Update/Delete/lnsert</a:t>
          </a:r>
        </a:p>
      </dgm:t>
    </dgm:pt>
    <dgm:pt modelId="{B74B81F3-0E03-4E75-BEF6-87597C591528}" type="parTrans" cxnId="{F114D06E-2572-463E-BE78-D2FF1D9FCA21}">
      <dgm:prSet/>
      <dgm:spPr/>
      <dgm:t>
        <a:bodyPr/>
        <a:lstStyle/>
        <a:p>
          <a:endParaRPr lang="en-IN"/>
        </a:p>
      </dgm:t>
    </dgm:pt>
    <dgm:pt modelId="{0662B794-08A5-412A-800A-C936A0D14878}" type="sibTrans" cxnId="{F114D06E-2572-463E-BE78-D2FF1D9FCA21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3"/>
      <dgm:spPr/>
    </dgm:pt>
    <dgm:pt modelId="{B6B16F24-85EA-477C-9FF2-9230C63D082E}" type="pres">
      <dgm:prSet presAssocID="{66695134-8557-4970-AB1D-865530EDA114}" presName="nodeTx" presStyleLbl="node1" presStyleIdx="0" presStyleCnt="3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3"/>
      <dgm:spPr/>
    </dgm:pt>
    <dgm:pt modelId="{CF3546B1-C8BD-4A8B-AAD4-88B41724388E}" type="pres">
      <dgm:prSet presAssocID="{66695134-8557-4970-AB1D-865530EDA114}" presName="imagNode" presStyleLbl="fgImgPlace1" presStyleIdx="0" presStyleCnt="3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BF72FE16-84B5-4BA4-BEB8-6659CCC55288}" type="pres">
      <dgm:prSet presAssocID="{EEAAFC99-1E94-40E4-854E-F5A0CBF776DF}" presName="compNode" presStyleCnt="0"/>
      <dgm:spPr/>
    </dgm:pt>
    <dgm:pt modelId="{037E21BF-20E7-4DDE-A4D2-7CB0DCCA29E5}" type="pres">
      <dgm:prSet presAssocID="{EEAAFC99-1E94-40E4-854E-F5A0CBF776DF}" presName="bkgdShape" presStyleLbl="node1" presStyleIdx="1" presStyleCnt="3"/>
      <dgm:spPr/>
    </dgm:pt>
    <dgm:pt modelId="{5278176C-E9CA-42FE-9D58-700865507F81}" type="pres">
      <dgm:prSet presAssocID="{EEAAFC99-1E94-40E4-854E-F5A0CBF776DF}" presName="nodeTx" presStyleLbl="node1" presStyleIdx="1" presStyleCnt="3">
        <dgm:presLayoutVars>
          <dgm:bulletEnabled val="1"/>
        </dgm:presLayoutVars>
      </dgm:prSet>
      <dgm:spPr/>
    </dgm:pt>
    <dgm:pt modelId="{850EFCE1-39D3-446C-8239-A51B404D19A9}" type="pres">
      <dgm:prSet presAssocID="{EEAAFC99-1E94-40E4-854E-F5A0CBF776DF}" presName="invisiNode" presStyleLbl="node1" presStyleIdx="1" presStyleCnt="3"/>
      <dgm:spPr/>
    </dgm:pt>
    <dgm:pt modelId="{5975BCBF-7DD3-4B34-B587-41E603E4FB49}" type="pres">
      <dgm:prSet presAssocID="{EEAAFC99-1E94-40E4-854E-F5A0CBF776DF}" presName="imagNode" presStyleLbl="fgImgPlace1" presStyleIdx="1" presStyleCnt="3"/>
      <dgm:spPr/>
    </dgm:pt>
    <dgm:pt modelId="{BC50D34D-BB5B-4178-8A7F-F9C456E9866D}" type="pres">
      <dgm:prSet presAssocID="{965A802F-78A3-4CD5-89AD-50135ECF5EE8}" presName="sibTrans" presStyleLbl="sibTrans2D1" presStyleIdx="0" presStyleCnt="0"/>
      <dgm:spPr/>
    </dgm:pt>
    <dgm:pt modelId="{B8B9F336-D1E0-45B5-850B-BE3520ADED6C}" type="pres">
      <dgm:prSet presAssocID="{5686BDBA-8CFC-4333-8534-B9A1A1C83942}" presName="compNode" presStyleCnt="0"/>
      <dgm:spPr/>
    </dgm:pt>
    <dgm:pt modelId="{9E179D00-F642-44AE-891B-081FDE75D3EB}" type="pres">
      <dgm:prSet presAssocID="{5686BDBA-8CFC-4333-8534-B9A1A1C83942}" presName="bkgdShape" presStyleLbl="node1" presStyleIdx="2" presStyleCnt="3"/>
      <dgm:spPr/>
    </dgm:pt>
    <dgm:pt modelId="{BB6E7A21-0908-4FAA-A04E-71D8184A4BC5}" type="pres">
      <dgm:prSet presAssocID="{5686BDBA-8CFC-4333-8534-B9A1A1C83942}" presName="nodeTx" presStyleLbl="node1" presStyleIdx="2" presStyleCnt="3">
        <dgm:presLayoutVars>
          <dgm:bulletEnabled val="1"/>
        </dgm:presLayoutVars>
      </dgm:prSet>
      <dgm:spPr/>
    </dgm:pt>
    <dgm:pt modelId="{CAD62508-0F5E-4934-BE20-6EC23F89E671}" type="pres">
      <dgm:prSet presAssocID="{5686BDBA-8CFC-4333-8534-B9A1A1C83942}" presName="invisiNode" presStyleLbl="node1" presStyleIdx="2" presStyleCnt="3"/>
      <dgm:spPr/>
    </dgm:pt>
    <dgm:pt modelId="{55BB3B14-01EC-43CF-BED9-885632F898F4}" type="pres">
      <dgm:prSet presAssocID="{5686BDBA-8CFC-4333-8534-B9A1A1C83942}" presName="imagNode" presStyleLbl="fgImgPlace1" presStyleIdx="2" presStyleCnt="3"/>
      <dgm:spPr/>
    </dgm:pt>
  </dgm:ptLst>
  <dgm:cxnLst>
    <dgm:cxn modelId="{036BD72E-81C9-4A0C-B868-64D68B833BB2}" type="presOf" srcId="{EEAAFC99-1E94-40E4-854E-F5A0CBF776DF}" destId="{5278176C-E9CA-42FE-9D58-700865507F81}" srcOrd="1" destOrd="0" presId="urn:microsoft.com/office/officeart/2005/8/layout/hList7"/>
    <dgm:cxn modelId="{0524C836-2032-4EF3-B399-46714CF79E83}" type="presOf" srcId="{5686BDBA-8CFC-4333-8534-B9A1A1C83942}" destId="{BB6E7A21-0908-4FAA-A04E-71D8184A4BC5}" srcOrd="1" destOrd="0" presId="urn:microsoft.com/office/officeart/2005/8/layout/hList7"/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F114D06E-2572-463E-BE78-D2FF1D9FCA21}" srcId="{8E2B102D-85E2-4793-8CF9-38414D44D111}" destId="{5686BDBA-8CFC-4333-8534-B9A1A1C83942}" srcOrd="2" destOrd="0" parTransId="{B74B81F3-0E03-4E75-BEF6-87597C591528}" sibTransId="{0662B794-08A5-412A-800A-C936A0D14878}"/>
    <dgm:cxn modelId="{26316E7D-0369-4CCB-9B2D-58CA17F2D000}" type="presOf" srcId="{5686BDBA-8CFC-4333-8534-B9A1A1C83942}" destId="{9E179D00-F642-44AE-891B-081FDE75D3EB}" srcOrd="0" destOrd="0" presId="urn:microsoft.com/office/officeart/2005/8/layout/hList7"/>
    <dgm:cxn modelId="{BBF54883-97C0-4DD6-8A22-DA8AC580EF5C}" type="presOf" srcId="{EEAAFC99-1E94-40E4-854E-F5A0CBF776DF}" destId="{037E21BF-20E7-4DDE-A4D2-7CB0DCCA29E5}" srcOrd="0" destOrd="0" presId="urn:microsoft.com/office/officeart/2005/8/layout/hList7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02536992-2CA3-4F66-A3EE-26E4594908CD}" type="presOf" srcId="{965A802F-78A3-4CD5-89AD-50135ECF5EE8}" destId="{BC50D34D-BB5B-4178-8A7F-F9C456E9866D}" srcOrd="0" destOrd="0" presId="urn:microsoft.com/office/officeart/2005/8/layout/hList7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35C3CCE8-C2A5-4714-AC8C-AF6C27ADF799}" srcId="{8E2B102D-85E2-4793-8CF9-38414D44D111}" destId="{EEAAFC99-1E94-40E4-854E-F5A0CBF776DF}" srcOrd="1" destOrd="0" parTransId="{28BB9507-338C-478F-A434-D2399B3F8DB6}" sibTransId="{965A802F-78A3-4CD5-89AD-50135ECF5EE8}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9B248184-4CF5-4B25-BFDD-38CE950EC412}" type="presParOf" srcId="{64212967-6523-4F15-B398-469B9C7D9ADB}" destId="{BF72FE16-84B5-4BA4-BEB8-6659CCC55288}" srcOrd="2" destOrd="0" presId="urn:microsoft.com/office/officeart/2005/8/layout/hList7"/>
    <dgm:cxn modelId="{98D7958A-0EBB-4E8A-8862-7B024F445EE9}" type="presParOf" srcId="{BF72FE16-84B5-4BA4-BEB8-6659CCC55288}" destId="{037E21BF-20E7-4DDE-A4D2-7CB0DCCA29E5}" srcOrd="0" destOrd="0" presId="urn:microsoft.com/office/officeart/2005/8/layout/hList7"/>
    <dgm:cxn modelId="{E1D6D588-7246-437A-BDB1-792307A75512}" type="presParOf" srcId="{BF72FE16-84B5-4BA4-BEB8-6659CCC55288}" destId="{5278176C-E9CA-42FE-9D58-700865507F81}" srcOrd="1" destOrd="0" presId="urn:microsoft.com/office/officeart/2005/8/layout/hList7"/>
    <dgm:cxn modelId="{69F6A27B-A071-4670-8FE5-A3C4B796AC06}" type="presParOf" srcId="{BF72FE16-84B5-4BA4-BEB8-6659CCC55288}" destId="{850EFCE1-39D3-446C-8239-A51B404D19A9}" srcOrd="2" destOrd="0" presId="urn:microsoft.com/office/officeart/2005/8/layout/hList7"/>
    <dgm:cxn modelId="{53C9F954-8E5C-45EC-B495-CB6475936D39}" type="presParOf" srcId="{BF72FE16-84B5-4BA4-BEB8-6659CCC55288}" destId="{5975BCBF-7DD3-4B34-B587-41E603E4FB49}" srcOrd="3" destOrd="0" presId="urn:microsoft.com/office/officeart/2005/8/layout/hList7"/>
    <dgm:cxn modelId="{30721CFC-75C0-45BD-AD70-F6DC14DD2324}" type="presParOf" srcId="{64212967-6523-4F15-B398-469B9C7D9ADB}" destId="{BC50D34D-BB5B-4178-8A7F-F9C456E9866D}" srcOrd="3" destOrd="0" presId="urn:microsoft.com/office/officeart/2005/8/layout/hList7"/>
    <dgm:cxn modelId="{5CA927F9-F94D-4F90-83FB-D6C58D4ABF6C}" type="presParOf" srcId="{64212967-6523-4F15-B398-469B9C7D9ADB}" destId="{B8B9F336-D1E0-45B5-850B-BE3520ADED6C}" srcOrd="4" destOrd="0" presId="urn:microsoft.com/office/officeart/2005/8/layout/hList7"/>
    <dgm:cxn modelId="{46F7EE7D-5467-4EFD-B20E-C6FBA998B330}" type="presParOf" srcId="{B8B9F336-D1E0-45B5-850B-BE3520ADED6C}" destId="{9E179D00-F642-44AE-891B-081FDE75D3EB}" srcOrd="0" destOrd="0" presId="urn:microsoft.com/office/officeart/2005/8/layout/hList7"/>
    <dgm:cxn modelId="{00677EB5-DF59-4D31-A235-7C9E684640B6}" type="presParOf" srcId="{B8B9F336-D1E0-45B5-850B-BE3520ADED6C}" destId="{BB6E7A21-0908-4FAA-A04E-71D8184A4BC5}" srcOrd="1" destOrd="0" presId="urn:microsoft.com/office/officeart/2005/8/layout/hList7"/>
    <dgm:cxn modelId="{C5C5797B-AAE3-42DE-AAA6-BFFD059C1913}" type="presParOf" srcId="{B8B9F336-D1E0-45B5-850B-BE3520ADED6C}" destId="{CAD62508-0F5E-4934-BE20-6EC23F89E671}" srcOrd="2" destOrd="0" presId="urn:microsoft.com/office/officeart/2005/8/layout/hList7"/>
    <dgm:cxn modelId="{C1455B66-038E-4D13-A37F-DE5FD76D9663}" type="presParOf" srcId="{B8B9F336-D1E0-45B5-850B-BE3520ADED6C}" destId="{55BB3B14-01EC-43CF-BED9-885632F898F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2.xml><?xml version="1.0" encoding="utf-8"?>
<dgm:dataModel xmlns:dgm="http://schemas.openxmlformats.org/drawingml/2006/diagram" xmlns:a="http://schemas.openxmlformats.org/drawingml/2006/main">
  <dgm:ptLst>
    <dgm:pt modelId="{8E2B102D-85E2-4793-8CF9-38414D44D11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695134-8557-4970-AB1D-865530EDA114}">
      <dgm:prSet/>
      <dgm:spPr/>
      <dgm:t>
        <a:bodyPr/>
        <a:lstStyle/>
        <a:p>
          <a:r>
            <a:rPr lang="en-IN" dirty="0"/>
            <a:t>Merge</a:t>
          </a:r>
        </a:p>
      </dgm:t>
    </dgm:pt>
    <dgm:pt modelId="{E940CE8D-A545-423F-9ED3-92B8DD99C551}" type="parTrans" cxnId="{75AFC98B-455A-4FF0-9FBB-F42962BCE6D1}">
      <dgm:prSet/>
      <dgm:spPr/>
      <dgm:t>
        <a:bodyPr/>
        <a:lstStyle/>
        <a:p>
          <a:endParaRPr lang="en-IN"/>
        </a:p>
      </dgm:t>
    </dgm:pt>
    <dgm:pt modelId="{25110CAB-C56E-43AB-A77B-FCC3AA043BA0}" type="sibTrans" cxnId="{75AFC98B-455A-4FF0-9FBB-F42962BCE6D1}">
      <dgm:prSet/>
      <dgm:spPr/>
      <dgm:t>
        <a:bodyPr/>
        <a:lstStyle/>
        <a:p>
          <a:endParaRPr lang="en-IN"/>
        </a:p>
      </dgm:t>
    </dgm:pt>
    <dgm:pt modelId="{733875FD-8F4E-46A5-9874-DBF527285D20}">
      <dgm:prSet/>
      <dgm:spPr/>
      <dgm:t>
        <a:bodyPr/>
        <a:lstStyle/>
        <a:p>
          <a:r>
            <a:rPr lang="en-IN" dirty="0"/>
            <a:t>Active Flag</a:t>
          </a:r>
        </a:p>
      </dgm:t>
    </dgm:pt>
    <dgm:pt modelId="{9AAB991A-9CBD-4455-9F2C-22FCFFEE1DD1}" type="parTrans" cxnId="{4710785E-5AF1-43BF-A2CD-AEE677E2CB9F}">
      <dgm:prSet/>
      <dgm:spPr/>
      <dgm:t>
        <a:bodyPr/>
        <a:lstStyle/>
        <a:p>
          <a:endParaRPr lang="en-IN"/>
        </a:p>
      </dgm:t>
    </dgm:pt>
    <dgm:pt modelId="{8BDC8B0E-8481-4473-9F6F-FD352CDC7005}" type="sibTrans" cxnId="{4710785E-5AF1-43BF-A2CD-AEE677E2CB9F}">
      <dgm:prSet/>
      <dgm:spPr/>
      <dgm:t>
        <a:bodyPr/>
        <a:lstStyle/>
        <a:p>
          <a:endParaRPr lang="en-IN"/>
        </a:p>
      </dgm:t>
    </dgm:pt>
    <dgm:pt modelId="{CD103802-8238-40C3-8216-3BD0DDD58671}">
      <dgm:prSet/>
      <dgm:spPr/>
      <dgm:t>
        <a:bodyPr/>
        <a:lstStyle/>
        <a:p>
          <a:r>
            <a:rPr lang="en-IN" dirty="0"/>
            <a:t>Create Duplicate Records</a:t>
          </a:r>
        </a:p>
      </dgm:t>
    </dgm:pt>
    <dgm:pt modelId="{8010202C-0875-4275-AD51-0357378BAF1A}" type="parTrans" cxnId="{EF5045DB-F19F-4447-9D13-01B054315EF6}">
      <dgm:prSet/>
      <dgm:spPr/>
      <dgm:t>
        <a:bodyPr/>
        <a:lstStyle/>
        <a:p>
          <a:endParaRPr lang="en-IN"/>
        </a:p>
      </dgm:t>
    </dgm:pt>
    <dgm:pt modelId="{6D758C2C-72CA-498A-AC03-5CCC08A0AE0A}" type="sibTrans" cxnId="{EF5045DB-F19F-4447-9D13-01B054315EF6}">
      <dgm:prSet/>
      <dgm:spPr/>
      <dgm:t>
        <a:bodyPr/>
        <a:lstStyle/>
        <a:p>
          <a:endParaRPr lang="en-IN"/>
        </a:p>
      </dgm:t>
    </dgm:pt>
    <dgm:pt modelId="{3E06D2F9-5B95-40C3-BA76-3022640CE646}" type="pres">
      <dgm:prSet presAssocID="{8E2B102D-85E2-4793-8CF9-38414D44D111}" presName="Name0" presStyleCnt="0">
        <dgm:presLayoutVars>
          <dgm:dir/>
          <dgm:resizeHandles val="exact"/>
        </dgm:presLayoutVars>
      </dgm:prSet>
      <dgm:spPr/>
    </dgm:pt>
    <dgm:pt modelId="{32D1E762-C88E-4BEF-B0E3-FA2EF23514AA}" type="pres">
      <dgm:prSet presAssocID="{8E2B102D-85E2-4793-8CF9-38414D44D111}" presName="fgShape" presStyleLbl="fgShp" presStyleIdx="0" presStyleCnt="1"/>
      <dgm:spPr/>
    </dgm:pt>
    <dgm:pt modelId="{64212967-6523-4F15-B398-469B9C7D9ADB}" type="pres">
      <dgm:prSet presAssocID="{8E2B102D-85E2-4793-8CF9-38414D44D111}" presName="linComp" presStyleCnt="0"/>
      <dgm:spPr/>
    </dgm:pt>
    <dgm:pt modelId="{1BDA4F87-5CB3-4C87-8677-BB46514B8D57}" type="pres">
      <dgm:prSet presAssocID="{66695134-8557-4970-AB1D-865530EDA114}" presName="compNode" presStyleCnt="0"/>
      <dgm:spPr/>
    </dgm:pt>
    <dgm:pt modelId="{F6F92E40-D867-4769-8217-E90233CC92D4}" type="pres">
      <dgm:prSet presAssocID="{66695134-8557-4970-AB1D-865530EDA114}" presName="bkgdShape" presStyleLbl="node1" presStyleIdx="0" presStyleCnt="3"/>
      <dgm:spPr/>
    </dgm:pt>
    <dgm:pt modelId="{B6B16F24-85EA-477C-9FF2-9230C63D082E}" type="pres">
      <dgm:prSet presAssocID="{66695134-8557-4970-AB1D-865530EDA114}" presName="nodeTx" presStyleLbl="node1" presStyleIdx="0" presStyleCnt="3">
        <dgm:presLayoutVars>
          <dgm:bulletEnabled val="1"/>
        </dgm:presLayoutVars>
      </dgm:prSet>
      <dgm:spPr/>
    </dgm:pt>
    <dgm:pt modelId="{494A9B89-3B32-449F-A454-6355B37BAA57}" type="pres">
      <dgm:prSet presAssocID="{66695134-8557-4970-AB1D-865530EDA114}" presName="invisiNode" presStyleLbl="node1" presStyleIdx="0" presStyleCnt="3"/>
      <dgm:spPr/>
    </dgm:pt>
    <dgm:pt modelId="{CF3546B1-C8BD-4A8B-AAD4-88B41724388E}" type="pres">
      <dgm:prSet presAssocID="{66695134-8557-4970-AB1D-865530EDA114}" presName="imagNode" presStyleLbl="fgImgPlace1" presStyleIdx="0" presStyleCnt="3"/>
      <dgm:spPr/>
    </dgm:pt>
    <dgm:pt modelId="{18311372-A3C1-429A-9061-33F086719BCF}" type="pres">
      <dgm:prSet presAssocID="{25110CAB-C56E-43AB-A77B-FCC3AA043BA0}" presName="sibTrans" presStyleLbl="sibTrans2D1" presStyleIdx="0" presStyleCnt="0"/>
      <dgm:spPr/>
    </dgm:pt>
    <dgm:pt modelId="{737F49E5-3D6D-4BC1-B133-33B2091AB5AE}" type="pres">
      <dgm:prSet presAssocID="{733875FD-8F4E-46A5-9874-DBF527285D20}" presName="compNode" presStyleCnt="0"/>
      <dgm:spPr/>
    </dgm:pt>
    <dgm:pt modelId="{4C76A83C-8B2E-4203-9A92-792F52C37F91}" type="pres">
      <dgm:prSet presAssocID="{733875FD-8F4E-46A5-9874-DBF527285D20}" presName="bkgdShape" presStyleLbl="node1" presStyleIdx="1" presStyleCnt="3"/>
      <dgm:spPr/>
    </dgm:pt>
    <dgm:pt modelId="{53F2C331-B82F-4D76-B853-3E878D0963D1}" type="pres">
      <dgm:prSet presAssocID="{733875FD-8F4E-46A5-9874-DBF527285D20}" presName="nodeTx" presStyleLbl="node1" presStyleIdx="1" presStyleCnt="3">
        <dgm:presLayoutVars>
          <dgm:bulletEnabled val="1"/>
        </dgm:presLayoutVars>
      </dgm:prSet>
      <dgm:spPr/>
    </dgm:pt>
    <dgm:pt modelId="{48E570F5-8028-4AA4-B2FB-B59E085F2EF0}" type="pres">
      <dgm:prSet presAssocID="{733875FD-8F4E-46A5-9874-DBF527285D20}" presName="invisiNode" presStyleLbl="node1" presStyleIdx="1" presStyleCnt="3"/>
      <dgm:spPr/>
    </dgm:pt>
    <dgm:pt modelId="{43BD4599-BDEC-4CB7-8EA3-BDB29B874400}" type="pres">
      <dgm:prSet presAssocID="{733875FD-8F4E-46A5-9874-DBF527285D20}" presName="imagNode" presStyleLbl="fgImgPlace1" presStyleIdx="1" presStyleCnt="3"/>
      <dgm:spPr/>
    </dgm:pt>
    <dgm:pt modelId="{AC71FF4C-03D9-4744-8000-018B37B3021B}" type="pres">
      <dgm:prSet presAssocID="{8BDC8B0E-8481-4473-9F6F-FD352CDC7005}" presName="sibTrans" presStyleLbl="sibTrans2D1" presStyleIdx="0" presStyleCnt="0"/>
      <dgm:spPr/>
    </dgm:pt>
    <dgm:pt modelId="{99017B37-CB2A-4929-B394-0431722C256A}" type="pres">
      <dgm:prSet presAssocID="{CD103802-8238-40C3-8216-3BD0DDD58671}" presName="compNode" presStyleCnt="0"/>
      <dgm:spPr/>
    </dgm:pt>
    <dgm:pt modelId="{3CF4FBBE-A89B-4736-B9E3-084416351D2E}" type="pres">
      <dgm:prSet presAssocID="{CD103802-8238-40C3-8216-3BD0DDD58671}" presName="bkgdShape" presStyleLbl="node1" presStyleIdx="2" presStyleCnt="3"/>
      <dgm:spPr/>
    </dgm:pt>
    <dgm:pt modelId="{C1351999-D95A-4DC1-A627-E142D836879B}" type="pres">
      <dgm:prSet presAssocID="{CD103802-8238-40C3-8216-3BD0DDD58671}" presName="nodeTx" presStyleLbl="node1" presStyleIdx="2" presStyleCnt="3">
        <dgm:presLayoutVars>
          <dgm:bulletEnabled val="1"/>
        </dgm:presLayoutVars>
      </dgm:prSet>
      <dgm:spPr/>
    </dgm:pt>
    <dgm:pt modelId="{4BBCAD16-2C44-4DF4-A700-36CE9AF6F9D0}" type="pres">
      <dgm:prSet presAssocID="{CD103802-8238-40C3-8216-3BD0DDD58671}" presName="invisiNode" presStyleLbl="node1" presStyleIdx="2" presStyleCnt="3"/>
      <dgm:spPr/>
    </dgm:pt>
    <dgm:pt modelId="{81AAB88A-A407-4832-8AF1-581FAC0FD219}" type="pres">
      <dgm:prSet presAssocID="{CD103802-8238-40C3-8216-3BD0DDD58671}" presName="imagNode" presStyleLbl="fgImgPlace1" presStyleIdx="2" presStyleCnt="3"/>
      <dgm:spPr/>
    </dgm:pt>
  </dgm:ptLst>
  <dgm:cxnLst>
    <dgm:cxn modelId="{9C48F23F-4A8E-4B5F-996D-6426BB26E417}" type="presOf" srcId="{733875FD-8F4E-46A5-9874-DBF527285D20}" destId="{53F2C331-B82F-4D76-B853-3E878D0963D1}" srcOrd="1" destOrd="0" presId="urn:microsoft.com/office/officeart/2005/8/layout/hList7"/>
    <dgm:cxn modelId="{4710785E-5AF1-43BF-A2CD-AEE677E2CB9F}" srcId="{8E2B102D-85E2-4793-8CF9-38414D44D111}" destId="{733875FD-8F4E-46A5-9874-DBF527285D20}" srcOrd="1" destOrd="0" parTransId="{9AAB991A-9CBD-4455-9F2C-22FCFFEE1DD1}" sibTransId="{8BDC8B0E-8481-4473-9F6F-FD352CDC7005}"/>
    <dgm:cxn modelId="{44D0CC60-D45E-48BF-983B-B9789A467806}" type="presOf" srcId="{8E2B102D-85E2-4793-8CF9-38414D44D111}" destId="{3E06D2F9-5B95-40C3-BA76-3022640CE646}" srcOrd="0" destOrd="0" presId="urn:microsoft.com/office/officeart/2005/8/layout/hList7"/>
    <dgm:cxn modelId="{75AFC98B-455A-4FF0-9FBB-F42962BCE6D1}" srcId="{8E2B102D-85E2-4793-8CF9-38414D44D111}" destId="{66695134-8557-4970-AB1D-865530EDA114}" srcOrd="0" destOrd="0" parTransId="{E940CE8D-A545-423F-9ED3-92B8DD99C551}" sibTransId="{25110CAB-C56E-43AB-A77B-FCC3AA043BA0}"/>
    <dgm:cxn modelId="{7F4A388E-013A-43EE-8B64-4F99078DF176}" type="presOf" srcId="{733875FD-8F4E-46A5-9874-DBF527285D20}" destId="{4C76A83C-8B2E-4203-9A92-792F52C37F91}" srcOrd="0" destOrd="0" presId="urn:microsoft.com/office/officeart/2005/8/layout/hList7"/>
    <dgm:cxn modelId="{487E3C9B-2A1C-418E-92BE-BB60D1FE681E}" type="presOf" srcId="{25110CAB-C56E-43AB-A77B-FCC3AA043BA0}" destId="{18311372-A3C1-429A-9061-33F086719BCF}" srcOrd="0" destOrd="0" presId="urn:microsoft.com/office/officeart/2005/8/layout/hList7"/>
    <dgm:cxn modelId="{82473AAC-6663-447D-9334-27A2D90FB47C}" type="presOf" srcId="{66695134-8557-4970-AB1D-865530EDA114}" destId="{B6B16F24-85EA-477C-9FF2-9230C63D082E}" srcOrd="1" destOrd="0" presId="urn:microsoft.com/office/officeart/2005/8/layout/hList7"/>
    <dgm:cxn modelId="{EF757AC2-918B-41DA-8242-9A2070C799EE}" type="presOf" srcId="{66695134-8557-4970-AB1D-865530EDA114}" destId="{F6F92E40-D867-4769-8217-E90233CC92D4}" srcOrd="0" destOrd="0" presId="urn:microsoft.com/office/officeart/2005/8/layout/hList7"/>
    <dgm:cxn modelId="{366053C9-6433-4FD5-9278-2ABEE656C7E0}" type="presOf" srcId="{CD103802-8238-40C3-8216-3BD0DDD58671}" destId="{3CF4FBBE-A89B-4736-B9E3-084416351D2E}" srcOrd="0" destOrd="0" presId="urn:microsoft.com/office/officeart/2005/8/layout/hList7"/>
    <dgm:cxn modelId="{72CD2ED9-D2EE-446D-88A2-C0ACCC36E5B5}" type="presOf" srcId="{8BDC8B0E-8481-4473-9F6F-FD352CDC7005}" destId="{AC71FF4C-03D9-4744-8000-018B37B3021B}" srcOrd="0" destOrd="0" presId="urn:microsoft.com/office/officeart/2005/8/layout/hList7"/>
    <dgm:cxn modelId="{EF5045DB-F19F-4447-9D13-01B054315EF6}" srcId="{8E2B102D-85E2-4793-8CF9-38414D44D111}" destId="{CD103802-8238-40C3-8216-3BD0DDD58671}" srcOrd="2" destOrd="0" parTransId="{8010202C-0875-4275-AD51-0357378BAF1A}" sibTransId="{6D758C2C-72CA-498A-AC03-5CCC08A0AE0A}"/>
    <dgm:cxn modelId="{46AF33EC-E1AF-4395-A863-ED7269C585D0}" type="presOf" srcId="{CD103802-8238-40C3-8216-3BD0DDD58671}" destId="{C1351999-D95A-4DC1-A627-E142D836879B}" srcOrd="1" destOrd="0" presId="urn:microsoft.com/office/officeart/2005/8/layout/hList7"/>
    <dgm:cxn modelId="{AD2AC1D8-BE64-4C96-880F-C7A95431E15F}" type="presParOf" srcId="{3E06D2F9-5B95-40C3-BA76-3022640CE646}" destId="{32D1E762-C88E-4BEF-B0E3-FA2EF23514AA}" srcOrd="0" destOrd="0" presId="urn:microsoft.com/office/officeart/2005/8/layout/hList7"/>
    <dgm:cxn modelId="{53D78E1D-9E13-4247-BD3E-30D1B82A86D6}" type="presParOf" srcId="{3E06D2F9-5B95-40C3-BA76-3022640CE646}" destId="{64212967-6523-4F15-B398-469B9C7D9ADB}" srcOrd="1" destOrd="0" presId="urn:microsoft.com/office/officeart/2005/8/layout/hList7"/>
    <dgm:cxn modelId="{B0E4C12A-95E3-4F4E-8314-E88BB3CBA86D}" type="presParOf" srcId="{64212967-6523-4F15-B398-469B9C7D9ADB}" destId="{1BDA4F87-5CB3-4C87-8677-BB46514B8D57}" srcOrd="0" destOrd="0" presId="urn:microsoft.com/office/officeart/2005/8/layout/hList7"/>
    <dgm:cxn modelId="{95EAB6C9-1405-44BA-A395-F52B662FB724}" type="presParOf" srcId="{1BDA4F87-5CB3-4C87-8677-BB46514B8D57}" destId="{F6F92E40-D867-4769-8217-E90233CC92D4}" srcOrd="0" destOrd="0" presId="urn:microsoft.com/office/officeart/2005/8/layout/hList7"/>
    <dgm:cxn modelId="{A83E76C5-D11F-426A-986D-66C8B3B2C80F}" type="presParOf" srcId="{1BDA4F87-5CB3-4C87-8677-BB46514B8D57}" destId="{B6B16F24-85EA-477C-9FF2-9230C63D082E}" srcOrd="1" destOrd="0" presId="urn:microsoft.com/office/officeart/2005/8/layout/hList7"/>
    <dgm:cxn modelId="{6AA97C18-57D1-45BA-B810-6EC3AAD82996}" type="presParOf" srcId="{1BDA4F87-5CB3-4C87-8677-BB46514B8D57}" destId="{494A9B89-3B32-449F-A454-6355B37BAA57}" srcOrd="2" destOrd="0" presId="urn:microsoft.com/office/officeart/2005/8/layout/hList7"/>
    <dgm:cxn modelId="{3702FD7F-3B17-429B-8E3E-0DF9FB67389F}" type="presParOf" srcId="{1BDA4F87-5CB3-4C87-8677-BB46514B8D57}" destId="{CF3546B1-C8BD-4A8B-AAD4-88B41724388E}" srcOrd="3" destOrd="0" presId="urn:microsoft.com/office/officeart/2005/8/layout/hList7"/>
    <dgm:cxn modelId="{0AA9131F-D5DB-486F-93DA-3394AF8F59C6}" type="presParOf" srcId="{64212967-6523-4F15-B398-469B9C7D9ADB}" destId="{18311372-A3C1-429A-9061-33F086719BCF}" srcOrd="1" destOrd="0" presId="urn:microsoft.com/office/officeart/2005/8/layout/hList7"/>
    <dgm:cxn modelId="{61206855-3BC3-4308-B20A-492AFAB2B576}" type="presParOf" srcId="{64212967-6523-4F15-B398-469B9C7D9ADB}" destId="{737F49E5-3D6D-4BC1-B133-33B2091AB5AE}" srcOrd="2" destOrd="0" presId="urn:microsoft.com/office/officeart/2005/8/layout/hList7"/>
    <dgm:cxn modelId="{DA42BF3B-8858-419C-A638-CDAD1157D054}" type="presParOf" srcId="{737F49E5-3D6D-4BC1-B133-33B2091AB5AE}" destId="{4C76A83C-8B2E-4203-9A92-792F52C37F91}" srcOrd="0" destOrd="0" presId="urn:microsoft.com/office/officeart/2005/8/layout/hList7"/>
    <dgm:cxn modelId="{846777F6-7F8A-409F-B4AE-9E6763E8C28A}" type="presParOf" srcId="{737F49E5-3D6D-4BC1-B133-33B2091AB5AE}" destId="{53F2C331-B82F-4D76-B853-3E878D0963D1}" srcOrd="1" destOrd="0" presId="urn:microsoft.com/office/officeart/2005/8/layout/hList7"/>
    <dgm:cxn modelId="{71363406-E477-4026-A1E9-3EAC9735A608}" type="presParOf" srcId="{737F49E5-3D6D-4BC1-B133-33B2091AB5AE}" destId="{48E570F5-8028-4AA4-B2FB-B59E085F2EF0}" srcOrd="2" destOrd="0" presId="urn:microsoft.com/office/officeart/2005/8/layout/hList7"/>
    <dgm:cxn modelId="{6E734D0E-BE01-49C9-9B4B-13786C5E4DC3}" type="presParOf" srcId="{737F49E5-3D6D-4BC1-B133-33B2091AB5AE}" destId="{43BD4599-BDEC-4CB7-8EA3-BDB29B874400}" srcOrd="3" destOrd="0" presId="urn:microsoft.com/office/officeart/2005/8/layout/hList7"/>
    <dgm:cxn modelId="{E4C077BE-1DA7-4E4C-B21C-C21AD22D561B}" type="presParOf" srcId="{64212967-6523-4F15-B398-469B9C7D9ADB}" destId="{AC71FF4C-03D9-4744-8000-018B37B3021B}" srcOrd="3" destOrd="0" presId="urn:microsoft.com/office/officeart/2005/8/layout/hList7"/>
    <dgm:cxn modelId="{BDC6DC9F-B730-499D-8CB8-9B05E07F9E10}" type="presParOf" srcId="{64212967-6523-4F15-B398-469B9C7D9ADB}" destId="{99017B37-CB2A-4929-B394-0431722C256A}" srcOrd="4" destOrd="0" presId="urn:microsoft.com/office/officeart/2005/8/layout/hList7"/>
    <dgm:cxn modelId="{D2463665-0504-4659-8C21-A1012B2AF5CB}" type="presParOf" srcId="{99017B37-CB2A-4929-B394-0431722C256A}" destId="{3CF4FBBE-A89B-4736-B9E3-084416351D2E}" srcOrd="0" destOrd="0" presId="urn:microsoft.com/office/officeart/2005/8/layout/hList7"/>
    <dgm:cxn modelId="{F132F90D-54D4-4B0F-9E22-7868CEE7FB0A}" type="presParOf" srcId="{99017B37-CB2A-4929-B394-0431722C256A}" destId="{C1351999-D95A-4DC1-A627-E142D836879B}" srcOrd="1" destOrd="0" presId="urn:microsoft.com/office/officeart/2005/8/layout/hList7"/>
    <dgm:cxn modelId="{82446401-A765-4035-ADA1-ED10EB613858}" type="presParOf" srcId="{99017B37-CB2A-4929-B394-0431722C256A}" destId="{4BBCAD16-2C44-4DF4-A700-36CE9AF6F9D0}" srcOrd="2" destOrd="0" presId="urn:microsoft.com/office/officeart/2005/8/layout/hList7"/>
    <dgm:cxn modelId="{6E3054B2-85F1-4ABB-B9B2-F99EE66D05E7}" type="presParOf" srcId="{99017B37-CB2A-4929-B394-0431722C256A}" destId="{81AAB88A-A407-4832-8AF1-581FAC0FD219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3.xml><?xml version="1.0" encoding="utf-8"?>
<dgm:dataModel xmlns:dgm="http://schemas.openxmlformats.org/drawingml/2006/diagram" xmlns:a="http://schemas.openxmlformats.org/drawingml/2006/main">
  <dgm:ptLst>
    <dgm:pt modelId="{E20CF99D-350B-4287-85A8-97D439C1B49D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229431F-673D-4E2E-839E-B62F5D9BF011}">
      <dgm:prSet/>
      <dgm:spPr/>
      <dgm:t>
        <a:bodyPr/>
        <a:lstStyle/>
        <a:p>
          <a:r>
            <a:rPr lang="en-IN"/>
            <a:t>diff_df = dfI.exceptAII(df2)</a:t>
          </a:r>
        </a:p>
      </dgm:t>
    </dgm:pt>
    <dgm:pt modelId="{EF082047-1EE5-431A-AC39-54116B84E3E9}" type="parTrans" cxnId="{3A5807E7-80CB-4EB5-BF78-6F7FA6B08FE1}">
      <dgm:prSet/>
      <dgm:spPr/>
      <dgm:t>
        <a:bodyPr/>
        <a:lstStyle/>
        <a:p>
          <a:endParaRPr lang="en-IN"/>
        </a:p>
      </dgm:t>
    </dgm:pt>
    <dgm:pt modelId="{4FDB008F-3FE8-482B-895A-DCDD6B1D00E4}" type="sibTrans" cxnId="{3A5807E7-80CB-4EB5-BF78-6F7FA6B08FE1}">
      <dgm:prSet/>
      <dgm:spPr/>
      <dgm:t>
        <a:bodyPr/>
        <a:lstStyle/>
        <a:p>
          <a:endParaRPr lang="en-IN"/>
        </a:p>
      </dgm:t>
    </dgm:pt>
    <dgm:pt modelId="{5B9AB55D-075C-401A-A90B-D4008CEAAE6A}">
      <dgm:prSet/>
      <dgm:spPr/>
      <dgm:t>
        <a:bodyPr/>
        <a:lstStyle/>
        <a:p>
          <a:r>
            <a:rPr lang="en-IN"/>
            <a:t>diff_df = df1.subtract(df2)</a:t>
          </a:r>
        </a:p>
      </dgm:t>
    </dgm:pt>
    <dgm:pt modelId="{FB6F3C9E-FBCE-4CC9-A31F-05A8C4974FC3}" type="parTrans" cxnId="{4640A56C-BD82-4B6E-A7DD-32065CF3940E}">
      <dgm:prSet/>
      <dgm:spPr/>
      <dgm:t>
        <a:bodyPr/>
        <a:lstStyle/>
        <a:p>
          <a:endParaRPr lang="en-IN"/>
        </a:p>
      </dgm:t>
    </dgm:pt>
    <dgm:pt modelId="{551052B3-B10F-4CDF-BB7B-67C43D566D7E}" type="sibTrans" cxnId="{4640A56C-BD82-4B6E-A7DD-32065CF3940E}">
      <dgm:prSet/>
      <dgm:spPr/>
      <dgm:t>
        <a:bodyPr/>
        <a:lstStyle/>
        <a:p>
          <a:endParaRPr lang="en-IN"/>
        </a:p>
      </dgm:t>
    </dgm:pt>
    <dgm:pt modelId="{5491D74D-1F10-4A18-99E4-F74BF6D4BD08}" type="pres">
      <dgm:prSet presAssocID="{E20CF99D-350B-4287-85A8-97D439C1B49D}" presName="Name0" presStyleCnt="0">
        <dgm:presLayoutVars>
          <dgm:dir/>
          <dgm:resizeHandles val="exact"/>
        </dgm:presLayoutVars>
      </dgm:prSet>
      <dgm:spPr/>
    </dgm:pt>
    <dgm:pt modelId="{04D4637D-84C0-417F-8EC9-0E821A98DE6E}" type="pres">
      <dgm:prSet presAssocID="{E20CF99D-350B-4287-85A8-97D439C1B49D}" presName="fgShape" presStyleLbl="fgShp" presStyleIdx="0" presStyleCnt="1"/>
      <dgm:spPr/>
    </dgm:pt>
    <dgm:pt modelId="{36945298-0053-4590-80B3-C863AB58849E}" type="pres">
      <dgm:prSet presAssocID="{E20CF99D-350B-4287-85A8-97D439C1B49D}" presName="linComp" presStyleCnt="0"/>
      <dgm:spPr/>
    </dgm:pt>
    <dgm:pt modelId="{A52BF697-3DC6-4710-B480-902AE8976698}" type="pres">
      <dgm:prSet presAssocID="{E229431F-673D-4E2E-839E-B62F5D9BF011}" presName="compNode" presStyleCnt="0"/>
      <dgm:spPr/>
    </dgm:pt>
    <dgm:pt modelId="{E38E6CC3-4A53-4661-8AAF-9AA9C715DA95}" type="pres">
      <dgm:prSet presAssocID="{E229431F-673D-4E2E-839E-B62F5D9BF011}" presName="bkgdShape" presStyleLbl="node1" presStyleIdx="0" presStyleCnt="2"/>
      <dgm:spPr/>
    </dgm:pt>
    <dgm:pt modelId="{2D60F403-45FF-431B-87C6-8065018310C9}" type="pres">
      <dgm:prSet presAssocID="{E229431F-673D-4E2E-839E-B62F5D9BF011}" presName="nodeTx" presStyleLbl="node1" presStyleIdx="0" presStyleCnt="2">
        <dgm:presLayoutVars>
          <dgm:bulletEnabled val="1"/>
        </dgm:presLayoutVars>
      </dgm:prSet>
      <dgm:spPr/>
    </dgm:pt>
    <dgm:pt modelId="{0BC31B40-75A8-4286-AB54-8331983433D2}" type="pres">
      <dgm:prSet presAssocID="{E229431F-673D-4E2E-839E-B62F5D9BF011}" presName="invisiNode" presStyleLbl="node1" presStyleIdx="0" presStyleCnt="2"/>
      <dgm:spPr/>
    </dgm:pt>
    <dgm:pt modelId="{3A359AB8-2B7F-4FF6-8DB1-541C6D5654EB}" type="pres">
      <dgm:prSet presAssocID="{E229431F-673D-4E2E-839E-B62F5D9BF011}" presName="imagNode" presStyleLbl="fgImgPlace1" presStyleIdx="0" presStyleCnt="2"/>
      <dgm:spPr/>
    </dgm:pt>
    <dgm:pt modelId="{99E7B12D-A215-4366-9331-08049403BE1D}" type="pres">
      <dgm:prSet presAssocID="{4FDB008F-3FE8-482B-895A-DCDD6B1D00E4}" presName="sibTrans" presStyleLbl="sibTrans2D1" presStyleIdx="0" presStyleCnt="0"/>
      <dgm:spPr/>
    </dgm:pt>
    <dgm:pt modelId="{C86BA58C-3AD1-4811-8046-30DF8CDCAD54}" type="pres">
      <dgm:prSet presAssocID="{5B9AB55D-075C-401A-A90B-D4008CEAAE6A}" presName="compNode" presStyleCnt="0"/>
      <dgm:spPr/>
    </dgm:pt>
    <dgm:pt modelId="{8BE717A9-80CC-4B5C-AC98-5A4C079B6762}" type="pres">
      <dgm:prSet presAssocID="{5B9AB55D-075C-401A-A90B-D4008CEAAE6A}" presName="bkgdShape" presStyleLbl="node1" presStyleIdx="1" presStyleCnt="2"/>
      <dgm:spPr/>
    </dgm:pt>
    <dgm:pt modelId="{74CD8B32-36AC-4478-8AA9-DA8461304E37}" type="pres">
      <dgm:prSet presAssocID="{5B9AB55D-075C-401A-A90B-D4008CEAAE6A}" presName="nodeTx" presStyleLbl="node1" presStyleIdx="1" presStyleCnt="2">
        <dgm:presLayoutVars>
          <dgm:bulletEnabled val="1"/>
        </dgm:presLayoutVars>
      </dgm:prSet>
      <dgm:spPr/>
    </dgm:pt>
    <dgm:pt modelId="{91A23281-EC29-48D9-AFE4-A5875BE23460}" type="pres">
      <dgm:prSet presAssocID="{5B9AB55D-075C-401A-A90B-D4008CEAAE6A}" presName="invisiNode" presStyleLbl="node1" presStyleIdx="1" presStyleCnt="2"/>
      <dgm:spPr/>
    </dgm:pt>
    <dgm:pt modelId="{BA5C9E3E-F0D1-4720-A470-2ACE2FB3AB66}" type="pres">
      <dgm:prSet presAssocID="{5B9AB55D-075C-401A-A90B-D4008CEAAE6A}" presName="imagNode" presStyleLbl="fgImgPlace1" presStyleIdx="1" presStyleCnt="2"/>
      <dgm:spPr/>
    </dgm:pt>
  </dgm:ptLst>
  <dgm:cxnLst>
    <dgm:cxn modelId="{4640A56C-BD82-4B6E-A7DD-32065CF3940E}" srcId="{E20CF99D-350B-4287-85A8-97D439C1B49D}" destId="{5B9AB55D-075C-401A-A90B-D4008CEAAE6A}" srcOrd="1" destOrd="0" parTransId="{FB6F3C9E-FBCE-4CC9-A31F-05A8C4974FC3}" sibTransId="{551052B3-B10F-4CDF-BB7B-67C43D566D7E}"/>
    <dgm:cxn modelId="{5FBD0D6F-B0C9-4EF3-8B11-95C268BC431B}" type="presOf" srcId="{5B9AB55D-075C-401A-A90B-D4008CEAAE6A}" destId="{74CD8B32-36AC-4478-8AA9-DA8461304E37}" srcOrd="1" destOrd="0" presId="urn:microsoft.com/office/officeart/2005/8/layout/hList7"/>
    <dgm:cxn modelId="{780B79A6-3813-4892-8440-A78161282D54}" type="presOf" srcId="{E229431F-673D-4E2E-839E-B62F5D9BF011}" destId="{2D60F403-45FF-431B-87C6-8065018310C9}" srcOrd="1" destOrd="0" presId="urn:microsoft.com/office/officeart/2005/8/layout/hList7"/>
    <dgm:cxn modelId="{56B0D8AA-B452-4227-8F2D-78405CABA590}" type="presOf" srcId="{4FDB008F-3FE8-482B-895A-DCDD6B1D00E4}" destId="{99E7B12D-A215-4366-9331-08049403BE1D}" srcOrd="0" destOrd="0" presId="urn:microsoft.com/office/officeart/2005/8/layout/hList7"/>
    <dgm:cxn modelId="{A04C47C5-1EEE-4157-A99A-FE5CAC403F74}" type="presOf" srcId="{E20CF99D-350B-4287-85A8-97D439C1B49D}" destId="{5491D74D-1F10-4A18-99E4-F74BF6D4BD08}" srcOrd="0" destOrd="0" presId="urn:microsoft.com/office/officeart/2005/8/layout/hList7"/>
    <dgm:cxn modelId="{0B3F19E0-9D26-4345-A6D3-38FE7AD52888}" type="presOf" srcId="{E229431F-673D-4E2E-839E-B62F5D9BF011}" destId="{E38E6CC3-4A53-4661-8AAF-9AA9C715DA95}" srcOrd="0" destOrd="0" presId="urn:microsoft.com/office/officeart/2005/8/layout/hList7"/>
    <dgm:cxn modelId="{3A5807E7-80CB-4EB5-BF78-6F7FA6B08FE1}" srcId="{E20CF99D-350B-4287-85A8-97D439C1B49D}" destId="{E229431F-673D-4E2E-839E-B62F5D9BF011}" srcOrd="0" destOrd="0" parTransId="{EF082047-1EE5-431A-AC39-54116B84E3E9}" sibTransId="{4FDB008F-3FE8-482B-895A-DCDD6B1D00E4}"/>
    <dgm:cxn modelId="{EEF43FE8-911F-4F8D-901A-E7DB8F8315A4}" type="presOf" srcId="{5B9AB55D-075C-401A-A90B-D4008CEAAE6A}" destId="{8BE717A9-80CC-4B5C-AC98-5A4C079B6762}" srcOrd="0" destOrd="0" presId="urn:microsoft.com/office/officeart/2005/8/layout/hList7"/>
    <dgm:cxn modelId="{0A7B7FD1-1FCE-43EC-A09C-713ADB0FDBF1}" type="presParOf" srcId="{5491D74D-1F10-4A18-99E4-F74BF6D4BD08}" destId="{04D4637D-84C0-417F-8EC9-0E821A98DE6E}" srcOrd="0" destOrd="0" presId="urn:microsoft.com/office/officeart/2005/8/layout/hList7"/>
    <dgm:cxn modelId="{2154D1F2-4732-4391-9F2E-1EA0E4BDA0DB}" type="presParOf" srcId="{5491D74D-1F10-4A18-99E4-F74BF6D4BD08}" destId="{36945298-0053-4590-80B3-C863AB58849E}" srcOrd="1" destOrd="0" presId="urn:microsoft.com/office/officeart/2005/8/layout/hList7"/>
    <dgm:cxn modelId="{1995C8A6-5D0A-42D4-A2BF-B631B6E52E1E}" type="presParOf" srcId="{36945298-0053-4590-80B3-C863AB58849E}" destId="{A52BF697-3DC6-4710-B480-902AE8976698}" srcOrd="0" destOrd="0" presId="urn:microsoft.com/office/officeart/2005/8/layout/hList7"/>
    <dgm:cxn modelId="{600B0C4A-FD6C-4BA2-A1BD-B5B86C62E6EF}" type="presParOf" srcId="{A52BF697-3DC6-4710-B480-902AE8976698}" destId="{E38E6CC3-4A53-4661-8AAF-9AA9C715DA95}" srcOrd="0" destOrd="0" presId="urn:microsoft.com/office/officeart/2005/8/layout/hList7"/>
    <dgm:cxn modelId="{B1C92810-5510-4E59-B8BA-D142177FE07B}" type="presParOf" srcId="{A52BF697-3DC6-4710-B480-902AE8976698}" destId="{2D60F403-45FF-431B-87C6-8065018310C9}" srcOrd="1" destOrd="0" presId="urn:microsoft.com/office/officeart/2005/8/layout/hList7"/>
    <dgm:cxn modelId="{2EDB0DA9-EE6E-4F4F-854D-38620EFA2380}" type="presParOf" srcId="{A52BF697-3DC6-4710-B480-902AE8976698}" destId="{0BC31B40-75A8-4286-AB54-8331983433D2}" srcOrd="2" destOrd="0" presId="urn:microsoft.com/office/officeart/2005/8/layout/hList7"/>
    <dgm:cxn modelId="{D27B1237-8DA2-48BB-A62B-3C42E3E91BC7}" type="presParOf" srcId="{A52BF697-3DC6-4710-B480-902AE8976698}" destId="{3A359AB8-2B7F-4FF6-8DB1-541C6D5654EB}" srcOrd="3" destOrd="0" presId="urn:microsoft.com/office/officeart/2005/8/layout/hList7"/>
    <dgm:cxn modelId="{EC9A9654-FFA6-4876-952B-0A8EF230AC91}" type="presParOf" srcId="{36945298-0053-4590-80B3-C863AB58849E}" destId="{99E7B12D-A215-4366-9331-08049403BE1D}" srcOrd="1" destOrd="0" presId="urn:microsoft.com/office/officeart/2005/8/layout/hList7"/>
    <dgm:cxn modelId="{6A2BC7D4-3EF9-47E3-B0F5-46D7BD1FE0C1}" type="presParOf" srcId="{36945298-0053-4590-80B3-C863AB58849E}" destId="{C86BA58C-3AD1-4811-8046-30DF8CDCAD54}" srcOrd="2" destOrd="0" presId="urn:microsoft.com/office/officeart/2005/8/layout/hList7"/>
    <dgm:cxn modelId="{20C906DA-67B9-4404-BC3E-EA11B680D41B}" type="presParOf" srcId="{C86BA58C-3AD1-4811-8046-30DF8CDCAD54}" destId="{8BE717A9-80CC-4B5C-AC98-5A4C079B6762}" srcOrd="0" destOrd="0" presId="urn:microsoft.com/office/officeart/2005/8/layout/hList7"/>
    <dgm:cxn modelId="{18DA8E08-E4D1-4DAB-8F5F-3923666CA6D2}" type="presParOf" srcId="{C86BA58C-3AD1-4811-8046-30DF8CDCAD54}" destId="{74CD8B32-36AC-4478-8AA9-DA8461304E37}" srcOrd="1" destOrd="0" presId="urn:microsoft.com/office/officeart/2005/8/layout/hList7"/>
    <dgm:cxn modelId="{7E63E8B8-FCBB-48CC-9E1E-666A6FD39258}" type="presParOf" srcId="{C86BA58C-3AD1-4811-8046-30DF8CDCAD54}" destId="{91A23281-EC29-48D9-AFE4-A5875BE23460}" srcOrd="2" destOrd="0" presId="urn:microsoft.com/office/officeart/2005/8/layout/hList7"/>
    <dgm:cxn modelId="{651BF0B6-6248-4DDE-83C9-18E4941258A0}" type="presParOf" srcId="{C86BA58C-3AD1-4811-8046-30DF8CDCAD54}" destId="{BA5C9E3E-F0D1-4720-A470-2ACE2FB3AB66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4.xml><?xml version="1.0" encoding="utf-8"?>
<dgm:dataModel xmlns:dgm="http://schemas.openxmlformats.org/drawingml/2006/diagram" xmlns:a="http://schemas.openxmlformats.org/drawingml/2006/main">
  <dgm:ptLst>
    <dgm:pt modelId="{E20CF99D-350B-4287-85A8-97D439C1B49D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229431F-673D-4E2E-839E-B62F5D9BF011}">
      <dgm:prSet/>
      <dgm:spPr/>
      <dgm:t>
        <a:bodyPr/>
        <a:lstStyle/>
        <a:p>
          <a:r>
            <a:rPr lang="en-GB" dirty="0"/>
            <a:t>Application Name No of Executor</a:t>
          </a:r>
          <a:endParaRPr lang="en-IN" dirty="0"/>
        </a:p>
      </dgm:t>
    </dgm:pt>
    <dgm:pt modelId="{EF082047-1EE5-431A-AC39-54116B84E3E9}" type="parTrans" cxnId="{3A5807E7-80CB-4EB5-BF78-6F7FA6B08FE1}">
      <dgm:prSet/>
      <dgm:spPr/>
      <dgm:t>
        <a:bodyPr/>
        <a:lstStyle/>
        <a:p>
          <a:endParaRPr lang="en-IN"/>
        </a:p>
      </dgm:t>
    </dgm:pt>
    <dgm:pt modelId="{4FDB008F-3FE8-482B-895A-DCDD6B1D00E4}" type="sibTrans" cxnId="{3A5807E7-80CB-4EB5-BF78-6F7FA6B08FE1}">
      <dgm:prSet/>
      <dgm:spPr/>
      <dgm:t>
        <a:bodyPr/>
        <a:lstStyle/>
        <a:p>
          <a:endParaRPr lang="en-IN"/>
        </a:p>
      </dgm:t>
    </dgm:pt>
    <dgm:pt modelId="{ABFB833A-CBA1-46F8-823C-3F1B0526C274}">
      <dgm:prSet/>
      <dgm:spPr/>
      <dgm:t>
        <a:bodyPr/>
        <a:lstStyle/>
        <a:p>
          <a:r>
            <a:rPr lang="en-IN" dirty="0" err="1"/>
            <a:t>Deployment Mode</a:t>
          </a:r>
        </a:p>
      </dgm:t>
    </dgm:pt>
    <dgm:pt modelId="{B30B39D4-CAA0-449E-B0D8-007194F0B44F}" type="parTrans" cxnId="{297F4CD7-1125-4223-B301-17DCD194E781}">
      <dgm:prSet/>
      <dgm:spPr/>
      <dgm:t>
        <a:bodyPr/>
        <a:lstStyle/>
        <a:p>
          <a:endParaRPr lang="en-IN"/>
        </a:p>
      </dgm:t>
    </dgm:pt>
    <dgm:pt modelId="{E7F8D415-A6E8-4391-96D1-5AFAF5271562}" type="sibTrans" cxnId="{297F4CD7-1125-4223-B301-17DCD194E781}">
      <dgm:prSet/>
      <dgm:spPr/>
      <dgm:t>
        <a:bodyPr/>
        <a:lstStyle/>
        <a:p>
          <a:endParaRPr lang="en-IN"/>
        </a:p>
      </dgm:t>
    </dgm:pt>
    <dgm:pt modelId="{DDBA401E-DD6D-41E9-A8D1-198E067E8CEB}">
      <dgm:prSet/>
      <dgm:spPr/>
      <dgm:t>
        <a:bodyPr/>
        <a:lstStyle/>
        <a:p>
          <a:r>
            <a:rPr lang="en-IN" dirty="0" err="1"/>
            <a:t>Executor/Driver Memory</a:t>
          </a:r>
        </a:p>
      </dgm:t>
    </dgm:pt>
    <dgm:pt modelId="{EB97CAB0-8E4A-458E-9667-DE0F6C46AA01}" type="parTrans" cxnId="{0009BEDE-1C4A-4E40-A200-2B0F9716782B}">
      <dgm:prSet/>
      <dgm:spPr/>
      <dgm:t>
        <a:bodyPr/>
        <a:lstStyle/>
        <a:p>
          <a:endParaRPr lang="en-IN"/>
        </a:p>
      </dgm:t>
    </dgm:pt>
    <dgm:pt modelId="{4B629A2C-D87D-463C-928B-0D9F2016F0EF}" type="sibTrans" cxnId="{0009BEDE-1C4A-4E40-A200-2B0F9716782B}">
      <dgm:prSet/>
      <dgm:spPr/>
      <dgm:t>
        <a:bodyPr/>
        <a:lstStyle/>
        <a:p>
          <a:endParaRPr lang="en-IN"/>
        </a:p>
      </dgm:t>
    </dgm:pt>
    <dgm:pt modelId="{4C1E8DC5-4068-4A02-8809-2971DF3A9F86}">
      <dgm:prSet/>
      <dgm:spPr/>
      <dgm:t>
        <a:bodyPr/>
        <a:lstStyle/>
        <a:p>
          <a:r>
            <a:rPr lang="en-IN" dirty="0" err="1"/>
            <a:t>Dependent Library</a:t>
          </a:r>
        </a:p>
      </dgm:t>
    </dgm:pt>
    <dgm:pt modelId="{4AA7B511-ADFF-4917-91B7-71D1D4F8B8C7}" type="parTrans" cxnId="{13D68C5B-F52B-4EB4-9BB5-4828BAA69A51}">
      <dgm:prSet/>
      <dgm:spPr/>
      <dgm:t>
        <a:bodyPr/>
        <a:lstStyle/>
        <a:p>
          <a:endParaRPr lang="en-IN"/>
        </a:p>
      </dgm:t>
    </dgm:pt>
    <dgm:pt modelId="{7B5CE57B-EB10-4D8F-BC78-B75F85F48C19}" type="sibTrans" cxnId="{13D68C5B-F52B-4EB4-9BB5-4828BAA69A51}">
      <dgm:prSet/>
      <dgm:spPr/>
      <dgm:t>
        <a:bodyPr/>
        <a:lstStyle/>
        <a:p>
          <a:endParaRPr lang="en-IN"/>
        </a:p>
      </dgm:t>
    </dgm:pt>
    <dgm:pt modelId="{89994DE9-9A74-4172-BFA7-532318D084C2}">
      <dgm:prSet/>
      <dgm:spPr/>
      <dgm:t>
        <a:bodyPr/>
        <a:lstStyle/>
        <a:p>
          <a:r>
            <a:rPr lang="en-IN" dirty="0" err="1"/>
            <a:t>Spark configuration</a:t>
          </a:r>
        </a:p>
      </dgm:t>
    </dgm:pt>
    <dgm:pt modelId="{319B90A9-9D05-44A8-9A57-C7488AE9C65D}" type="parTrans" cxnId="{E1AB8659-A1E8-4A0B-90BE-3D48926C9D33}">
      <dgm:prSet/>
      <dgm:spPr/>
      <dgm:t>
        <a:bodyPr/>
        <a:lstStyle/>
        <a:p>
          <a:endParaRPr lang="en-IN"/>
        </a:p>
      </dgm:t>
    </dgm:pt>
    <dgm:pt modelId="{DD617687-1324-4924-B005-9EE4982825AB}" type="sibTrans" cxnId="{E1AB8659-A1E8-4A0B-90BE-3D48926C9D33}">
      <dgm:prSet/>
      <dgm:spPr/>
      <dgm:t>
        <a:bodyPr/>
        <a:lstStyle/>
        <a:p>
          <a:endParaRPr lang="en-IN"/>
        </a:p>
      </dgm:t>
    </dgm:pt>
    <dgm:pt modelId="{5C209926-26C0-4238-9693-032D953C2C5F}">
      <dgm:prSet/>
      <dgm:spPr/>
      <dgm:t>
        <a:bodyPr/>
        <a:lstStyle/>
        <a:p>
          <a:r>
            <a:rPr lang="en-IN" dirty="0" err="1"/>
            <a:t>Parameters</a:t>
          </a:r>
        </a:p>
      </dgm:t>
    </dgm:pt>
    <dgm:pt modelId="{028273B8-6C92-4B54-889E-BAF48AF3F061}" type="parTrans" cxnId="{F26107FB-D2D4-44A7-82A1-D2CF56CF4DF2}">
      <dgm:prSet/>
      <dgm:spPr/>
      <dgm:t>
        <a:bodyPr/>
        <a:lstStyle/>
        <a:p>
          <a:endParaRPr lang="en-IN"/>
        </a:p>
      </dgm:t>
    </dgm:pt>
    <dgm:pt modelId="{9D8C5DBC-A8FA-4727-9AE6-FBE3F1E111AB}" type="sibTrans" cxnId="{F26107FB-D2D4-44A7-82A1-D2CF56CF4DF2}">
      <dgm:prSet/>
      <dgm:spPr/>
      <dgm:t>
        <a:bodyPr/>
        <a:lstStyle/>
        <a:p>
          <a:endParaRPr lang="en-IN"/>
        </a:p>
      </dgm:t>
    </dgm:pt>
    <dgm:pt modelId="{5491D74D-1F10-4A18-99E4-F74BF6D4BD08}" type="pres">
      <dgm:prSet presAssocID="{E20CF99D-350B-4287-85A8-97D439C1B49D}" presName="Name0" presStyleCnt="0">
        <dgm:presLayoutVars>
          <dgm:dir/>
          <dgm:resizeHandles val="exact"/>
        </dgm:presLayoutVars>
      </dgm:prSet>
      <dgm:spPr/>
    </dgm:pt>
    <dgm:pt modelId="{04D4637D-84C0-417F-8EC9-0E821A98DE6E}" type="pres">
      <dgm:prSet presAssocID="{E20CF99D-350B-4287-85A8-97D439C1B49D}" presName="fgShape" presStyleLbl="fgShp" presStyleIdx="0" presStyleCnt="1"/>
      <dgm:spPr/>
    </dgm:pt>
    <dgm:pt modelId="{36945298-0053-4590-80B3-C863AB58849E}" type="pres">
      <dgm:prSet presAssocID="{E20CF99D-350B-4287-85A8-97D439C1B49D}" presName="linComp" presStyleCnt="0"/>
      <dgm:spPr/>
    </dgm:pt>
    <dgm:pt modelId="{A52BF697-3DC6-4710-B480-902AE8976698}" type="pres">
      <dgm:prSet presAssocID="{E229431F-673D-4E2E-839E-B62F5D9BF011}" presName="compNode" presStyleCnt="0"/>
      <dgm:spPr/>
    </dgm:pt>
    <dgm:pt modelId="{E38E6CC3-4A53-4661-8AAF-9AA9C715DA95}" type="pres">
      <dgm:prSet presAssocID="{E229431F-673D-4E2E-839E-B62F5D9BF011}" presName="bkgdShape" presStyleLbl="node1" presStyleIdx="0" presStyleCnt="6"/>
      <dgm:spPr/>
    </dgm:pt>
    <dgm:pt modelId="{2D60F403-45FF-431B-87C6-8065018310C9}" type="pres">
      <dgm:prSet presAssocID="{E229431F-673D-4E2E-839E-B62F5D9BF011}" presName="nodeTx" presStyleLbl="node1" presStyleIdx="0" presStyleCnt="6">
        <dgm:presLayoutVars>
          <dgm:bulletEnabled val="1"/>
        </dgm:presLayoutVars>
      </dgm:prSet>
      <dgm:spPr/>
    </dgm:pt>
    <dgm:pt modelId="{0BC31B40-75A8-4286-AB54-8331983433D2}" type="pres">
      <dgm:prSet presAssocID="{E229431F-673D-4E2E-839E-B62F5D9BF011}" presName="invisiNode" presStyleLbl="node1" presStyleIdx="0" presStyleCnt="6"/>
      <dgm:spPr/>
    </dgm:pt>
    <dgm:pt modelId="{3A359AB8-2B7F-4FF6-8DB1-541C6D5654EB}" type="pres">
      <dgm:prSet presAssocID="{E229431F-673D-4E2E-839E-B62F5D9BF011}" presName="imagNode" presStyleLbl="fgImgPlace1" presStyleIdx="0" presStyleCnt="6"/>
      <dgm:spPr/>
    </dgm:pt>
    <dgm:pt modelId="{99E7B12D-A215-4366-9331-08049403BE1D}" type="pres">
      <dgm:prSet presAssocID="{4FDB008F-3FE8-482B-895A-DCDD6B1D00E4}" presName="sibTrans" presStyleLbl="sibTrans2D1" presStyleIdx="0" presStyleCnt="0"/>
      <dgm:spPr/>
    </dgm:pt>
    <dgm:pt modelId="{8AB98A8C-AFBB-4442-A4CF-70A140A3C5BA}" type="pres">
      <dgm:prSet presAssocID="{ABFB833A-CBA1-46F8-823C-3F1B0526C274}" presName="compNode" presStyleCnt="0"/>
      <dgm:spPr/>
    </dgm:pt>
    <dgm:pt modelId="{3CF37AD0-0681-4B98-8A2D-EFD6900747C3}" type="pres">
      <dgm:prSet presAssocID="{ABFB833A-CBA1-46F8-823C-3F1B0526C274}" presName="bkgdShape" presStyleLbl="node1" presStyleIdx="1" presStyleCnt="6"/>
      <dgm:spPr/>
    </dgm:pt>
    <dgm:pt modelId="{E65DE0CB-5E6D-4751-AF4A-1B8AC2088285}" type="pres">
      <dgm:prSet presAssocID="{ABFB833A-CBA1-46F8-823C-3F1B0526C274}" presName="nodeTx" presStyleLbl="node1" presStyleIdx="1" presStyleCnt="6">
        <dgm:presLayoutVars>
          <dgm:bulletEnabled val="1"/>
        </dgm:presLayoutVars>
      </dgm:prSet>
      <dgm:spPr/>
    </dgm:pt>
    <dgm:pt modelId="{596FF883-071C-4702-A951-4D1062C0FE27}" type="pres">
      <dgm:prSet presAssocID="{ABFB833A-CBA1-46F8-823C-3F1B0526C274}" presName="invisiNode" presStyleLbl="node1" presStyleIdx="1" presStyleCnt="6"/>
      <dgm:spPr/>
    </dgm:pt>
    <dgm:pt modelId="{29E03135-B53B-495C-B61D-50AE9CFD9DA0}" type="pres">
      <dgm:prSet presAssocID="{ABFB833A-CBA1-46F8-823C-3F1B0526C274}" presName="imagNode" presStyleLbl="fgImgPlace1" presStyleIdx="1" presStyleCnt="6"/>
      <dgm:spPr/>
    </dgm:pt>
    <dgm:pt modelId="{A09904F1-15BB-471B-885E-D9362C7143FE}" type="pres">
      <dgm:prSet presAssocID="{E7F8D415-A6E8-4391-96D1-5AFAF5271562}" presName="sibTrans" presStyleLbl="sibTrans2D1" presStyleIdx="0" presStyleCnt="0"/>
      <dgm:spPr/>
    </dgm:pt>
    <dgm:pt modelId="{B304BD23-392F-4888-938C-DE01C694F6BB}" type="pres">
      <dgm:prSet presAssocID="{DDBA401E-DD6D-41E9-A8D1-198E067E8CEB}" presName="compNode" presStyleCnt="0"/>
      <dgm:spPr/>
    </dgm:pt>
    <dgm:pt modelId="{1597C438-21AC-46EF-BE6E-2AEB5B9059FE}" type="pres">
      <dgm:prSet presAssocID="{DDBA401E-DD6D-41E9-A8D1-198E067E8CEB}" presName="bkgdShape" presStyleLbl="node1" presStyleIdx="2" presStyleCnt="6"/>
      <dgm:spPr/>
    </dgm:pt>
    <dgm:pt modelId="{0BD6BCC5-5718-4488-A20A-438AF97851C2}" type="pres">
      <dgm:prSet presAssocID="{DDBA401E-DD6D-41E9-A8D1-198E067E8CEB}" presName="nodeTx" presStyleLbl="node1" presStyleIdx="2" presStyleCnt="6">
        <dgm:presLayoutVars>
          <dgm:bulletEnabled val="1"/>
        </dgm:presLayoutVars>
      </dgm:prSet>
      <dgm:spPr/>
    </dgm:pt>
    <dgm:pt modelId="{3D9AD500-D611-451A-BBD6-DB176B90ABCE}" type="pres">
      <dgm:prSet presAssocID="{DDBA401E-DD6D-41E9-A8D1-198E067E8CEB}" presName="invisiNode" presStyleLbl="node1" presStyleIdx="2" presStyleCnt="6"/>
      <dgm:spPr/>
    </dgm:pt>
    <dgm:pt modelId="{36F60923-85AA-4A12-9FA0-CED7B1FFC74F}" type="pres">
      <dgm:prSet presAssocID="{DDBA401E-DD6D-41E9-A8D1-198E067E8CEB}" presName="imagNode" presStyleLbl="fgImgPlace1" presStyleIdx="2" presStyleCnt="6"/>
      <dgm:spPr/>
    </dgm:pt>
    <dgm:pt modelId="{6586B9EC-DF2D-4332-BEDC-AE2F462414DA}" type="pres">
      <dgm:prSet presAssocID="{4B629A2C-D87D-463C-928B-0D9F2016F0EF}" presName="sibTrans" presStyleLbl="sibTrans2D1" presStyleIdx="0" presStyleCnt="0"/>
      <dgm:spPr/>
    </dgm:pt>
    <dgm:pt modelId="{4F54A64C-9A79-4F69-A2C2-618DE6245799}" type="pres">
      <dgm:prSet presAssocID="{4C1E8DC5-4068-4A02-8809-2971DF3A9F86}" presName="compNode" presStyleCnt="0"/>
      <dgm:spPr/>
    </dgm:pt>
    <dgm:pt modelId="{BEA1B65B-EAF6-4978-BABE-0E7291920EEA}" type="pres">
      <dgm:prSet presAssocID="{4C1E8DC5-4068-4A02-8809-2971DF3A9F86}" presName="bkgdShape" presStyleLbl="node1" presStyleIdx="3" presStyleCnt="6"/>
      <dgm:spPr/>
    </dgm:pt>
    <dgm:pt modelId="{FEBA47E5-BCCE-4153-A995-03AA1C1AC38B}" type="pres">
      <dgm:prSet presAssocID="{4C1E8DC5-4068-4A02-8809-2971DF3A9F86}" presName="nodeTx" presStyleLbl="node1" presStyleIdx="3" presStyleCnt="6">
        <dgm:presLayoutVars>
          <dgm:bulletEnabled val="1"/>
        </dgm:presLayoutVars>
      </dgm:prSet>
      <dgm:spPr/>
    </dgm:pt>
    <dgm:pt modelId="{2E76E503-EDB5-4C23-ABAC-3E49FCCDD1CE}" type="pres">
      <dgm:prSet presAssocID="{4C1E8DC5-4068-4A02-8809-2971DF3A9F86}" presName="invisiNode" presStyleLbl="node1" presStyleIdx="3" presStyleCnt="6"/>
      <dgm:spPr/>
    </dgm:pt>
    <dgm:pt modelId="{397AD07C-07DA-4EE4-94D9-52AD3BBF3ED5}" type="pres">
      <dgm:prSet presAssocID="{4C1E8DC5-4068-4A02-8809-2971DF3A9F86}" presName="imagNode" presStyleLbl="fgImgPlace1" presStyleIdx="3" presStyleCnt="6"/>
      <dgm:spPr/>
    </dgm:pt>
    <dgm:pt modelId="{0B34D34F-D997-47D6-8527-815DB88D824A}" type="pres">
      <dgm:prSet presAssocID="{7B5CE57B-EB10-4D8F-BC78-B75F85F48C19}" presName="sibTrans" presStyleLbl="sibTrans2D1" presStyleIdx="0" presStyleCnt="0"/>
      <dgm:spPr/>
    </dgm:pt>
    <dgm:pt modelId="{41962955-1376-4F29-A63E-78C89C910D9D}" type="pres">
      <dgm:prSet presAssocID="{89994DE9-9A74-4172-BFA7-532318D084C2}" presName="compNode" presStyleCnt="0"/>
      <dgm:spPr/>
    </dgm:pt>
    <dgm:pt modelId="{4C178523-240D-41E8-8B31-190DF38ABAB2}" type="pres">
      <dgm:prSet presAssocID="{89994DE9-9A74-4172-BFA7-532318D084C2}" presName="bkgdShape" presStyleLbl="node1" presStyleIdx="4" presStyleCnt="6"/>
      <dgm:spPr/>
    </dgm:pt>
    <dgm:pt modelId="{29866ED2-9AB6-467E-B222-E91B584E6027}" type="pres">
      <dgm:prSet presAssocID="{89994DE9-9A74-4172-BFA7-532318D084C2}" presName="nodeTx" presStyleLbl="node1" presStyleIdx="4" presStyleCnt="6">
        <dgm:presLayoutVars>
          <dgm:bulletEnabled val="1"/>
        </dgm:presLayoutVars>
      </dgm:prSet>
      <dgm:spPr/>
    </dgm:pt>
    <dgm:pt modelId="{2DB6DAE0-2278-4D37-86C9-9C4F2E143BED}" type="pres">
      <dgm:prSet presAssocID="{89994DE9-9A74-4172-BFA7-532318D084C2}" presName="invisiNode" presStyleLbl="node1" presStyleIdx="4" presStyleCnt="6"/>
      <dgm:spPr/>
    </dgm:pt>
    <dgm:pt modelId="{5EC944D4-6C80-4008-91A4-A828E1AA4F35}" type="pres">
      <dgm:prSet presAssocID="{89994DE9-9A74-4172-BFA7-532318D084C2}" presName="imagNode" presStyleLbl="fgImgPlace1" presStyleIdx="4" presStyleCnt="6"/>
      <dgm:spPr/>
    </dgm:pt>
    <dgm:pt modelId="{5499DEE8-D243-4A47-AE28-FB5B1AB11AB0}" type="pres">
      <dgm:prSet presAssocID="{DD617687-1324-4924-B005-9EE4982825AB}" presName="sibTrans" presStyleLbl="sibTrans2D1" presStyleIdx="0" presStyleCnt="0"/>
      <dgm:spPr/>
    </dgm:pt>
    <dgm:pt modelId="{E748B992-0BEC-45AD-8328-809950CC5903}" type="pres">
      <dgm:prSet presAssocID="{5C209926-26C0-4238-9693-032D953C2C5F}" presName="compNode" presStyleCnt="0"/>
      <dgm:spPr/>
    </dgm:pt>
    <dgm:pt modelId="{98845F68-8CCF-4FF9-B0EE-DF672F370DB5}" type="pres">
      <dgm:prSet presAssocID="{5C209926-26C0-4238-9693-032D953C2C5F}" presName="bkgdShape" presStyleLbl="node1" presStyleIdx="5" presStyleCnt="6"/>
      <dgm:spPr/>
    </dgm:pt>
    <dgm:pt modelId="{4CE4F76B-01E5-4BDD-A598-65F538D10EB4}" type="pres">
      <dgm:prSet presAssocID="{5C209926-26C0-4238-9693-032D953C2C5F}" presName="nodeTx" presStyleLbl="node1" presStyleIdx="5" presStyleCnt="6">
        <dgm:presLayoutVars>
          <dgm:bulletEnabled val="1"/>
        </dgm:presLayoutVars>
      </dgm:prSet>
      <dgm:spPr/>
    </dgm:pt>
    <dgm:pt modelId="{3987F4A4-508F-4BC6-89B1-E309C1FDE507}" type="pres">
      <dgm:prSet presAssocID="{5C209926-26C0-4238-9693-032D953C2C5F}" presName="invisiNode" presStyleLbl="node1" presStyleIdx="5" presStyleCnt="6"/>
      <dgm:spPr/>
    </dgm:pt>
    <dgm:pt modelId="{F4E347FA-98B4-4147-9D62-FB4B47A9854B}" type="pres">
      <dgm:prSet presAssocID="{5C209926-26C0-4238-9693-032D953C2C5F}" presName="imagNode" presStyleLbl="fgImgPlace1" presStyleIdx="5" presStyleCnt="6"/>
      <dgm:spPr/>
    </dgm:pt>
  </dgm:ptLst>
  <dgm:cxnLst>
    <dgm:cxn modelId="{73A2D33C-320D-4B7C-A4A6-9D2CFFE79967}" type="presOf" srcId="{89994DE9-9A74-4172-BFA7-532318D084C2}" destId="{4C178523-240D-41E8-8B31-190DF38ABAB2}" srcOrd="0" destOrd="0" presId="urn:microsoft.com/office/officeart/2005/8/layout/hList7"/>
    <dgm:cxn modelId="{13D68C5B-F52B-4EB4-9BB5-4828BAA69A51}" srcId="{E20CF99D-350B-4287-85A8-97D439C1B49D}" destId="{4C1E8DC5-4068-4A02-8809-2971DF3A9F86}" srcOrd="3" destOrd="0" parTransId="{4AA7B511-ADFF-4917-91B7-71D1D4F8B8C7}" sibTransId="{7B5CE57B-EB10-4D8F-BC78-B75F85F48C19}"/>
    <dgm:cxn modelId="{E1AB8659-A1E8-4A0B-90BE-3D48926C9D33}" srcId="{E20CF99D-350B-4287-85A8-97D439C1B49D}" destId="{89994DE9-9A74-4172-BFA7-532318D084C2}" srcOrd="4" destOrd="0" parTransId="{319B90A9-9D05-44A8-9A57-C7488AE9C65D}" sibTransId="{DD617687-1324-4924-B005-9EE4982825AB}"/>
    <dgm:cxn modelId="{BEE9E183-1CCC-4997-AB08-09FAC34B636F}" type="presOf" srcId="{5C209926-26C0-4238-9693-032D953C2C5F}" destId="{98845F68-8CCF-4FF9-B0EE-DF672F370DB5}" srcOrd="0" destOrd="0" presId="urn:microsoft.com/office/officeart/2005/8/layout/hList7"/>
    <dgm:cxn modelId="{4DACDD84-8BAC-4006-ABF4-7EEBB6DC117A}" type="presOf" srcId="{ABFB833A-CBA1-46F8-823C-3F1B0526C274}" destId="{3CF37AD0-0681-4B98-8A2D-EFD6900747C3}" srcOrd="0" destOrd="0" presId="urn:microsoft.com/office/officeart/2005/8/layout/hList7"/>
    <dgm:cxn modelId="{2F6D598B-D2AF-4583-9B76-D2E4ECA3A11C}" type="presOf" srcId="{DDBA401E-DD6D-41E9-A8D1-198E067E8CEB}" destId="{1597C438-21AC-46EF-BE6E-2AEB5B9059FE}" srcOrd="0" destOrd="0" presId="urn:microsoft.com/office/officeart/2005/8/layout/hList7"/>
    <dgm:cxn modelId="{964F8393-396C-4AAF-A12C-2B159DC4146E}" type="presOf" srcId="{DD617687-1324-4924-B005-9EE4982825AB}" destId="{5499DEE8-D243-4A47-AE28-FB5B1AB11AB0}" srcOrd="0" destOrd="0" presId="urn:microsoft.com/office/officeart/2005/8/layout/hList7"/>
    <dgm:cxn modelId="{7422C19D-9FE0-48EE-93F3-2F1C483C1FC4}" type="presOf" srcId="{4C1E8DC5-4068-4A02-8809-2971DF3A9F86}" destId="{FEBA47E5-BCCE-4153-A995-03AA1C1AC38B}" srcOrd="1" destOrd="0" presId="urn:microsoft.com/office/officeart/2005/8/layout/hList7"/>
    <dgm:cxn modelId="{A3430CA3-87B2-432C-A073-4506514CA693}" type="presOf" srcId="{5C209926-26C0-4238-9693-032D953C2C5F}" destId="{4CE4F76B-01E5-4BDD-A598-65F538D10EB4}" srcOrd="1" destOrd="0" presId="urn:microsoft.com/office/officeart/2005/8/layout/hList7"/>
    <dgm:cxn modelId="{780B79A6-3813-4892-8440-A78161282D54}" type="presOf" srcId="{E229431F-673D-4E2E-839E-B62F5D9BF011}" destId="{2D60F403-45FF-431B-87C6-8065018310C9}" srcOrd="1" destOrd="0" presId="urn:microsoft.com/office/officeart/2005/8/layout/hList7"/>
    <dgm:cxn modelId="{56B0D8AA-B452-4227-8F2D-78405CABA590}" type="presOf" srcId="{4FDB008F-3FE8-482B-895A-DCDD6B1D00E4}" destId="{99E7B12D-A215-4366-9331-08049403BE1D}" srcOrd="0" destOrd="0" presId="urn:microsoft.com/office/officeart/2005/8/layout/hList7"/>
    <dgm:cxn modelId="{294120AB-7861-4165-984C-DC8277D99CDA}" type="presOf" srcId="{4B629A2C-D87D-463C-928B-0D9F2016F0EF}" destId="{6586B9EC-DF2D-4332-BEDC-AE2F462414DA}" srcOrd="0" destOrd="0" presId="urn:microsoft.com/office/officeart/2005/8/layout/hList7"/>
    <dgm:cxn modelId="{C01410C3-95F0-43C6-AAF1-BC24F5998E16}" type="presOf" srcId="{E7F8D415-A6E8-4391-96D1-5AFAF5271562}" destId="{A09904F1-15BB-471B-885E-D9362C7143FE}" srcOrd="0" destOrd="0" presId="urn:microsoft.com/office/officeart/2005/8/layout/hList7"/>
    <dgm:cxn modelId="{A04C47C5-1EEE-4157-A99A-FE5CAC403F74}" type="presOf" srcId="{E20CF99D-350B-4287-85A8-97D439C1B49D}" destId="{5491D74D-1F10-4A18-99E4-F74BF6D4BD08}" srcOrd="0" destOrd="0" presId="urn:microsoft.com/office/officeart/2005/8/layout/hList7"/>
    <dgm:cxn modelId="{39A9D5CA-5442-466C-8CA7-48E67917FF04}" type="presOf" srcId="{DDBA401E-DD6D-41E9-A8D1-198E067E8CEB}" destId="{0BD6BCC5-5718-4488-A20A-438AF97851C2}" srcOrd="1" destOrd="0" presId="urn:microsoft.com/office/officeart/2005/8/layout/hList7"/>
    <dgm:cxn modelId="{96A9BCD1-5EBB-4424-B6DD-767460292AD8}" type="presOf" srcId="{ABFB833A-CBA1-46F8-823C-3F1B0526C274}" destId="{E65DE0CB-5E6D-4751-AF4A-1B8AC2088285}" srcOrd="1" destOrd="0" presId="urn:microsoft.com/office/officeart/2005/8/layout/hList7"/>
    <dgm:cxn modelId="{297F4CD7-1125-4223-B301-17DCD194E781}" srcId="{E20CF99D-350B-4287-85A8-97D439C1B49D}" destId="{ABFB833A-CBA1-46F8-823C-3F1B0526C274}" srcOrd="1" destOrd="0" parTransId="{B30B39D4-CAA0-449E-B0D8-007194F0B44F}" sibTransId="{E7F8D415-A6E8-4391-96D1-5AFAF5271562}"/>
    <dgm:cxn modelId="{5F834DDC-18FA-480E-B197-67CF4B643007}" type="presOf" srcId="{4C1E8DC5-4068-4A02-8809-2971DF3A9F86}" destId="{BEA1B65B-EAF6-4978-BABE-0E7291920EEA}" srcOrd="0" destOrd="0" presId="urn:microsoft.com/office/officeart/2005/8/layout/hList7"/>
    <dgm:cxn modelId="{0009BEDE-1C4A-4E40-A200-2B0F9716782B}" srcId="{E20CF99D-350B-4287-85A8-97D439C1B49D}" destId="{DDBA401E-DD6D-41E9-A8D1-198E067E8CEB}" srcOrd="2" destOrd="0" parTransId="{EB97CAB0-8E4A-458E-9667-DE0F6C46AA01}" sibTransId="{4B629A2C-D87D-463C-928B-0D9F2016F0EF}"/>
    <dgm:cxn modelId="{5B26CADE-774F-4F38-9223-B72EC60F4ADD}" type="presOf" srcId="{7B5CE57B-EB10-4D8F-BC78-B75F85F48C19}" destId="{0B34D34F-D997-47D6-8527-815DB88D824A}" srcOrd="0" destOrd="0" presId="urn:microsoft.com/office/officeart/2005/8/layout/hList7"/>
    <dgm:cxn modelId="{0B3F19E0-9D26-4345-A6D3-38FE7AD52888}" type="presOf" srcId="{E229431F-673D-4E2E-839E-B62F5D9BF011}" destId="{E38E6CC3-4A53-4661-8AAF-9AA9C715DA95}" srcOrd="0" destOrd="0" presId="urn:microsoft.com/office/officeart/2005/8/layout/hList7"/>
    <dgm:cxn modelId="{3A5807E7-80CB-4EB5-BF78-6F7FA6B08FE1}" srcId="{E20CF99D-350B-4287-85A8-97D439C1B49D}" destId="{E229431F-673D-4E2E-839E-B62F5D9BF011}" srcOrd="0" destOrd="0" parTransId="{EF082047-1EE5-431A-AC39-54116B84E3E9}" sibTransId="{4FDB008F-3FE8-482B-895A-DCDD6B1D00E4}"/>
    <dgm:cxn modelId="{F26107FB-D2D4-44A7-82A1-D2CF56CF4DF2}" srcId="{E20CF99D-350B-4287-85A8-97D439C1B49D}" destId="{5C209926-26C0-4238-9693-032D953C2C5F}" srcOrd="5" destOrd="0" parTransId="{028273B8-6C92-4B54-889E-BAF48AF3F061}" sibTransId="{9D8C5DBC-A8FA-4727-9AE6-FBE3F1E111AB}"/>
    <dgm:cxn modelId="{111546FC-9508-415B-8BA5-E805E64ECDED}" type="presOf" srcId="{89994DE9-9A74-4172-BFA7-532318D084C2}" destId="{29866ED2-9AB6-467E-B222-E91B584E6027}" srcOrd="1" destOrd="0" presId="urn:microsoft.com/office/officeart/2005/8/layout/hList7"/>
    <dgm:cxn modelId="{0A7B7FD1-1FCE-43EC-A09C-713ADB0FDBF1}" type="presParOf" srcId="{5491D74D-1F10-4A18-99E4-F74BF6D4BD08}" destId="{04D4637D-84C0-417F-8EC9-0E821A98DE6E}" srcOrd="0" destOrd="0" presId="urn:microsoft.com/office/officeart/2005/8/layout/hList7"/>
    <dgm:cxn modelId="{2154D1F2-4732-4391-9F2E-1EA0E4BDA0DB}" type="presParOf" srcId="{5491D74D-1F10-4A18-99E4-F74BF6D4BD08}" destId="{36945298-0053-4590-80B3-C863AB58849E}" srcOrd="1" destOrd="0" presId="urn:microsoft.com/office/officeart/2005/8/layout/hList7"/>
    <dgm:cxn modelId="{1995C8A6-5D0A-42D4-A2BF-B631B6E52E1E}" type="presParOf" srcId="{36945298-0053-4590-80B3-C863AB58849E}" destId="{A52BF697-3DC6-4710-B480-902AE8976698}" srcOrd="0" destOrd="0" presId="urn:microsoft.com/office/officeart/2005/8/layout/hList7"/>
    <dgm:cxn modelId="{600B0C4A-FD6C-4BA2-A1BD-B5B86C62E6EF}" type="presParOf" srcId="{A52BF697-3DC6-4710-B480-902AE8976698}" destId="{E38E6CC3-4A53-4661-8AAF-9AA9C715DA95}" srcOrd="0" destOrd="0" presId="urn:microsoft.com/office/officeart/2005/8/layout/hList7"/>
    <dgm:cxn modelId="{B1C92810-5510-4E59-B8BA-D142177FE07B}" type="presParOf" srcId="{A52BF697-3DC6-4710-B480-902AE8976698}" destId="{2D60F403-45FF-431B-87C6-8065018310C9}" srcOrd="1" destOrd="0" presId="urn:microsoft.com/office/officeart/2005/8/layout/hList7"/>
    <dgm:cxn modelId="{2EDB0DA9-EE6E-4F4F-854D-38620EFA2380}" type="presParOf" srcId="{A52BF697-3DC6-4710-B480-902AE8976698}" destId="{0BC31B40-75A8-4286-AB54-8331983433D2}" srcOrd="2" destOrd="0" presId="urn:microsoft.com/office/officeart/2005/8/layout/hList7"/>
    <dgm:cxn modelId="{D27B1237-8DA2-48BB-A62B-3C42E3E91BC7}" type="presParOf" srcId="{A52BF697-3DC6-4710-B480-902AE8976698}" destId="{3A359AB8-2B7F-4FF6-8DB1-541C6D5654EB}" srcOrd="3" destOrd="0" presId="urn:microsoft.com/office/officeart/2005/8/layout/hList7"/>
    <dgm:cxn modelId="{EC9A9654-FFA6-4876-952B-0A8EF230AC91}" type="presParOf" srcId="{36945298-0053-4590-80B3-C863AB58849E}" destId="{99E7B12D-A215-4366-9331-08049403BE1D}" srcOrd="1" destOrd="0" presId="urn:microsoft.com/office/officeart/2005/8/layout/hList7"/>
    <dgm:cxn modelId="{61F846B5-32D9-4D75-9979-F3AFE5A89E94}" type="presParOf" srcId="{36945298-0053-4590-80B3-C863AB58849E}" destId="{8AB98A8C-AFBB-4442-A4CF-70A140A3C5BA}" srcOrd="2" destOrd="0" presId="urn:microsoft.com/office/officeart/2005/8/layout/hList7"/>
    <dgm:cxn modelId="{80D1E6B6-FD61-4BD0-9E32-A9728DB7867C}" type="presParOf" srcId="{8AB98A8C-AFBB-4442-A4CF-70A140A3C5BA}" destId="{3CF37AD0-0681-4B98-8A2D-EFD6900747C3}" srcOrd="0" destOrd="0" presId="urn:microsoft.com/office/officeart/2005/8/layout/hList7"/>
    <dgm:cxn modelId="{63CD1444-4C21-4924-B578-C0CF1B7077AA}" type="presParOf" srcId="{8AB98A8C-AFBB-4442-A4CF-70A140A3C5BA}" destId="{E65DE0CB-5E6D-4751-AF4A-1B8AC2088285}" srcOrd="1" destOrd="0" presId="urn:microsoft.com/office/officeart/2005/8/layout/hList7"/>
    <dgm:cxn modelId="{0C37A305-EE82-464B-A580-0A246B4C6FF9}" type="presParOf" srcId="{8AB98A8C-AFBB-4442-A4CF-70A140A3C5BA}" destId="{596FF883-071C-4702-A951-4D1062C0FE27}" srcOrd="2" destOrd="0" presId="urn:microsoft.com/office/officeart/2005/8/layout/hList7"/>
    <dgm:cxn modelId="{1A8B9CBD-DBAA-4D5F-88AE-D71B61183CA4}" type="presParOf" srcId="{8AB98A8C-AFBB-4442-A4CF-70A140A3C5BA}" destId="{29E03135-B53B-495C-B61D-50AE9CFD9DA0}" srcOrd="3" destOrd="0" presId="urn:microsoft.com/office/officeart/2005/8/layout/hList7"/>
    <dgm:cxn modelId="{496418E4-7C9E-45C1-A59C-403DA59D2FF5}" type="presParOf" srcId="{36945298-0053-4590-80B3-C863AB58849E}" destId="{A09904F1-15BB-471B-885E-D9362C7143FE}" srcOrd="3" destOrd="0" presId="urn:microsoft.com/office/officeart/2005/8/layout/hList7"/>
    <dgm:cxn modelId="{F2A8E2D4-A1DB-4E93-99D3-37230B9274AC}" type="presParOf" srcId="{36945298-0053-4590-80B3-C863AB58849E}" destId="{B304BD23-392F-4888-938C-DE01C694F6BB}" srcOrd="4" destOrd="0" presId="urn:microsoft.com/office/officeart/2005/8/layout/hList7"/>
    <dgm:cxn modelId="{E24D2600-A69C-4CEB-B35F-993D53B6E31D}" type="presParOf" srcId="{B304BD23-392F-4888-938C-DE01C694F6BB}" destId="{1597C438-21AC-46EF-BE6E-2AEB5B9059FE}" srcOrd="0" destOrd="0" presId="urn:microsoft.com/office/officeart/2005/8/layout/hList7"/>
    <dgm:cxn modelId="{102BC053-2ECA-4D81-91B5-311B3F59D211}" type="presParOf" srcId="{B304BD23-392F-4888-938C-DE01C694F6BB}" destId="{0BD6BCC5-5718-4488-A20A-438AF97851C2}" srcOrd="1" destOrd="0" presId="urn:microsoft.com/office/officeart/2005/8/layout/hList7"/>
    <dgm:cxn modelId="{97C61716-C51F-4244-8435-70769C03F033}" type="presParOf" srcId="{B304BD23-392F-4888-938C-DE01C694F6BB}" destId="{3D9AD500-D611-451A-BBD6-DB176B90ABCE}" srcOrd="2" destOrd="0" presId="urn:microsoft.com/office/officeart/2005/8/layout/hList7"/>
    <dgm:cxn modelId="{374B5FF5-8506-401A-B190-8948E5D79AA8}" type="presParOf" srcId="{B304BD23-392F-4888-938C-DE01C694F6BB}" destId="{36F60923-85AA-4A12-9FA0-CED7B1FFC74F}" srcOrd="3" destOrd="0" presId="urn:microsoft.com/office/officeart/2005/8/layout/hList7"/>
    <dgm:cxn modelId="{C47902EF-A372-491B-8713-CDE9459E4144}" type="presParOf" srcId="{36945298-0053-4590-80B3-C863AB58849E}" destId="{6586B9EC-DF2D-4332-BEDC-AE2F462414DA}" srcOrd="5" destOrd="0" presId="urn:microsoft.com/office/officeart/2005/8/layout/hList7"/>
    <dgm:cxn modelId="{26D7AC70-2CBB-482B-863D-451F98352616}" type="presParOf" srcId="{36945298-0053-4590-80B3-C863AB58849E}" destId="{4F54A64C-9A79-4F69-A2C2-618DE6245799}" srcOrd="6" destOrd="0" presId="urn:microsoft.com/office/officeart/2005/8/layout/hList7"/>
    <dgm:cxn modelId="{0370760A-C2D4-444E-AA04-DDE5D6DA4A26}" type="presParOf" srcId="{4F54A64C-9A79-4F69-A2C2-618DE6245799}" destId="{BEA1B65B-EAF6-4978-BABE-0E7291920EEA}" srcOrd="0" destOrd="0" presId="urn:microsoft.com/office/officeart/2005/8/layout/hList7"/>
    <dgm:cxn modelId="{D0F269A0-9CDE-41C8-BD6E-472AC97FD4D8}" type="presParOf" srcId="{4F54A64C-9A79-4F69-A2C2-618DE6245799}" destId="{FEBA47E5-BCCE-4153-A995-03AA1C1AC38B}" srcOrd="1" destOrd="0" presId="urn:microsoft.com/office/officeart/2005/8/layout/hList7"/>
    <dgm:cxn modelId="{9D8D4292-CFFA-4872-8478-429FD8201343}" type="presParOf" srcId="{4F54A64C-9A79-4F69-A2C2-618DE6245799}" destId="{2E76E503-EDB5-4C23-ABAC-3E49FCCDD1CE}" srcOrd="2" destOrd="0" presId="urn:microsoft.com/office/officeart/2005/8/layout/hList7"/>
    <dgm:cxn modelId="{FC2063F3-BC6B-43D0-A489-0CC12961685A}" type="presParOf" srcId="{4F54A64C-9A79-4F69-A2C2-618DE6245799}" destId="{397AD07C-07DA-4EE4-94D9-52AD3BBF3ED5}" srcOrd="3" destOrd="0" presId="urn:microsoft.com/office/officeart/2005/8/layout/hList7"/>
    <dgm:cxn modelId="{FAC3D39A-2EB3-4B0A-B4E1-3C449744F11D}" type="presParOf" srcId="{36945298-0053-4590-80B3-C863AB58849E}" destId="{0B34D34F-D997-47D6-8527-815DB88D824A}" srcOrd="7" destOrd="0" presId="urn:microsoft.com/office/officeart/2005/8/layout/hList7"/>
    <dgm:cxn modelId="{37517AAC-97F2-4E3F-A633-A3B27C942B95}" type="presParOf" srcId="{36945298-0053-4590-80B3-C863AB58849E}" destId="{41962955-1376-4F29-A63E-78C89C910D9D}" srcOrd="8" destOrd="0" presId="urn:microsoft.com/office/officeart/2005/8/layout/hList7"/>
    <dgm:cxn modelId="{C96CCC1D-8136-483E-88C9-B6626B9266C7}" type="presParOf" srcId="{41962955-1376-4F29-A63E-78C89C910D9D}" destId="{4C178523-240D-41E8-8B31-190DF38ABAB2}" srcOrd="0" destOrd="0" presId="urn:microsoft.com/office/officeart/2005/8/layout/hList7"/>
    <dgm:cxn modelId="{B4EC786D-0935-489D-91ED-B4BD26BEFA4C}" type="presParOf" srcId="{41962955-1376-4F29-A63E-78C89C910D9D}" destId="{29866ED2-9AB6-467E-B222-E91B584E6027}" srcOrd="1" destOrd="0" presId="urn:microsoft.com/office/officeart/2005/8/layout/hList7"/>
    <dgm:cxn modelId="{78C75F16-2E07-4889-8B21-006A6DECB067}" type="presParOf" srcId="{41962955-1376-4F29-A63E-78C89C910D9D}" destId="{2DB6DAE0-2278-4D37-86C9-9C4F2E143BED}" srcOrd="2" destOrd="0" presId="urn:microsoft.com/office/officeart/2005/8/layout/hList7"/>
    <dgm:cxn modelId="{D3445994-E5DE-4D1F-95D8-E9C165DE9FB3}" type="presParOf" srcId="{41962955-1376-4F29-A63E-78C89C910D9D}" destId="{5EC944D4-6C80-4008-91A4-A828E1AA4F35}" srcOrd="3" destOrd="0" presId="urn:microsoft.com/office/officeart/2005/8/layout/hList7"/>
    <dgm:cxn modelId="{DDDC8BAF-E65B-4208-8A3A-DEF7FA2217C9}" type="presParOf" srcId="{36945298-0053-4590-80B3-C863AB58849E}" destId="{5499DEE8-D243-4A47-AE28-FB5B1AB11AB0}" srcOrd="9" destOrd="0" presId="urn:microsoft.com/office/officeart/2005/8/layout/hList7"/>
    <dgm:cxn modelId="{794C755C-CB1D-4391-80C2-87536F2487A5}" type="presParOf" srcId="{36945298-0053-4590-80B3-C863AB58849E}" destId="{E748B992-0BEC-45AD-8328-809950CC5903}" srcOrd="10" destOrd="0" presId="urn:microsoft.com/office/officeart/2005/8/layout/hList7"/>
    <dgm:cxn modelId="{BAF07B34-F770-4D0A-B3E2-02864E1D7BE9}" type="presParOf" srcId="{E748B992-0BEC-45AD-8328-809950CC5903}" destId="{98845F68-8CCF-4FF9-B0EE-DF672F370DB5}" srcOrd="0" destOrd="0" presId="urn:microsoft.com/office/officeart/2005/8/layout/hList7"/>
    <dgm:cxn modelId="{8DD0DC40-B836-4259-8CC4-3BB41820D122}" type="presParOf" srcId="{E748B992-0BEC-45AD-8328-809950CC5903}" destId="{4CE4F76B-01E5-4BDD-A598-65F538D10EB4}" srcOrd="1" destOrd="0" presId="urn:microsoft.com/office/officeart/2005/8/layout/hList7"/>
    <dgm:cxn modelId="{911DB184-D3AE-46E8-A25E-398F3BB18F4B}" type="presParOf" srcId="{E748B992-0BEC-45AD-8328-809950CC5903}" destId="{3987F4A4-508F-4BC6-89B1-E309C1FDE507}" srcOrd="2" destOrd="0" presId="urn:microsoft.com/office/officeart/2005/8/layout/hList7"/>
    <dgm:cxn modelId="{AC7A3FBE-A3C1-4B1C-BF36-085FE0636120}" type="presParOf" srcId="{E748B992-0BEC-45AD-8328-809950CC5903}" destId="{F4E347FA-98B4-4147-9D62-FB4B47A9854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5.xml><?xml version="1.0" encoding="utf-8"?>
<dgm:dataModel xmlns:dgm="http://schemas.openxmlformats.org/drawingml/2006/diagram" xmlns:a="http://schemas.openxmlformats.org/drawingml/2006/main">
  <dgm:ptLst>
    <dgm:pt modelId="{E20CF99D-350B-4287-85A8-97D439C1B49D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229431F-673D-4E2E-839E-B62F5D9BF011}">
      <dgm:prSet/>
      <dgm:spPr/>
      <dgm:t>
        <a:bodyPr/>
        <a:lstStyle/>
        <a:p>
          <a:r>
            <a:rPr lang="en-IN" dirty="0" err="1"/>
            <a:t>spark.conf.set</a:t>
          </a:r>
          <a:r>
            <a:rPr lang="en-IN" dirty="0"/>
            <a:t>("parameter", Value)</a:t>
          </a:r>
        </a:p>
      </dgm:t>
    </dgm:pt>
    <dgm:pt modelId="{EF082047-1EE5-431A-AC39-54116B84E3E9}" type="parTrans" cxnId="{3A5807E7-80CB-4EB5-BF78-6F7FA6B08FE1}">
      <dgm:prSet/>
      <dgm:spPr/>
      <dgm:t>
        <a:bodyPr/>
        <a:lstStyle/>
        <a:p>
          <a:endParaRPr lang="en-IN"/>
        </a:p>
      </dgm:t>
    </dgm:pt>
    <dgm:pt modelId="{4FDB008F-3FE8-482B-895A-DCDD6B1D00E4}" type="sibTrans" cxnId="{3A5807E7-80CB-4EB5-BF78-6F7FA6B08FE1}">
      <dgm:prSet/>
      <dgm:spPr/>
      <dgm:t>
        <a:bodyPr/>
        <a:lstStyle/>
        <a:p>
          <a:endParaRPr lang="en-IN"/>
        </a:p>
      </dgm:t>
    </dgm:pt>
    <dgm:pt modelId="{36B1DCAC-A4C0-4C29-990F-8FC267A9CBD1}">
      <dgm:prSet/>
      <dgm:spPr/>
      <dgm:t>
        <a:bodyPr/>
        <a:lstStyle/>
        <a:p>
          <a:r>
            <a:rPr lang="en-IN" dirty="0"/>
            <a:t>spark.conf.get("parameter")</a:t>
          </a:r>
        </a:p>
      </dgm:t>
    </dgm:pt>
    <dgm:pt modelId="{08E76803-9329-406D-9371-2383D4D809D5}" type="parTrans" cxnId="{53CE223C-09A2-44D8-A67E-6DE586A2C886}">
      <dgm:prSet/>
      <dgm:spPr/>
      <dgm:t>
        <a:bodyPr/>
        <a:lstStyle/>
        <a:p>
          <a:endParaRPr lang="en-IN"/>
        </a:p>
      </dgm:t>
    </dgm:pt>
    <dgm:pt modelId="{F103C326-F7C2-461A-B532-68B6367E8D91}" type="sibTrans" cxnId="{53CE223C-09A2-44D8-A67E-6DE586A2C886}">
      <dgm:prSet/>
      <dgm:spPr/>
      <dgm:t>
        <a:bodyPr/>
        <a:lstStyle/>
        <a:p>
          <a:endParaRPr lang="en-IN"/>
        </a:p>
      </dgm:t>
    </dgm:pt>
    <dgm:pt modelId="{5491D74D-1F10-4A18-99E4-F74BF6D4BD08}" type="pres">
      <dgm:prSet presAssocID="{E20CF99D-350B-4287-85A8-97D439C1B49D}" presName="Name0" presStyleCnt="0">
        <dgm:presLayoutVars>
          <dgm:dir/>
          <dgm:resizeHandles val="exact"/>
        </dgm:presLayoutVars>
      </dgm:prSet>
      <dgm:spPr/>
    </dgm:pt>
    <dgm:pt modelId="{04D4637D-84C0-417F-8EC9-0E821A98DE6E}" type="pres">
      <dgm:prSet presAssocID="{E20CF99D-350B-4287-85A8-97D439C1B49D}" presName="fgShape" presStyleLbl="fgShp" presStyleIdx="0" presStyleCnt="1"/>
      <dgm:spPr/>
    </dgm:pt>
    <dgm:pt modelId="{36945298-0053-4590-80B3-C863AB58849E}" type="pres">
      <dgm:prSet presAssocID="{E20CF99D-350B-4287-85A8-97D439C1B49D}" presName="linComp" presStyleCnt="0"/>
      <dgm:spPr/>
    </dgm:pt>
    <dgm:pt modelId="{A52BF697-3DC6-4710-B480-902AE8976698}" type="pres">
      <dgm:prSet presAssocID="{E229431F-673D-4E2E-839E-B62F5D9BF011}" presName="compNode" presStyleCnt="0"/>
      <dgm:spPr/>
    </dgm:pt>
    <dgm:pt modelId="{E38E6CC3-4A53-4661-8AAF-9AA9C715DA95}" type="pres">
      <dgm:prSet presAssocID="{E229431F-673D-4E2E-839E-B62F5D9BF011}" presName="bkgdShape" presStyleLbl="node1" presStyleIdx="0" presStyleCnt="2"/>
      <dgm:spPr/>
    </dgm:pt>
    <dgm:pt modelId="{2D60F403-45FF-431B-87C6-8065018310C9}" type="pres">
      <dgm:prSet presAssocID="{E229431F-673D-4E2E-839E-B62F5D9BF011}" presName="nodeTx" presStyleLbl="node1" presStyleIdx="0" presStyleCnt="2">
        <dgm:presLayoutVars>
          <dgm:bulletEnabled val="1"/>
        </dgm:presLayoutVars>
      </dgm:prSet>
      <dgm:spPr/>
    </dgm:pt>
    <dgm:pt modelId="{0BC31B40-75A8-4286-AB54-8331983433D2}" type="pres">
      <dgm:prSet presAssocID="{E229431F-673D-4E2E-839E-B62F5D9BF011}" presName="invisiNode" presStyleLbl="node1" presStyleIdx="0" presStyleCnt="2"/>
      <dgm:spPr/>
    </dgm:pt>
    <dgm:pt modelId="{3A359AB8-2B7F-4FF6-8DB1-541C6D5654EB}" type="pres">
      <dgm:prSet presAssocID="{E229431F-673D-4E2E-839E-B62F5D9BF011}" presName="imagNode" presStyleLbl="fgImgPlace1" presStyleIdx="0" presStyleCnt="2"/>
      <dgm:spPr/>
    </dgm:pt>
    <dgm:pt modelId="{99E7B12D-A215-4366-9331-08049403BE1D}" type="pres">
      <dgm:prSet presAssocID="{4FDB008F-3FE8-482B-895A-DCDD6B1D00E4}" presName="sibTrans" presStyleLbl="sibTrans2D1" presStyleIdx="0" presStyleCnt="0"/>
      <dgm:spPr/>
    </dgm:pt>
    <dgm:pt modelId="{710D991D-AB76-42F7-88D8-C8B80051E5DF}" type="pres">
      <dgm:prSet presAssocID="{36B1DCAC-A4C0-4C29-990F-8FC267A9CBD1}" presName="compNode" presStyleCnt="0"/>
      <dgm:spPr/>
    </dgm:pt>
    <dgm:pt modelId="{418953A2-5286-4A33-B2C1-B0F57D6F23EE}" type="pres">
      <dgm:prSet presAssocID="{36B1DCAC-A4C0-4C29-990F-8FC267A9CBD1}" presName="bkgdShape" presStyleLbl="node1" presStyleIdx="1" presStyleCnt="2"/>
      <dgm:spPr/>
    </dgm:pt>
    <dgm:pt modelId="{D04A950C-9514-4CEC-ADFB-CEE62A02C3A5}" type="pres">
      <dgm:prSet presAssocID="{36B1DCAC-A4C0-4C29-990F-8FC267A9CBD1}" presName="nodeTx" presStyleLbl="node1" presStyleIdx="1" presStyleCnt="2">
        <dgm:presLayoutVars>
          <dgm:bulletEnabled val="1"/>
        </dgm:presLayoutVars>
      </dgm:prSet>
      <dgm:spPr/>
    </dgm:pt>
    <dgm:pt modelId="{3027C12D-F263-4597-B3D0-CC92E087C234}" type="pres">
      <dgm:prSet presAssocID="{36B1DCAC-A4C0-4C29-990F-8FC267A9CBD1}" presName="invisiNode" presStyleLbl="node1" presStyleIdx="1" presStyleCnt="2"/>
      <dgm:spPr/>
    </dgm:pt>
    <dgm:pt modelId="{9212F961-497F-416F-AB20-C027F8CCA83A}" type="pres">
      <dgm:prSet presAssocID="{36B1DCAC-A4C0-4C29-990F-8FC267A9CBD1}" presName="imagNode" presStyleLbl="fgImgPlace1" presStyleIdx="1" presStyleCnt="2"/>
      <dgm:spPr/>
    </dgm:pt>
  </dgm:ptLst>
  <dgm:cxnLst>
    <dgm:cxn modelId="{38C24F13-E7C6-4B44-8800-D9E04A273E6E}" type="presOf" srcId="{36B1DCAC-A4C0-4C29-990F-8FC267A9CBD1}" destId="{418953A2-5286-4A33-B2C1-B0F57D6F23EE}" srcOrd="0" destOrd="0" presId="urn:microsoft.com/office/officeart/2005/8/layout/hList7"/>
    <dgm:cxn modelId="{D0D2F937-FA8D-41DA-8502-08CC591B2EAC}" type="presOf" srcId="{36B1DCAC-A4C0-4C29-990F-8FC267A9CBD1}" destId="{D04A950C-9514-4CEC-ADFB-CEE62A02C3A5}" srcOrd="1" destOrd="0" presId="urn:microsoft.com/office/officeart/2005/8/layout/hList7"/>
    <dgm:cxn modelId="{53CE223C-09A2-44D8-A67E-6DE586A2C886}" srcId="{E20CF99D-350B-4287-85A8-97D439C1B49D}" destId="{36B1DCAC-A4C0-4C29-990F-8FC267A9CBD1}" srcOrd="1" destOrd="0" parTransId="{08E76803-9329-406D-9371-2383D4D809D5}" sibTransId="{F103C326-F7C2-461A-B532-68B6367E8D91}"/>
    <dgm:cxn modelId="{780B79A6-3813-4892-8440-A78161282D54}" type="presOf" srcId="{E229431F-673D-4E2E-839E-B62F5D9BF011}" destId="{2D60F403-45FF-431B-87C6-8065018310C9}" srcOrd="1" destOrd="0" presId="urn:microsoft.com/office/officeart/2005/8/layout/hList7"/>
    <dgm:cxn modelId="{56B0D8AA-B452-4227-8F2D-78405CABA590}" type="presOf" srcId="{4FDB008F-3FE8-482B-895A-DCDD6B1D00E4}" destId="{99E7B12D-A215-4366-9331-08049403BE1D}" srcOrd="0" destOrd="0" presId="urn:microsoft.com/office/officeart/2005/8/layout/hList7"/>
    <dgm:cxn modelId="{A04C47C5-1EEE-4157-A99A-FE5CAC403F74}" type="presOf" srcId="{E20CF99D-350B-4287-85A8-97D439C1B49D}" destId="{5491D74D-1F10-4A18-99E4-F74BF6D4BD08}" srcOrd="0" destOrd="0" presId="urn:microsoft.com/office/officeart/2005/8/layout/hList7"/>
    <dgm:cxn modelId="{0B3F19E0-9D26-4345-A6D3-38FE7AD52888}" type="presOf" srcId="{E229431F-673D-4E2E-839E-B62F5D9BF011}" destId="{E38E6CC3-4A53-4661-8AAF-9AA9C715DA95}" srcOrd="0" destOrd="0" presId="urn:microsoft.com/office/officeart/2005/8/layout/hList7"/>
    <dgm:cxn modelId="{3A5807E7-80CB-4EB5-BF78-6F7FA6B08FE1}" srcId="{E20CF99D-350B-4287-85A8-97D439C1B49D}" destId="{E229431F-673D-4E2E-839E-B62F5D9BF011}" srcOrd="0" destOrd="0" parTransId="{EF082047-1EE5-431A-AC39-54116B84E3E9}" sibTransId="{4FDB008F-3FE8-482B-895A-DCDD6B1D00E4}"/>
    <dgm:cxn modelId="{0A7B7FD1-1FCE-43EC-A09C-713ADB0FDBF1}" type="presParOf" srcId="{5491D74D-1F10-4A18-99E4-F74BF6D4BD08}" destId="{04D4637D-84C0-417F-8EC9-0E821A98DE6E}" srcOrd="0" destOrd="0" presId="urn:microsoft.com/office/officeart/2005/8/layout/hList7"/>
    <dgm:cxn modelId="{2154D1F2-4732-4391-9F2E-1EA0E4BDA0DB}" type="presParOf" srcId="{5491D74D-1F10-4A18-99E4-F74BF6D4BD08}" destId="{36945298-0053-4590-80B3-C863AB58849E}" srcOrd="1" destOrd="0" presId="urn:microsoft.com/office/officeart/2005/8/layout/hList7"/>
    <dgm:cxn modelId="{1995C8A6-5D0A-42D4-A2BF-B631B6E52E1E}" type="presParOf" srcId="{36945298-0053-4590-80B3-C863AB58849E}" destId="{A52BF697-3DC6-4710-B480-902AE8976698}" srcOrd="0" destOrd="0" presId="urn:microsoft.com/office/officeart/2005/8/layout/hList7"/>
    <dgm:cxn modelId="{600B0C4A-FD6C-4BA2-A1BD-B5B86C62E6EF}" type="presParOf" srcId="{A52BF697-3DC6-4710-B480-902AE8976698}" destId="{E38E6CC3-4A53-4661-8AAF-9AA9C715DA95}" srcOrd="0" destOrd="0" presId="urn:microsoft.com/office/officeart/2005/8/layout/hList7"/>
    <dgm:cxn modelId="{B1C92810-5510-4E59-B8BA-D142177FE07B}" type="presParOf" srcId="{A52BF697-3DC6-4710-B480-902AE8976698}" destId="{2D60F403-45FF-431B-87C6-8065018310C9}" srcOrd="1" destOrd="0" presId="urn:microsoft.com/office/officeart/2005/8/layout/hList7"/>
    <dgm:cxn modelId="{2EDB0DA9-EE6E-4F4F-854D-38620EFA2380}" type="presParOf" srcId="{A52BF697-3DC6-4710-B480-902AE8976698}" destId="{0BC31B40-75A8-4286-AB54-8331983433D2}" srcOrd="2" destOrd="0" presId="urn:microsoft.com/office/officeart/2005/8/layout/hList7"/>
    <dgm:cxn modelId="{D27B1237-8DA2-48BB-A62B-3C42E3E91BC7}" type="presParOf" srcId="{A52BF697-3DC6-4710-B480-902AE8976698}" destId="{3A359AB8-2B7F-4FF6-8DB1-541C6D5654EB}" srcOrd="3" destOrd="0" presId="urn:microsoft.com/office/officeart/2005/8/layout/hList7"/>
    <dgm:cxn modelId="{EC9A9654-FFA6-4876-952B-0A8EF230AC91}" type="presParOf" srcId="{36945298-0053-4590-80B3-C863AB58849E}" destId="{99E7B12D-A215-4366-9331-08049403BE1D}" srcOrd="1" destOrd="0" presId="urn:microsoft.com/office/officeart/2005/8/layout/hList7"/>
    <dgm:cxn modelId="{660BBAF1-5F90-472D-9F66-7C8DA8C66A40}" type="presParOf" srcId="{36945298-0053-4590-80B3-C863AB58849E}" destId="{710D991D-AB76-42F7-88D8-C8B80051E5DF}" srcOrd="2" destOrd="0" presId="urn:microsoft.com/office/officeart/2005/8/layout/hList7"/>
    <dgm:cxn modelId="{6A2A6C13-D0DA-49F6-B210-920F715F98EE}" type="presParOf" srcId="{710D991D-AB76-42F7-88D8-C8B80051E5DF}" destId="{418953A2-5286-4A33-B2C1-B0F57D6F23EE}" srcOrd="0" destOrd="0" presId="urn:microsoft.com/office/officeart/2005/8/layout/hList7"/>
    <dgm:cxn modelId="{25DC0715-F611-4139-9109-AAE9DA9E5F41}" type="presParOf" srcId="{710D991D-AB76-42F7-88D8-C8B80051E5DF}" destId="{D04A950C-9514-4CEC-ADFB-CEE62A02C3A5}" srcOrd="1" destOrd="0" presId="urn:microsoft.com/office/officeart/2005/8/layout/hList7"/>
    <dgm:cxn modelId="{70D55038-8AF7-4FC9-9A9F-D2C960342C74}" type="presParOf" srcId="{710D991D-AB76-42F7-88D8-C8B80051E5DF}" destId="{3027C12D-F263-4597-B3D0-CC92E087C234}" srcOrd="2" destOrd="0" presId="urn:microsoft.com/office/officeart/2005/8/layout/hList7"/>
    <dgm:cxn modelId="{D46A035E-D06F-4D91-97E0-0413A70A5948}" type="presParOf" srcId="{710D991D-AB76-42F7-88D8-C8B80051E5DF}" destId="{9212F961-497F-416F-AB20-C027F8CCA83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6.xml><?xml version="1.0" encoding="utf-8"?>
<dgm:dataModel xmlns:dgm="http://schemas.openxmlformats.org/drawingml/2006/diagram" xmlns:a="http://schemas.openxmlformats.org/drawingml/2006/main">
  <dgm:ptLst>
    <dgm:pt modelId="{E20CF99D-350B-4287-85A8-97D439C1B49D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229431F-673D-4E2E-839E-B62F5D9BF011}">
      <dgm:prSet/>
      <dgm:spPr/>
      <dgm:t>
        <a:bodyPr/>
        <a:lstStyle/>
        <a:p>
          <a:r>
            <a:rPr lang="en-IN" dirty="0"/>
            <a:t>Format, Mode</a:t>
          </a:r>
        </a:p>
      </dgm:t>
    </dgm:pt>
    <dgm:pt modelId="{EF082047-1EE5-431A-AC39-54116B84E3E9}" type="parTrans" cxnId="{3A5807E7-80CB-4EB5-BF78-6F7FA6B08FE1}">
      <dgm:prSet/>
      <dgm:spPr/>
      <dgm:t>
        <a:bodyPr/>
        <a:lstStyle/>
        <a:p>
          <a:endParaRPr lang="en-IN"/>
        </a:p>
      </dgm:t>
    </dgm:pt>
    <dgm:pt modelId="{4FDB008F-3FE8-482B-895A-DCDD6B1D00E4}" type="sibTrans" cxnId="{3A5807E7-80CB-4EB5-BF78-6F7FA6B08FE1}">
      <dgm:prSet/>
      <dgm:spPr/>
      <dgm:t>
        <a:bodyPr/>
        <a:lstStyle/>
        <a:p>
          <a:endParaRPr lang="en-IN"/>
        </a:p>
      </dgm:t>
    </dgm:pt>
    <dgm:pt modelId="{1C354535-89F4-4366-8EB1-864A11FDEA84}">
      <dgm:prSet/>
      <dgm:spPr/>
      <dgm:t>
        <a:bodyPr/>
        <a:lstStyle/>
        <a:p>
          <a:r>
            <a:rPr lang="en-IN" dirty="0"/>
            <a:t>Partition By, </a:t>
          </a:r>
          <a:r>
            <a:rPr lang="en-IN" dirty="0" err="1"/>
            <a:t>BucketBy</a:t>
          </a:r>
          <a:endParaRPr lang="en-IN" dirty="0"/>
        </a:p>
      </dgm:t>
    </dgm:pt>
    <dgm:pt modelId="{6A8FDB70-CA1D-475A-85E2-ADD6B5F1D967}" type="parTrans" cxnId="{9E261D52-DEE3-4179-AD71-E337E2F56E34}">
      <dgm:prSet/>
      <dgm:spPr/>
      <dgm:t>
        <a:bodyPr/>
        <a:lstStyle/>
        <a:p>
          <a:endParaRPr lang="en-IN"/>
        </a:p>
      </dgm:t>
    </dgm:pt>
    <dgm:pt modelId="{FD7BEFCE-D638-4FE4-AA91-BCD7941F1CAB}" type="sibTrans" cxnId="{9E261D52-DEE3-4179-AD71-E337E2F56E34}">
      <dgm:prSet/>
      <dgm:spPr/>
      <dgm:t>
        <a:bodyPr/>
        <a:lstStyle/>
        <a:p>
          <a:endParaRPr lang="en-IN"/>
        </a:p>
      </dgm:t>
    </dgm:pt>
    <dgm:pt modelId="{DFBEA34B-57EA-4088-8764-9F5035C29DC4}">
      <dgm:prSet/>
      <dgm:spPr/>
      <dgm:t>
        <a:bodyPr/>
        <a:lstStyle/>
        <a:p>
          <a:r>
            <a:rPr lang="en-IN" dirty="0"/>
            <a:t>Compression, Header, Delimiter</a:t>
          </a:r>
        </a:p>
      </dgm:t>
    </dgm:pt>
    <dgm:pt modelId="{C085A153-A7BE-4BA3-BBAD-647085408479}" type="parTrans" cxnId="{0856ED06-5A5E-4C75-8D56-BEB1D419E0F3}">
      <dgm:prSet/>
      <dgm:spPr/>
      <dgm:t>
        <a:bodyPr/>
        <a:lstStyle/>
        <a:p>
          <a:endParaRPr lang="en-IN"/>
        </a:p>
      </dgm:t>
    </dgm:pt>
    <dgm:pt modelId="{C557A732-B212-415B-AF6C-3FBDE62AF35F}" type="sibTrans" cxnId="{0856ED06-5A5E-4C75-8D56-BEB1D419E0F3}">
      <dgm:prSet/>
      <dgm:spPr/>
      <dgm:t>
        <a:bodyPr/>
        <a:lstStyle/>
        <a:p>
          <a:endParaRPr lang="en-IN"/>
        </a:p>
      </dgm:t>
    </dgm:pt>
    <dgm:pt modelId="{5491D74D-1F10-4A18-99E4-F74BF6D4BD08}" type="pres">
      <dgm:prSet presAssocID="{E20CF99D-350B-4287-85A8-97D439C1B49D}" presName="Name0" presStyleCnt="0">
        <dgm:presLayoutVars>
          <dgm:dir/>
          <dgm:resizeHandles val="exact"/>
        </dgm:presLayoutVars>
      </dgm:prSet>
      <dgm:spPr/>
    </dgm:pt>
    <dgm:pt modelId="{04D4637D-84C0-417F-8EC9-0E821A98DE6E}" type="pres">
      <dgm:prSet presAssocID="{E20CF99D-350B-4287-85A8-97D439C1B49D}" presName="fgShape" presStyleLbl="fgShp" presStyleIdx="0" presStyleCnt="1"/>
      <dgm:spPr/>
    </dgm:pt>
    <dgm:pt modelId="{36945298-0053-4590-80B3-C863AB58849E}" type="pres">
      <dgm:prSet presAssocID="{E20CF99D-350B-4287-85A8-97D439C1B49D}" presName="linComp" presStyleCnt="0"/>
      <dgm:spPr/>
    </dgm:pt>
    <dgm:pt modelId="{A52BF697-3DC6-4710-B480-902AE8976698}" type="pres">
      <dgm:prSet presAssocID="{E229431F-673D-4E2E-839E-B62F5D9BF011}" presName="compNode" presStyleCnt="0"/>
      <dgm:spPr/>
    </dgm:pt>
    <dgm:pt modelId="{E38E6CC3-4A53-4661-8AAF-9AA9C715DA95}" type="pres">
      <dgm:prSet presAssocID="{E229431F-673D-4E2E-839E-B62F5D9BF011}" presName="bkgdShape" presStyleLbl="node1" presStyleIdx="0" presStyleCnt="3"/>
      <dgm:spPr/>
    </dgm:pt>
    <dgm:pt modelId="{2D60F403-45FF-431B-87C6-8065018310C9}" type="pres">
      <dgm:prSet presAssocID="{E229431F-673D-4E2E-839E-B62F5D9BF011}" presName="nodeTx" presStyleLbl="node1" presStyleIdx="0" presStyleCnt="3">
        <dgm:presLayoutVars>
          <dgm:bulletEnabled val="1"/>
        </dgm:presLayoutVars>
      </dgm:prSet>
      <dgm:spPr/>
    </dgm:pt>
    <dgm:pt modelId="{0BC31B40-75A8-4286-AB54-8331983433D2}" type="pres">
      <dgm:prSet presAssocID="{E229431F-673D-4E2E-839E-B62F5D9BF011}" presName="invisiNode" presStyleLbl="node1" presStyleIdx="0" presStyleCnt="3"/>
      <dgm:spPr/>
    </dgm:pt>
    <dgm:pt modelId="{3A359AB8-2B7F-4FF6-8DB1-541C6D5654EB}" type="pres">
      <dgm:prSet presAssocID="{E229431F-673D-4E2E-839E-B62F5D9BF011}" presName="imagNode" presStyleLbl="fgImgPlace1" presStyleIdx="0" presStyleCnt="3"/>
      <dgm:spPr/>
    </dgm:pt>
    <dgm:pt modelId="{99E7B12D-A215-4366-9331-08049403BE1D}" type="pres">
      <dgm:prSet presAssocID="{4FDB008F-3FE8-482B-895A-DCDD6B1D00E4}" presName="sibTrans" presStyleLbl="sibTrans2D1" presStyleIdx="0" presStyleCnt="0"/>
      <dgm:spPr/>
    </dgm:pt>
    <dgm:pt modelId="{40F87202-E81D-42AD-91F2-1F34A0FC9D0D}" type="pres">
      <dgm:prSet presAssocID="{1C354535-89F4-4366-8EB1-864A11FDEA84}" presName="compNode" presStyleCnt="0"/>
      <dgm:spPr/>
    </dgm:pt>
    <dgm:pt modelId="{061578BA-8B8E-4D33-A14C-20A290FDC4E9}" type="pres">
      <dgm:prSet presAssocID="{1C354535-89F4-4366-8EB1-864A11FDEA84}" presName="bkgdShape" presStyleLbl="node1" presStyleIdx="1" presStyleCnt="3"/>
      <dgm:spPr/>
    </dgm:pt>
    <dgm:pt modelId="{BDB8B0D3-23BD-4F39-A822-293699E72846}" type="pres">
      <dgm:prSet presAssocID="{1C354535-89F4-4366-8EB1-864A11FDEA84}" presName="nodeTx" presStyleLbl="node1" presStyleIdx="1" presStyleCnt="3">
        <dgm:presLayoutVars>
          <dgm:bulletEnabled val="1"/>
        </dgm:presLayoutVars>
      </dgm:prSet>
      <dgm:spPr/>
    </dgm:pt>
    <dgm:pt modelId="{2F2A5D38-3E07-4BA4-A785-299D6BE1BF23}" type="pres">
      <dgm:prSet presAssocID="{1C354535-89F4-4366-8EB1-864A11FDEA84}" presName="invisiNode" presStyleLbl="node1" presStyleIdx="1" presStyleCnt="3"/>
      <dgm:spPr/>
    </dgm:pt>
    <dgm:pt modelId="{26B20A2C-F95F-458A-AED1-3CADD65105F7}" type="pres">
      <dgm:prSet presAssocID="{1C354535-89F4-4366-8EB1-864A11FDEA84}" presName="imagNode" presStyleLbl="fgImgPlace1" presStyleIdx="1" presStyleCnt="3"/>
      <dgm:spPr/>
    </dgm:pt>
    <dgm:pt modelId="{C104E5B2-F36D-4AE3-B2FE-B095EC8908F7}" type="pres">
      <dgm:prSet presAssocID="{FD7BEFCE-D638-4FE4-AA91-BCD7941F1CAB}" presName="sibTrans" presStyleLbl="sibTrans2D1" presStyleIdx="0" presStyleCnt="0"/>
      <dgm:spPr/>
    </dgm:pt>
    <dgm:pt modelId="{5701F17D-F61F-4277-8049-27DCB7B5E023}" type="pres">
      <dgm:prSet presAssocID="{DFBEA34B-57EA-4088-8764-9F5035C29DC4}" presName="compNode" presStyleCnt="0"/>
      <dgm:spPr/>
    </dgm:pt>
    <dgm:pt modelId="{B2C840EA-ADCF-459A-92AB-45F4E2A147E9}" type="pres">
      <dgm:prSet presAssocID="{DFBEA34B-57EA-4088-8764-9F5035C29DC4}" presName="bkgdShape" presStyleLbl="node1" presStyleIdx="2" presStyleCnt="3"/>
      <dgm:spPr/>
    </dgm:pt>
    <dgm:pt modelId="{B04B687D-8C74-43BD-9203-54648FC8AB60}" type="pres">
      <dgm:prSet presAssocID="{DFBEA34B-57EA-4088-8764-9F5035C29DC4}" presName="nodeTx" presStyleLbl="node1" presStyleIdx="2" presStyleCnt="3">
        <dgm:presLayoutVars>
          <dgm:bulletEnabled val="1"/>
        </dgm:presLayoutVars>
      </dgm:prSet>
      <dgm:spPr/>
    </dgm:pt>
    <dgm:pt modelId="{C2469750-2BA1-40CA-ADCD-1DC960E481A2}" type="pres">
      <dgm:prSet presAssocID="{DFBEA34B-57EA-4088-8764-9F5035C29DC4}" presName="invisiNode" presStyleLbl="node1" presStyleIdx="2" presStyleCnt="3"/>
      <dgm:spPr/>
    </dgm:pt>
    <dgm:pt modelId="{BFBB0B51-B3F6-4A3D-81E6-CF5A4B8BB155}" type="pres">
      <dgm:prSet presAssocID="{DFBEA34B-57EA-4088-8764-9F5035C29DC4}" presName="imagNode" presStyleLbl="fgImgPlace1" presStyleIdx="2" presStyleCnt="3"/>
      <dgm:spPr/>
    </dgm:pt>
  </dgm:ptLst>
  <dgm:cxnLst>
    <dgm:cxn modelId="{0856ED06-5A5E-4C75-8D56-BEB1D419E0F3}" srcId="{E20CF99D-350B-4287-85A8-97D439C1B49D}" destId="{DFBEA34B-57EA-4088-8764-9F5035C29DC4}" srcOrd="2" destOrd="0" parTransId="{C085A153-A7BE-4BA3-BBAD-647085408479}" sibTransId="{C557A732-B212-415B-AF6C-3FBDE62AF35F}"/>
    <dgm:cxn modelId="{F97FF729-F10D-4CE1-891D-8EC2C1CBA20B}" type="presOf" srcId="{DFBEA34B-57EA-4088-8764-9F5035C29DC4}" destId="{B2C840EA-ADCF-459A-92AB-45F4E2A147E9}" srcOrd="0" destOrd="0" presId="urn:microsoft.com/office/officeart/2005/8/layout/hList7"/>
    <dgm:cxn modelId="{9E261D52-DEE3-4179-AD71-E337E2F56E34}" srcId="{E20CF99D-350B-4287-85A8-97D439C1B49D}" destId="{1C354535-89F4-4366-8EB1-864A11FDEA84}" srcOrd="1" destOrd="0" parTransId="{6A8FDB70-CA1D-475A-85E2-ADD6B5F1D967}" sibTransId="{FD7BEFCE-D638-4FE4-AA91-BCD7941F1CAB}"/>
    <dgm:cxn modelId="{8E6BE398-7BC9-43BB-9088-5570468E9805}" type="presOf" srcId="{DFBEA34B-57EA-4088-8764-9F5035C29DC4}" destId="{B04B687D-8C74-43BD-9203-54648FC8AB60}" srcOrd="1" destOrd="0" presId="urn:microsoft.com/office/officeart/2005/8/layout/hList7"/>
    <dgm:cxn modelId="{780B79A6-3813-4892-8440-A78161282D54}" type="presOf" srcId="{E229431F-673D-4E2E-839E-B62F5D9BF011}" destId="{2D60F403-45FF-431B-87C6-8065018310C9}" srcOrd="1" destOrd="0" presId="urn:microsoft.com/office/officeart/2005/8/layout/hList7"/>
    <dgm:cxn modelId="{68145BA8-963D-4057-A3BB-152230AF489A}" type="presOf" srcId="{1C354535-89F4-4366-8EB1-864A11FDEA84}" destId="{061578BA-8B8E-4D33-A14C-20A290FDC4E9}" srcOrd="0" destOrd="0" presId="urn:microsoft.com/office/officeart/2005/8/layout/hList7"/>
    <dgm:cxn modelId="{56B0D8AA-B452-4227-8F2D-78405CABA590}" type="presOf" srcId="{4FDB008F-3FE8-482B-895A-DCDD6B1D00E4}" destId="{99E7B12D-A215-4366-9331-08049403BE1D}" srcOrd="0" destOrd="0" presId="urn:microsoft.com/office/officeart/2005/8/layout/hList7"/>
    <dgm:cxn modelId="{A04C47C5-1EEE-4157-A99A-FE5CAC403F74}" type="presOf" srcId="{E20CF99D-350B-4287-85A8-97D439C1B49D}" destId="{5491D74D-1F10-4A18-99E4-F74BF6D4BD08}" srcOrd="0" destOrd="0" presId="urn:microsoft.com/office/officeart/2005/8/layout/hList7"/>
    <dgm:cxn modelId="{0B3F19E0-9D26-4345-A6D3-38FE7AD52888}" type="presOf" srcId="{E229431F-673D-4E2E-839E-B62F5D9BF011}" destId="{E38E6CC3-4A53-4661-8AAF-9AA9C715DA95}" srcOrd="0" destOrd="0" presId="urn:microsoft.com/office/officeart/2005/8/layout/hList7"/>
    <dgm:cxn modelId="{DCE249E5-0484-46E1-A381-3A151D00D291}" type="presOf" srcId="{1C354535-89F4-4366-8EB1-864A11FDEA84}" destId="{BDB8B0D3-23BD-4F39-A822-293699E72846}" srcOrd="1" destOrd="0" presId="urn:microsoft.com/office/officeart/2005/8/layout/hList7"/>
    <dgm:cxn modelId="{3A5807E7-80CB-4EB5-BF78-6F7FA6B08FE1}" srcId="{E20CF99D-350B-4287-85A8-97D439C1B49D}" destId="{E229431F-673D-4E2E-839E-B62F5D9BF011}" srcOrd="0" destOrd="0" parTransId="{EF082047-1EE5-431A-AC39-54116B84E3E9}" sibTransId="{4FDB008F-3FE8-482B-895A-DCDD6B1D00E4}"/>
    <dgm:cxn modelId="{8DDF8AEF-E8D7-4C7C-AA95-147332BEE039}" type="presOf" srcId="{FD7BEFCE-D638-4FE4-AA91-BCD7941F1CAB}" destId="{C104E5B2-F36D-4AE3-B2FE-B095EC8908F7}" srcOrd="0" destOrd="0" presId="urn:microsoft.com/office/officeart/2005/8/layout/hList7"/>
    <dgm:cxn modelId="{0A7B7FD1-1FCE-43EC-A09C-713ADB0FDBF1}" type="presParOf" srcId="{5491D74D-1F10-4A18-99E4-F74BF6D4BD08}" destId="{04D4637D-84C0-417F-8EC9-0E821A98DE6E}" srcOrd="0" destOrd="0" presId="urn:microsoft.com/office/officeart/2005/8/layout/hList7"/>
    <dgm:cxn modelId="{2154D1F2-4732-4391-9F2E-1EA0E4BDA0DB}" type="presParOf" srcId="{5491D74D-1F10-4A18-99E4-F74BF6D4BD08}" destId="{36945298-0053-4590-80B3-C863AB58849E}" srcOrd="1" destOrd="0" presId="urn:microsoft.com/office/officeart/2005/8/layout/hList7"/>
    <dgm:cxn modelId="{1995C8A6-5D0A-42D4-A2BF-B631B6E52E1E}" type="presParOf" srcId="{36945298-0053-4590-80B3-C863AB58849E}" destId="{A52BF697-3DC6-4710-B480-902AE8976698}" srcOrd="0" destOrd="0" presId="urn:microsoft.com/office/officeart/2005/8/layout/hList7"/>
    <dgm:cxn modelId="{600B0C4A-FD6C-4BA2-A1BD-B5B86C62E6EF}" type="presParOf" srcId="{A52BF697-3DC6-4710-B480-902AE8976698}" destId="{E38E6CC3-4A53-4661-8AAF-9AA9C715DA95}" srcOrd="0" destOrd="0" presId="urn:microsoft.com/office/officeart/2005/8/layout/hList7"/>
    <dgm:cxn modelId="{B1C92810-5510-4E59-B8BA-D142177FE07B}" type="presParOf" srcId="{A52BF697-3DC6-4710-B480-902AE8976698}" destId="{2D60F403-45FF-431B-87C6-8065018310C9}" srcOrd="1" destOrd="0" presId="urn:microsoft.com/office/officeart/2005/8/layout/hList7"/>
    <dgm:cxn modelId="{2EDB0DA9-EE6E-4F4F-854D-38620EFA2380}" type="presParOf" srcId="{A52BF697-3DC6-4710-B480-902AE8976698}" destId="{0BC31B40-75A8-4286-AB54-8331983433D2}" srcOrd="2" destOrd="0" presId="urn:microsoft.com/office/officeart/2005/8/layout/hList7"/>
    <dgm:cxn modelId="{D27B1237-8DA2-48BB-A62B-3C42E3E91BC7}" type="presParOf" srcId="{A52BF697-3DC6-4710-B480-902AE8976698}" destId="{3A359AB8-2B7F-4FF6-8DB1-541C6D5654EB}" srcOrd="3" destOrd="0" presId="urn:microsoft.com/office/officeart/2005/8/layout/hList7"/>
    <dgm:cxn modelId="{EC9A9654-FFA6-4876-952B-0A8EF230AC91}" type="presParOf" srcId="{36945298-0053-4590-80B3-C863AB58849E}" destId="{99E7B12D-A215-4366-9331-08049403BE1D}" srcOrd="1" destOrd="0" presId="urn:microsoft.com/office/officeart/2005/8/layout/hList7"/>
    <dgm:cxn modelId="{CD3AFBF6-E49E-4E47-8478-A107C0B66256}" type="presParOf" srcId="{36945298-0053-4590-80B3-C863AB58849E}" destId="{40F87202-E81D-42AD-91F2-1F34A0FC9D0D}" srcOrd="2" destOrd="0" presId="urn:microsoft.com/office/officeart/2005/8/layout/hList7"/>
    <dgm:cxn modelId="{962B16CB-5D81-4AF5-9766-2535262BDC36}" type="presParOf" srcId="{40F87202-E81D-42AD-91F2-1F34A0FC9D0D}" destId="{061578BA-8B8E-4D33-A14C-20A290FDC4E9}" srcOrd="0" destOrd="0" presId="urn:microsoft.com/office/officeart/2005/8/layout/hList7"/>
    <dgm:cxn modelId="{43D593FA-4A84-4020-AEAD-1E1A96CD28E2}" type="presParOf" srcId="{40F87202-E81D-42AD-91F2-1F34A0FC9D0D}" destId="{BDB8B0D3-23BD-4F39-A822-293699E72846}" srcOrd="1" destOrd="0" presId="urn:microsoft.com/office/officeart/2005/8/layout/hList7"/>
    <dgm:cxn modelId="{A877195C-6613-465F-B83A-F880133D37DE}" type="presParOf" srcId="{40F87202-E81D-42AD-91F2-1F34A0FC9D0D}" destId="{2F2A5D38-3E07-4BA4-A785-299D6BE1BF23}" srcOrd="2" destOrd="0" presId="urn:microsoft.com/office/officeart/2005/8/layout/hList7"/>
    <dgm:cxn modelId="{7ADFC929-48D0-41B0-9CC4-694C668C5C83}" type="presParOf" srcId="{40F87202-E81D-42AD-91F2-1F34A0FC9D0D}" destId="{26B20A2C-F95F-458A-AED1-3CADD65105F7}" srcOrd="3" destOrd="0" presId="urn:microsoft.com/office/officeart/2005/8/layout/hList7"/>
    <dgm:cxn modelId="{1D226E24-3DDA-4289-8B0A-F56329923001}" type="presParOf" srcId="{36945298-0053-4590-80B3-C863AB58849E}" destId="{C104E5B2-F36D-4AE3-B2FE-B095EC8908F7}" srcOrd="3" destOrd="0" presId="urn:microsoft.com/office/officeart/2005/8/layout/hList7"/>
    <dgm:cxn modelId="{191D6093-1434-4E2A-B4AC-94E73448D3EA}" type="presParOf" srcId="{36945298-0053-4590-80B3-C863AB58849E}" destId="{5701F17D-F61F-4277-8049-27DCB7B5E023}" srcOrd="4" destOrd="0" presId="urn:microsoft.com/office/officeart/2005/8/layout/hList7"/>
    <dgm:cxn modelId="{5A8ADA1F-E5F9-4190-B3CD-BFE0E635B6D7}" type="presParOf" srcId="{5701F17D-F61F-4277-8049-27DCB7B5E023}" destId="{B2C840EA-ADCF-459A-92AB-45F4E2A147E9}" srcOrd="0" destOrd="0" presId="urn:microsoft.com/office/officeart/2005/8/layout/hList7"/>
    <dgm:cxn modelId="{AB6DB6CB-8FA5-4DE3-BA73-EB2629B1D416}" type="presParOf" srcId="{5701F17D-F61F-4277-8049-27DCB7B5E023}" destId="{B04B687D-8C74-43BD-9203-54648FC8AB60}" srcOrd="1" destOrd="0" presId="urn:microsoft.com/office/officeart/2005/8/layout/hList7"/>
    <dgm:cxn modelId="{4AA6FC46-074C-45A5-8A3B-B99989606AB5}" type="presParOf" srcId="{5701F17D-F61F-4277-8049-27DCB7B5E023}" destId="{C2469750-2BA1-40CA-ADCD-1DC960E481A2}" srcOrd="2" destOrd="0" presId="urn:microsoft.com/office/officeart/2005/8/layout/hList7"/>
    <dgm:cxn modelId="{C1B0A1AA-0735-41D6-AD5E-7A464694CAB1}" type="presParOf" srcId="{5701F17D-F61F-4277-8049-27DCB7B5E023}" destId="{BFBB0B51-B3F6-4A3D-81E6-CF5A4B8BB155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7.xml><?xml version="1.0" encoding="utf-8"?>
<dgm:dataModel xmlns:dgm="http://schemas.openxmlformats.org/drawingml/2006/diagram" xmlns:a="http://schemas.openxmlformats.org/drawingml/2006/main">
  <dgm:ptLst>
    <dgm:pt modelId="{E20CF99D-350B-4287-85A8-97D439C1B49D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229431F-673D-4E2E-839E-B62F5D9BF011}">
      <dgm:prSet/>
      <dgm:spPr/>
      <dgm:t>
        <a:bodyPr/>
        <a:lstStyle/>
        <a:p>
          <a:r>
            <a:rPr lang="en-IN" dirty="0"/>
            <a:t>wildcard</a:t>
          </a:r>
        </a:p>
      </dgm:t>
    </dgm:pt>
    <dgm:pt modelId="{EF082047-1EE5-431A-AC39-54116B84E3E9}" type="parTrans" cxnId="{3A5807E7-80CB-4EB5-BF78-6F7FA6B08FE1}">
      <dgm:prSet/>
      <dgm:spPr/>
      <dgm:t>
        <a:bodyPr/>
        <a:lstStyle/>
        <a:p>
          <a:endParaRPr lang="en-IN"/>
        </a:p>
      </dgm:t>
    </dgm:pt>
    <dgm:pt modelId="{4FDB008F-3FE8-482B-895A-DCDD6B1D00E4}" type="sibTrans" cxnId="{3A5807E7-80CB-4EB5-BF78-6F7FA6B08FE1}">
      <dgm:prSet/>
      <dgm:spPr/>
      <dgm:t>
        <a:bodyPr/>
        <a:lstStyle/>
        <a:p>
          <a:endParaRPr lang="en-IN"/>
        </a:p>
      </dgm:t>
    </dgm:pt>
    <dgm:pt modelId="{5491D74D-1F10-4A18-99E4-F74BF6D4BD08}" type="pres">
      <dgm:prSet presAssocID="{E20CF99D-350B-4287-85A8-97D439C1B49D}" presName="Name0" presStyleCnt="0">
        <dgm:presLayoutVars>
          <dgm:dir/>
          <dgm:resizeHandles val="exact"/>
        </dgm:presLayoutVars>
      </dgm:prSet>
      <dgm:spPr/>
    </dgm:pt>
    <dgm:pt modelId="{04D4637D-84C0-417F-8EC9-0E821A98DE6E}" type="pres">
      <dgm:prSet presAssocID="{E20CF99D-350B-4287-85A8-97D439C1B49D}" presName="fgShape" presStyleLbl="fgShp" presStyleIdx="0" presStyleCnt="1"/>
      <dgm:spPr/>
    </dgm:pt>
    <dgm:pt modelId="{36945298-0053-4590-80B3-C863AB58849E}" type="pres">
      <dgm:prSet presAssocID="{E20CF99D-350B-4287-85A8-97D439C1B49D}" presName="linComp" presStyleCnt="0"/>
      <dgm:spPr/>
    </dgm:pt>
    <dgm:pt modelId="{A52BF697-3DC6-4710-B480-902AE8976698}" type="pres">
      <dgm:prSet presAssocID="{E229431F-673D-4E2E-839E-B62F5D9BF011}" presName="compNode" presStyleCnt="0"/>
      <dgm:spPr/>
    </dgm:pt>
    <dgm:pt modelId="{E38E6CC3-4A53-4661-8AAF-9AA9C715DA95}" type="pres">
      <dgm:prSet presAssocID="{E229431F-673D-4E2E-839E-B62F5D9BF011}" presName="bkgdShape" presStyleLbl="node1" presStyleIdx="0" presStyleCnt="1"/>
      <dgm:spPr/>
    </dgm:pt>
    <dgm:pt modelId="{2D60F403-45FF-431B-87C6-8065018310C9}" type="pres">
      <dgm:prSet presAssocID="{E229431F-673D-4E2E-839E-B62F5D9BF011}" presName="nodeTx" presStyleLbl="node1" presStyleIdx="0" presStyleCnt="1">
        <dgm:presLayoutVars>
          <dgm:bulletEnabled val="1"/>
        </dgm:presLayoutVars>
      </dgm:prSet>
      <dgm:spPr/>
    </dgm:pt>
    <dgm:pt modelId="{0BC31B40-75A8-4286-AB54-8331983433D2}" type="pres">
      <dgm:prSet presAssocID="{E229431F-673D-4E2E-839E-B62F5D9BF011}" presName="invisiNode" presStyleLbl="node1" presStyleIdx="0" presStyleCnt="1"/>
      <dgm:spPr/>
    </dgm:pt>
    <dgm:pt modelId="{3A359AB8-2B7F-4FF6-8DB1-541C6D5654EB}" type="pres">
      <dgm:prSet presAssocID="{E229431F-673D-4E2E-839E-B62F5D9BF011}" presName="imagNode" presStyleLbl="fgImgPlace1" presStyleIdx="0" presStyleCnt="1"/>
      <dgm:spPr/>
    </dgm:pt>
  </dgm:ptLst>
  <dgm:cxnLst>
    <dgm:cxn modelId="{780B79A6-3813-4892-8440-A78161282D54}" type="presOf" srcId="{E229431F-673D-4E2E-839E-B62F5D9BF011}" destId="{2D60F403-45FF-431B-87C6-8065018310C9}" srcOrd="1" destOrd="0" presId="urn:microsoft.com/office/officeart/2005/8/layout/hList7"/>
    <dgm:cxn modelId="{A04C47C5-1EEE-4157-A99A-FE5CAC403F74}" type="presOf" srcId="{E20CF99D-350B-4287-85A8-97D439C1B49D}" destId="{5491D74D-1F10-4A18-99E4-F74BF6D4BD08}" srcOrd="0" destOrd="0" presId="urn:microsoft.com/office/officeart/2005/8/layout/hList7"/>
    <dgm:cxn modelId="{0B3F19E0-9D26-4345-A6D3-38FE7AD52888}" type="presOf" srcId="{E229431F-673D-4E2E-839E-B62F5D9BF011}" destId="{E38E6CC3-4A53-4661-8AAF-9AA9C715DA95}" srcOrd="0" destOrd="0" presId="urn:microsoft.com/office/officeart/2005/8/layout/hList7"/>
    <dgm:cxn modelId="{3A5807E7-80CB-4EB5-BF78-6F7FA6B08FE1}" srcId="{E20CF99D-350B-4287-85A8-97D439C1B49D}" destId="{E229431F-673D-4E2E-839E-B62F5D9BF011}" srcOrd="0" destOrd="0" parTransId="{EF082047-1EE5-431A-AC39-54116B84E3E9}" sibTransId="{4FDB008F-3FE8-482B-895A-DCDD6B1D00E4}"/>
    <dgm:cxn modelId="{0A7B7FD1-1FCE-43EC-A09C-713ADB0FDBF1}" type="presParOf" srcId="{5491D74D-1F10-4A18-99E4-F74BF6D4BD08}" destId="{04D4637D-84C0-417F-8EC9-0E821A98DE6E}" srcOrd="0" destOrd="0" presId="urn:microsoft.com/office/officeart/2005/8/layout/hList7"/>
    <dgm:cxn modelId="{2154D1F2-4732-4391-9F2E-1EA0E4BDA0DB}" type="presParOf" srcId="{5491D74D-1F10-4A18-99E4-F74BF6D4BD08}" destId="{36945298-0053-4590-80B3-C863AB58849E}" srcOrd="1" destOrd="0" presId="urn:microsoft.com/office/officeart/2005/8/layout/hList7"/>
    <dgm:cxn modelId="{1995C8A6-5D0A-42D4-A2BF-B631B6E52E1E}" type="presParOf" srcId="{36945298-0053-4590-80B3-C863AB58849E}" destId="{A52BF697-3DC6-4710-B480-902AE8976698}" srcOrd="0" destOrd="0" presId="urn:microsoft.com/office/officeart/2005/8/layout/hList7"/>
    <dgm:cxn modelId="{600B0C4A-FD6C-4BA2-A1BD-B5B86C62E6EF}" type="presParOf" srcId="{A52BF697-3DC6-4710-B480-902AE8976698}" destId="{E38E6CC3-4A53-4661-8AAF-9AA9C715DA95}" srcOrd="0" destOrd="0" presId="urn:microsoft.com/office/officeart/2005/8/layout/hList7"/>
    <dgm:cxn modelId="{B1C92810-5510-4E59-B8BA-D142177FE07B}" type="presParOf" srcId="{A52BF697-3DC6-4710-B480-902AE8976698}" destId="{2D60F403-45FF-431B-87C6-8065018310C9}" srcOrd="1" destOrd="0" presId="urn:microsoft.com/office/officeart/2005/8/layout/hList7"/>
    <dgm:cxn modelId="{2EDB0DA9-EE6E-4F4F-854D-38620EFA2380}" type="presParOf" srcId="{A52BF697-3DC6-4710-B480-902AE8976698}" destId="{0BC31B40-75A8-4286-AB54-8331983433D2}" srcOrd="2" destOrd="0" presId="urn:microsoft.com/office/officeart/2005/8/layout/hList7"/>
    <dgm:cxn modelId="{D27B1237-8DA2-48BB-A62B-3C42E3E91BC7}" type="presParOf" srcId="{A52BF697-3DC6-4710-B480-902AE8976698}" destId="{3A359AB8-2B7F-4FF6-8DB1-541C6D5654E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8.xml><?xml version="1.0" encoding="utf-8"?>
<dgm:dataModel xmlns:dgm="http://schemas.openxmlformats.org/drawingml/2006/diagram" xmlns:a="http://schemas.openxmlformats.org/drawingml/2006/main">
  <dgm:ptLst>
    <dgm:pt modelId="{E20CF99D-350B-4287-85A8-97D439C1B49D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229431F-673D-4E2E-839E-B62F5D9BF011}">
      <dgm:prSet/>
      <dgm:spPr/>
      <dgm:t>
        <a:bodyPr/>
        <a:lstStyle/>
        <a:p>
          <a:r>
            <a:rPr lang="en-IN" dirty="0" err="1"/>
            <a:t>df.head</a:t>
          </a:r>
          <a:r>
            <a:rPr lang="en-IN" dirty="0"/>
            <a:t>(5)</a:t>
          </a:r>
        </a:p>
      </dgm:t>
    </dgm:pt>
    <dgm:pt modelId="{EF082047-1EE5-431A-AC39-54116B84E3E9}" type="parTrans" cxnId="{3A5807E7-80CB-4EB5-BF78-6F7FA6B08FE1}">
      <dgm:prSet/>
      <dgm:spPr/>
      <dgm:t>
        <a:bodyPr/>
        <a:lstStyle/>
        <a:p>
          <a:endParaRPr lang="en-IN"/>
        </a:p>
      </dgm:t>
    </dgm:pt>
    <dgm:pt modelId="{4FDB008F-3FE8-482B-895A-DCDD6B1D00E4}" type="sibTrans" cxnId="{3A5807E7-80CB-4EB5-BF78-6F7FA6B08FE1}">
      <dgm:prSet/>
      <dgm:spPr/>
      <dgm:t>
        <a:bodyPr/>
        <a:lstStyle/>
        <a:p>
          <a:endParaRPr lang="en-IN"/>
        </a:p>
      </dgm:t>
    </dgm:pt>
    <dgm:pt modelId="{E5E0E2AA-D060-413F-B2E6-65EFACA6625D}">
      <dgm:prSet/>
      <dgm:spPr/>
      <dgm:t>
        <a:bodyPr/>
        <a:lstStyle/>
        <a:p>
          <a:r>
            <a:rPr lang="en-IN" dirty="0"/>
            <a:t>df.tail(5)</a:t>
          </a:r>
        </a:p>
      </dgm:t>
    </dgm:pt>
    <dgm:pt modelId="{3842892B-3989-4DB4-9115-9F6A47B56048}" type="parTrans" cxnId="{8DBFF18A-E0F0-4919-BC5E-618DD8495591}">
      <dgm:prSet/>
      <dgm:spPr/>
      <dgm:t>
        <a:bodyPr/>
        <a:lstStyle/>
        <a:p>
          <a:endParaRPr lang="en-IN"/>
        </a:p>
      </dgm:t>
    </dgm:pt>
    <dgm:pt modelId="{D10ACFC7-D5B3-4DF4-8FD1-2265C3069014}" type="sibTrans" cxnId="{8DBFF18A-E0F0-4919-BC5E-618DD8495591}">
      <dgm:prSet/>
      <dgm:spPr/>
      <dgm:t>
        <a:bodyPr/>
        <a:lstStyle/>
        <a:p>
          <a:endParaRPr lang="en-IN"/>
        </a:p>
      </dgm:t>
    </dgm:pt>
    <dgm:pt modelId="{5491D74D-1F10-4A18-99E4-F74BF6D4BD08}" type="pres">
      <dgm:prSet presAssocID="{E20CF99D-350B-4287-85A8-97D439C1B49D}" presName="Name0" presStyleCnt="0">
        <dgm:presLayoutVars>
          <dgm:dir/>
          <dgm:resizeHandles val="exact"/>
        </dgm:presLayoutVars>
      </dgm:prSet>
      <dgm:spPr/>
    </dgm:pt>
    <dgm:pt modelId="{04D4637D-84C0-417F-8EC9-0E821A98DE6E}" type="pres">
      <dgm:prSet presAssocID="{E20CF99D-350B-4287-85A8-97D439C1B49D}" presName="fgShape" presStyleLbl="fgShp" presStyleIdx="0" presStyleCnt="1"/>
      <dgm:spPr/>
    </dgm:pt>
    <dgm:pt modelId="{36945298-0053-4590-80B3-C863AB58849E}" type="pres">
      <dgm:prSet presAssocID="{E20CF99D-350B-4287-85A8-97D439C1B49D}" presName="linComp" presStyleCnt="0"/>
      <dgm:spPr/>
    </dgm:pt>
    <dgm:pt modelId="{A52BF697-3DC6-4710-B480-902AE8976698}" type="pres">
      <dgm:prSet presAssocID="{E229431F-673D-4E2E-839E-B62F5D9BF011}" presName="compNode" presStyleCnt="0"/>
      <dgm:spPr/>
    </dgm:pt>
    <dgm:pt modelId="{E38E6CC3-4A53-4661-8AAF-9AA9C715DA95}" type="pres">
      <dgm:prSet presAssocID="{E229431F-673D-4E2E-839E-B62F5D9BF011}" presName="bkgdShape" presStyleLbl="node1" presStyleIdx="0" presStyleCnt="2"/>
      <dgm:spPr/>
    </dgm:pt>
    <dgm:pt modelId="{2D60F403-45FF-431B-87C6-8065018310C9}" type="pres">
      <dgm:prSet presAssocID="{E229431F-673D-4E2E-839E-B62F5D9BF011}" presName="nodeTx" presStyleLbl="node1" presStyleIdx="0" presStyleCnt="2">
        <dgm:presLayoutVars>
          <dgm:bulletEnabled val="1"/>
        </dgm:presLayoutVars>
      </dgm:prSet>
      <dgm:spPr/>
    </dgm:pt>
    <dgm:pt modelId="{0BC31B40-75A8-4286-AB54-8331983433D2}" type="pres">
      <dgm:prSet presAssocID="{E229431F-673D-4E2E-839E-B62F5D9BF011}" presName="invisiNode" presStyleLbl="node1" presStyleIdx="0" presStyleCnt="2"/>
      <dgm:spPr/>
    </dgm:pt>
    <dgm:pt modelId="{3A359AB8-2B7F-4FF6-8DB1-541C6D5654EB}" type="pres">
      <dgm:prSet presAssocID="{E229431F-673D-4E2E-839E-B62F5D9BF011}" presName="imagNode" presStyleLbl="fgImgPlace1" presStyleIdx="0" presStyleCnt="2"/>
      <dgm:spPr/>
    </dgm:pt>
    <dgm:pt modelId="{2107BD0C-C6AB-46AA-873A-2F47BC54EB56}" type="pres">
      <dgm:prSet presAssocID="{4FDB008F-3FE8-482B-895A-DCDD6B1D00E4}" presName="sibTrans" presStyleLbl="sibTrans2D1" presStyleIdx="0" presStyleCnt="0"/>
      <dgm:spPr/>
    </dgm:pt>
    <dgm:pt modelId="{E74794CB-5414-4DB0-AD78-F8F0C7AAF2E3}" type="pres">
      <dgm:prSet presAssocID="{E5E0E2AA-D060-413F-B2E6-65EFACA6625D}" presName="compNode" presStyleCnt="0"/>
      <dgm:spPr/>
    </dgm:pt>
    <dgm:pt modelId="{2D149814-4FD1-4426-A839-D1C00FB6CBA2}" type="pres">
      <dgm:prSet presAssocID="{E5E0E2AA-D060-413F-B2E6-65EFACA6625D}" presName="bkgdShape" presStyleLbl="node1" presStyleIdx="1" presStyleCnt="2"/>
      <dgm:spPr/>
    </dgm:pt>
    <dgm:pt modelId="{3D537C32-7A40-4D56-AB8F-82356929F90C}" type="pres">
      <dgm:prSet presAssocID="{E5E0E2AA-D060-413F-B2E6-65EFACA6625D}" presName="nodeTx" presStyleLbl="node1" presStyleIdx="1" presStyleCnt="2">
        <dgm:presLayoutVars>
          <dgm:bulletEnabled val="1"/>
        </dgm:presLayoutVars>
      </dgm:prSet>
      <dgm:spPr/>
    </dgm:pt>
    <dgm:pt modelId="{408144FF-10D5-4AAB-B900-57AD044D14E4}" type="pres">
      <dgm:prSet presAssocID="{E5E0E2AA-D060-413F-B2E6-65EFACA6625D}" presName="invisiNode" presStyleLbl="node1" presStyleIdx="1" presStyleCnt="2"/>
      <dgm:spPr/>
    </dgm:pt>
    <dgm:pt modelId="{2747D8E0-9BF8-48F9-B872-C8142009B304}" type="pres">
      <dgm:prSet presAssocID="{E5E0E2AA-D060-413F-B2E6-65EFACA6625D}" presName="imagNode" presStyleLbl="fgImgPlace1" presStyleIdx="1" presStyleCnt="2"/>
      <dgm:spPr/>
    </dgm:pt>
  </dgm:ptLst>
  <dgm:cxnLst>
    <dgm:cxn modelId="{02798842-EED2-443C-AEE5-CCA26024AD8D}" type="presOf" srcId="{E5E0E2AA-D060-413F-B2E6-65EFACA6625D}" destId="{3D537C32-7A40-4D56-AB8F-82356929F90C}" srcOrd="1" destOrd="0" presId="urn:microsoft.com/office/officeart/2005/8/layout/hList7"/>
    <dgm:cxn modelId="{8DBFF18A-E0F0-4919-BC5E-618DD8495591}" srcId="{E20CF99D-350B-4287-85A8-97D439C1B49D}" destId="{E5E0E2AA-D060-413F-B2E6-65EFACA6625D}" srcOrd="1" destOrd="0" parTransId="{3842892B-3989-4DB4-9115-9F6A47B56048}" sibTransId="{D10ACFC7-D5B3-4DF4-8FD1-2265C3069014}"/>
    <dgm:cxn modelId="{74BB6490-B751-4AE8-8B23-408186A2B019}" type="presOf" srcId="{4FDB008F-3FE8-482B-895A-DCDD6B1D00E4}" destId="{2107BD0C-C6AB-46AA-873A-2F47BC54EB56}" srcOrd="0" destOrd="0" presId="urn:microsoft.com/office/officeart/2005/8/layout/hList7"/>
    <dgm:cxn modelId="{780B79A6-3813-4892-8440-A78161282D54}" type="presOf" srcId="{E229431F-673D-4E2E-839E-B62F5D9BF011}" destId="{2D60F403-45FF-431B-87C6-8065018310C9}" srcOrd="1" destOrd="0" presId="urn:microsoft.com/office/officeart/2005/8/layout/hList7"/>
    <dgm:cxn modelId="{A04C47C5-1EEE-4157-A99A-FE5CAC403F74}" type="presOf" srcId="{E20CF99D-350B-4287-85A8-97D439C1B49D}" destId="{5491D74D-1F10-4A18-99E4-F74BF6D4BD08}" srcOrd="0" destOrd="0" presId="urn:microsoft.com/office/officeart/2005/8/layout/hList7"/>
    <dgm:cxn modelId="{0B3F19E0-9D26-4345-A6D3-38FE7AD52888}" type="presOf" srcId="{E229431F-673D-4E2E-839E-B62F5D9BF011}" destId="{E38E6CC3-4A53-4661-8AAF-9AA9C715DA95}" srcOrd="0" destOrd="0" presId="urn:microsoft.com/office/officeart/2005/8/layout/hList7"/>
    <dgm:cxn modelId="{3A5807E7-80CB-4EB5-BF78-6F7FA6B08FE1}" srcId="{E20CF99D-350B-4287-85A8-97D439C1B49D}" destId="{E229431F-673D-4E2E-839E-B62F5D9BF011}" srcOrd="0" destOrd="0" parTransId="{EF082047-1EE5-431A-AC39-54116B84E3E9}" sibTransId="{4FDB008F-3FE8-482B-895A-DCDD6B1D00E4}"/>
    <dgm:cxn modelId="{CF701AFC-24AA-4332-B58F-1FB86FDE3D4F}" type="presOf" srcId="{E5E0E2AA-D060-413F-B2E6-65EFACA6625D}" destId="{2D149814-4FD1-4426-A839-D1C00FB6CBA2}" srcOrd="0" destOrd="0" presId="urn:microsoft.com/office/officeart/2005/8/layout/hList7"/>
    <dgm:cxn modelId="{0A7B7FD1-1FCE-43EC-A09C-713ADB0FDBF1}" type="presParOf" srcId="{5491D74D-1F10-4A18-99E4-F74BF6D4BD08}" destId="{04D4637D-84C0-417F-8EC9-0E821A98DE6E}" srcOrd="0" destOrd="0" presId="urn:microsoft.com/office/officeart/2005/8/layout/hList7"/>
    <dgm:cxn modelId="{2154D1F2-4732-4391-9F2E-1EA0E4BDA0DB}" type="presParOf" srcId="{5491D74D-1F10-4A18-99E4-F74BF6D4BD08}" destId="{36945298-0053-4590-80B3-C863AB58849E}" srcOrd="1" destOrd="0" presId="urn:microsoft.com/office/officeart/2005/8/layout/hList7"/>
    <dgm:cxn modelId="{1995C8A6-5D0A-42D4-A2BF-B631B6E52E1E}" type="presParOf" srcId="{36945298-0053-4590-80B3-C863AB58849E}" destId="{A52BF697-3DC6-4710-B480-902AE8976698}" srcOrd="0" destOrd="0" presId="urn:microsoft.com/office/officeart/2005/8/layout/hList7"/>
    <dgm:cxn modelId="{600B0C4A-FD6C-4BA2-A1BD-B5B86C62E6EF}" type="presParOf" srcId="{A52BF697-3DC6-4710-B480-902AE8976698}" destId="{E38E6CC3-4A53-4661-8AAF-9AA9C715DA95}" srcOrd="0" destOrd="0" presId="urn:microsoft.com/office/officeart/2005/8/layout/hList7"/>
    <dgm:cxn modelId="{B1C92810-5510-4E59-B8BA-D142177FE07B}" type="presParOf" srcId="{A52BF697-3DC6-4710-B480-902AE8976698}" destId="{2D60F403-45FF-431B-87C6-8065018310C9}" srcOrd="1" destOrd="0" presId="urn:microsoft.com/office/officeart/2005/8/layout/hList7"/>
    <dgm:cxn modelId="{2EDB0DA9-EE6E-4F4F-854D-38620EFA2380}" type="presParOf" srcId="{A52BF697-3DC6-4710-B480-902AE8976698}" destId="{0BC31B40-75A8-4286-AB54-8331983433D2}" srcOrd="2" destOrd="0" presId="urn:microsoft.com/office/officeart/2005/8/layout/hList7"/>
    <dgm:cxn modelId="{D27B1237-8DA2-48BB-A62B-3C42E3E91BC7}" type="presParOf" srcId="{A52BF697-3DC6-4710-B480-902AE8976698}" destId="{3A359AB8-2B7F-4FF6-8DB1-541C6D5654EB}" srcOrd="3" destOrd="0" presId="urn:microsoft.com/office/officeart/2005/8/layout/hList7"/>
    <dgm:cxn modelId="{75E3E377-80F9-4558-B820-8FEB09552C75}" type="presParOf" srcId="{36945298-0053-4590-80B3-C863AB58849E}" destId="{2107BD0C-C6AB-46AA-873A-2F47BC54EB56}" srcOrd="1" destOrd="0" presId="urn:microsoft.com/office/officeart/2005/8/layout/hList7"/>
    <dgm:cxn modelId="{836938E0-E35A-419D-890E-462F70C1AC6B}" type="presParOf" srcId="{36945298-0053-4590-80B3-C863AB58849E}" destId="{E74794CB-5414-4DB0-AD78-F8F0C7AAF2E3}" srcOrd="2" destOrd="0" presId="urn:microsoft.com/office/officeart/2005/8/layout/hList7"/>
    <dgm:cxn modelId="{FCF1053E-DEFB-48E7-930C-CB4650602D28}" type="presParOf" srcId="{E74794CB-5414-4DB0-AD78-F8F0C7AAF2E3}" destId="{2D149814-4FD1-4426-A839-D1C00FB6CBA2}" srcOrd="0" destOrd="0" presId="urn:microsoft.com/office/officeart/2005/8/layout/hList7"/>
    <dgm:cxn modelId="{8182D2F9-0360-445A-9BF6-54B1020A7018}" type="presParOf" srcId="{E74794CB-5414-4DB0-AD78-F8F0C7AAF2E3}" destId="{3D537C32-7A40-4D56-AB8F-82356929F90C}" srcOrd="1" destOrd="0" presId="urn:microsoft.com/office/officeart/2005/8/layout/hList7"/>
    <dgm:cxn modelId="{B24234DF-70A1-49D0-84C6-91866AB80E3C}" type="presParOf" srcId="{E74794CB-5414-4DB0-AD78-F8F0C7AAF2E3}" destId="{408144FF-10D5-4AAB-B900-57AD044D14E4}" srcOrd="2" destOrd="0" presId="urn:microsoft.com/office/officeart/2005/8/layout/hList7"/>
    <dgm:cxn modelId="{186A2151-24E6-46F2-976A-ACFF143C0286}" type="presParOf" srcId="{E74794CB-5414-4DB0-AD78-F8F0C7AAF2E3}" destId="{2747D8E0-9BF8-48F9-B872-C8142009B30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9.xml><?xml version="1.0" encoding="utf-8"?>
<dgm:dataModel xmlns:dgm="http://schemas.openxmlformats.org/drawingml/2006/diagram" xmlns:a="http://schemas.openxmlformats.org/drawingml/2006/main">
  <dgm:ptLst>
    <dgm:pt modelId="{E20CF99D-350B-4287-85A8-97D439C1B49D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229431F-673D-4E2E-839E-B62F5D9BF011}">
      <dgm:prSet/>
      <dgm:spPr/>
      <dgm:t>
        <a:bodyPr/>
        <a:lstStyle/>
        <a:p>
          <a:r>
            <a:rPr lang="en-IN" dirty="0"/>
            <a:t>len(</a:t>
          </a:r>
          <a:r>
            <a:rPr lang="en-IN" dirty="0" err="1"/>
            <a:t>df.columqs</a:t>
          </a:r>
          <a:r>
            <a:rPr lang="en-IN" dirty="0"/>
            <a:t>)</a:t>
          </a:r>
        </a:p>
      </dgm:t>
    </dgm:pt>
    <dgm:pt modelId="{EF082047-1EE5-431A-AC39-54116B84E3E9}" type="parTrans" cxnId="{3A5807E7-80CB-4EB5-BF78-6F7FA6B08FE1}">
      <dgm:prSet/>
      <dgm:spPr/>
      <dgm:t>
        <a:bodyPr/>
        <a:lstStyle/>
        <a:p>
          <a:endParaRPr lang="en-IN"/>
        </a:p>
      </dgm:t>
    </dgm:pt>
    <dgm:pt modelId="{4FDB008F-3FE8-482B-895A-DCDD6B1D00E4}" type="sibTrans" cxnId="{3A5807E7-80CB-4EB5-BF78-6F7FA6B08FE1}">
      <dgm:prSet/>
      <dgm:spPr/>
      <dgm:t>
        <a:bodyPr/>
        <a:lstStyle/>
        <a:p>
          <a:endParaRPr lang="en-IN"/>
        </a:p>
      </dgm:t>
    </dgm:pt>
    <dgm:pt modelId="{5491D74D-1F10-4A18-99E4-F74BF6D4BD08}" type="pres">
      <dgm:prSet presAssocID="{E20CF99D-350B-4287-85A8-97D439C1B49D}" presName="Name0" presStyleCnt="0">
        <dgm:presLayoutVars>
          <dgm:dir/>
          <dgm:resizeHandles val="exact"/>
        </dgm:presLayoutVars>
      </dgm:prSet>
      <dgm:spPr/>
    </dgm:pt>
    <dgm:pt modelId="{04D4637D-84C0-417F-8EC9-0E821A98DE6E}" type="pres">
      <dgm:prSet presAssocID="{E20CF99D-350B-4287-85A8-97D439C1B49D}" presName="fgShape" presStyleLbl="fgShp" presStyleIdx="0" presStyleCnt="1"/>
      <dgm:spPr/>
    </dgm:pt>
    <dgm:pt modelId="{36945298-0053-4590-80B3-C863AB58849E}" type="pres">
      <dgm:prSet presAssocID="{E20CF99D-350B-4287-85A8-97D439C1B49D}" presName="linComp" presStyleCnt="0"/>
      <dgm:spPr/>
    </dgm:pt>
    <dgm:pt modelId="{A52BF697-3DC6-4710-B480-902AE8976698}" type="pres">
      <dgm:prSet presAssocID="{E229431F-673D-4E2E-839E-B62F5D9BF011}" presName="compNode" presStyleCnt="0"/>
      <dgm:spPr/>
    </dgm:pt>
    <dgm:pt modelId="{E38E6CC3-4A53-4661-8AAF-9AA9C715DA95}" type="pres">
      <dgm:prSet presAssocID="{E229431F-673D-4E2E-839E-B62F5D9BF011}" presName="bkgdShape" presStyleLbl="node1" presStyleIdx="0" presStyleCnt="1"/>
      <dgm:spPr/>
    </dgm:pt>
    <dgm:pt modelId="{2D60F403-45FF-431B-87C6-8065018310C9}" type="pres">
      <dgm:prSet presAssocID="{E229431F-673D-4E2E-839E-B62F5D9BF011}" presName="nodeTx" presStyleLbl="node1" presStyleIdx="0" presStyleCnt="1">
        <dgm:presLayoutVars>
          <dgm:bulletEnabled val="1"/>
        </dgm:presLayoutVars>
      </dgm:prSet>
      <dgm:spPr/>
    </dgm:pt>
    <dgm:pt modelId="{0BC31B40-75A8-4286-AB54-8331983433D2}" type="pres">
      <dgm:prSet presAssocID="{E229431F-673D-4E2E-839E-B62F5D9BF011}" presName="invisiNode" presStyleLbl="node1" presStyleIdx="0" presStyleCnt="1"/>
      <dgm:spPr/>
    </dgm:pt>
    <dgm:pt modelId="{3A359AB8-2B7F-4FF6-8DB1-541C6D5654EB}" type="pres">
      <dgm:prSet presAssocID="{E229431F-673D-4E2E-839E-B62F5D9BF011}" presName="imagNode" presStyleLbl="fgImgPlace1" presStyleIdx="0" presStyleCnt="1"/>
      <dgm:spPr/>
    </dgm:pt>
  </dgm:ptLst>
  <dgm:cxnLst>
    <dgm:cxn modelId="{780B79A6-3813-4892-8440-A78161282D54}" type="presOf" srcId="{E229431F-673D-4E2E-839E-B62F5D9BF011}" destId="{2D60F403-45FF-431B-87C6-8065018310C9}" srcOrd="1" destOrd="0" presId="urn:microsoft.com/office/officeart/2005/8/layout/hList7"/>
    <dgm:cxn modelId="{A04C47C5-1EEE-4157-A99A-FE5CAC403F74}" type="presOf" srcId="{E20CF99D-350B-4287-85A8-97D439C1B49D}" destId="{5491D74D-1F10-4A18-99E4-F74BF6D4BD08}" srcOrd="0" destOrd="0" presId="urn:microsoft.com/office/officeart/2005/8/layout/hList7"/>
    <dgm:cxn modelId="{0B3F19E0-9D26-4345-A6D3-38FE7AD52888}" type="presOf" srcId="{E229431F-673D-4E2E-839E-B62F5D9BF011}" destId="{E38E6CC3-4A53-4661-8AAF-9AA9C715DA95}" srcOrd="0" destOrd="0" presId="urn:microsoft.com/office/officeart/2005/8/layout/hList7"/>
    <dgm:cxn modelId="{3A5807E7-80CB-4EB5-BF78-6F7FA6B08FE1}" srcId="{E20CF99D-350B-4287-85A8-97D439C1B49D}" destId="{E229431F-673D-4E2E-839E-B62F5D9BF011}" srcOrd="0" destOrd="0" parTransId="{EF082047-1EE5-431A-AC39-54116B84E3E9}" sibTransId="{4FDB008F-3FE8-482B-895A-DCDD6B1D00E4}"/>
    <dgm:cxn modelId="{0A7B7FD1-1FCE-43EC-A09C-713ADB0FDBF1}" type="presParOf" srcId="{5491D74D-1F10-4A18-99E4-F74BF6D4BD08}" destId="{04D4637D-84C0-417F-8EC9-0E821A98DE6E}" srcOrd="0" destOrd="0" presId="urn:microsoft.com/office/officeart/2005/8/layout/hList7"/>
    <dgm:cxn modelId="{2154D1F2-4732-4391-9F2E-1EA0E4BDA0DB}" type="presParOf" srcId="{5491D74D-1F10-4A18-99E4-F74BF6D4BD08}" destId="{36945298-0053-4590-80B3-C863AB58849E}" srcOrd="1" destOrd="0" presId="urn:microsoft.com/office/officeart/2005/8/layout/hList7"/>
    <dgm:cxn modelId="{1995C8A6-5D0A-42D4-A2BF-B631B6E52E1E}" type="presParOf" srcId="{36945298-0053-4590-80B3-C863AB58849E}" destId="{A52BF697-3DC6-4710-B480-902AE8976698}" srcOrd="0" destOrd="0" presId="urn:microsoft.com/office/officeart/2005/8/layout/hList7"/>
    <dgm:cxn modelId="{600B0C4A-FD6C-4BA2-A1BD-B5B86C62E6EF}" type="presParOf" srcId="{A52BF697-3DC6-4710-B480-902AE8976698}" destId="{E38E6CC3-4A53-4661-8AAF-9AA9C715DA95}" srcOrd="0" destOrd="0" presId="urn:microsoft.com/office/officeart/2005/8/layout/hList7"/>
    <dgm:cxn modelId="{B1C92810-5510-4E59-B8BA-D142177FE07B}" type="presParOf" srcId="{A52BF697-3DC6-4710-B480-902AE8976698}" destId="{2D60F403-45FF-431B-87C6-8065018310C9}" srcOrd="1" destOrd="0" presId="urn:microsoft.com/office/officeart/2005/8/layout/hList7"/>
    <dgm:cxn modelId="{2EDB0DA9-EE6E-4F4F-854D-38620EFA2380}" type="presParOf" srcId="{A52BF697-3DC6-4710-B480-902AE8976698}" destId="{0BC31B40-75A8-4286-AB54-8331983433D2}" srcOrd="2" destOrd="0" presId="urn:microsoft.com/office/officeart/2005/8/layout/hList7"/>
    <dgm:cxn modelId="{D27B1237-8DA2-48BB-A62B-3C42E3E91BC7}" type="presParOf" srcId="{A52BF697-3DC6-4710-B480-902AE8976698}" destId="{3A359AB8-2B7F-4FF6-8DB1-541C6D5654E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54E84B1-CEFF-46F5-8E51-EECD2DC22ED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17534-7988-4BF6-8B2F-38A1B3C72C37}">
      <dgm:prSet/>
      <dgm:spPr/>
      <dgm:t>
        <a:bodyPr/>
        <a:lstStyle/>
        <a:p>
          <a:r>
            <a:rPr lang="en-IN" dirty="0"/>
            <a:t>Manage/Coordinate Resources</a:t>
          </a:r>
        </a:p>
      </dgm:t>
    </dgm:pt>
    <dgm:pt modelId="{2D80EC1E-0783-4F22-A4ED-90FA0842E30C}" type="parTrans" cxnId="{DDFEDB59-1545-4A5C-B634-C0AFE896AB53}">
      <dgm:prSet/>
      <dgm:spPr/>
      <dgm:t>
        <a:bodyPr/>
        <a:lstStyle/>
        <a:p>
          <a:endParaRPr lang="en-IN"/>
        </a:p>
      </dgm:t>
    </dgm:pt>
    <dgm:pt modelId="{27CC923A-0E96-4E71-8D06-F896BFD7BE06}" type="sibTrans" cxnId="{DDFEDB59-1545-4A5C-B634-C0AFE896AB53}">
      <dgm:prSet/>
      <dgm:spPr/>
      <dgm:t>
        <a:bodyPr/>
        <a:lstStyle/>
        <a:p>
          <a:endParaRPr lang="en-IN"/>
        </a:p>
      </dgm:t>
    </dgm:pt>
    <dgm:pt modelId="{61A9F4F3-2CE0-49F7-B917-5CF1EA42E220}">
      <dgm:prSet/>
      <dgm:spPr/>
      <dgm:t>
        <a:bodyPr/>
        <a:lstStyle/>
        <a:p>
          <a:r>
            <a:rPr lang="en-IN" dirty="0"/>
            <a:t>Fault Tolerance</a:t>
          </a:r>
        </a:p>
      </dgm:t>
    </dgm:pt>
    <dgm:pt modelId="{B4EEE272-6339-422F-9322-15C1203D20C4}" type="parTrans" cxnId="{E1F02202-8BF3-4077-A345-D5D5DD394465}">
      <dgm:prSet/>
      <dgm:spPr/>
      <dgm:t>
        <a:bodyPr/>
        <a:lstStyle/>
        <a:p>
          <a:endParaRPr lang="en-IN"/>
        </a:p>
      </dgm:t>
    </dgm:pt>
    <dgm:pt modelId="{A0602089-DDDA-4EF0-AFE4-BF0F7757EDF9}" type="sibTrans" cxnId="{E1F02202-8BF3-4077-A345-D5D5DD394465}">
      <dgm:prSet/>
      <dgm:spPr/>
      <dgm:t>
        <a:bodyPr/>
        <a:lstStyle/>
        <a:p>
          <a:endParaRPr lang="en-IN"/>
        </a:p>
      </dgm:t>
    </dgm:pt>
    <dgm:pt modelId="{D0888A29-6DEE-4CEF-865A-98C20537AED7}">
      <dgm:prSet/>
      <dgm:spPr/>
      <dgm:t>
        <a:bodyPr/>
        <a:lstStyle/>
        <a:p>
          <a:r>
            <a:rPr lang="en-IN" dirty="0"/>
            <a:t>Task Scheduling</a:t>
          </a:r>
        </a:p>
      </dgm:t>
    </dgm:pt>
    <dgm:pt modelId="{3FECA84C-396C-4D87-8306-C858710D0549}" type="parTrans" cxnId="{E670BDA6-48C1-422A-9D99-B722D0E52AE8}">
      <dgm:prSet/>
      <dgm:spPr/>
      <dgm:t>
        <a:bodyPr/>
        <a:lstStyle/>
        <a:p>
          <a:endParaRPr lang="en-IN"/>
        </a:p>
      </dgm:t>
    </dgm:pt>
    <dgm:pt modelId="{86607416-F77B-45C6-B9DF-27696F1548A9}" type="sibTrans" cxnId="{E670BDA6-48C1-422A-9D99-B722D0E52AE8}">
      <dgm:prSet/>
      <dgm:spPr/>
      <dgm:t>
        <a:bodyPr/>
        <a:lstStyle/>
        <a:p>
          <a:endParaRPr lang="en-IN"/>
        </a:p>
      </dgm:t>
    </dgm:pt>
    <dgm:pt modelId="{D8264505-215D-489F-8A1E-BB7A7743E3B2}" type="pres">
      <dgm:prSet presAssocID="{954E84B1-CEFF-46F5-8E51-EECD2DC22ED9}" presName="Name0" presStyleCnt="0">
        <dgm:presLayoutVars>
          <dgm:dir/>
          <dgm:resizeHandles val="exact"/>
        </dgm:presLayoutVars>
      </dgm:prSet>
      <dgm:spPr/>
    </dgm:pt>
    <dgm:pt modelId="{F8837120-B363-43ED-A277-3C0D8F6236C5}" type="pres">
      <dgm:prSet presAssocID="{954E84B1-CEFF-46F5-8E51-EECD2DC22ED9}" presName="fgShape" presStyleLbl="fgShp" presStyleIdx="0" presStyleCnt="1"/>
      <dgm:spPr/>
    </dgm:pt>
    <dgm:pt modelId="{CEF68AC3-F801-482D-8940-1455676BE179}" type="pres">
      <dgm:prSet presAssocID="{954E84B1-CEFF-46F5-8E51-EECD2DC22ED9}" presName="linComp" presStyleCnt="0"/>
      <dgm:spPr/>
    </dgm:pt>
    <dgm:pt modelId="{18A8FE74-F583-43EC-9882-E53B3F31E37A}" type="pres">
      <dgm:prSet presAssocID="{29617534-7988-4BF6-8B2F-38A1B3C72C37}" presName="compNode" presStyleCnt="0"/>
      <dgm:spPr/>
    </dgm:pt>
    <dgm:pt modelId="{E0CFF6D9-B25C-4633-AB7D-1B690EB40DD9}" type="pres">
      <dgm:prSet presAssocID="{29617534-7988-4BF6-8B2F-38A1B3C72C37}" presName="bkgdShape" presStyleLbl="node1" presStyleIdx="0" presStyleCnt="3"/>
      <dgm:spPr/>
    </dgm:pt>
    <dgm:pt modelId="{B82586BF-ABB5-4174-A236-B033779D46BE}" type="pres">
      <dgm:prSet presAssocID="{29617534-7988-4BF6-8B2F-38A1B3C72C37}" presName="nodeTx" presStyleLbl="node1" presStyleIdx="0" presStyleCnt="3">
        <dgm:presLayoutVars>
          <dgm:bulletEnabled val="1"/>
        </dgm:presLayoutVars>
      </dgm:prSet>
      <dgm:spPr/>
    </dgm:pt>
    <dgm:pt modelId="{6361FD3B-B372-44A3-A1CF-55509CCA0389}" type="pres">
      <dgm:prSet presAssocID="{29617534-7988-4BF6-8B2F-38A1B3C72C37}" presName="invisiNode" presStyleLbl="node1" presStyleIdx="0" presStyleCnt="3"/>
      <dgm:spPr/>
    </dgm:pt>
    <dgm:pt modelId="{A81001B1-859D-47CA-B8C3-4BC9A2EE0BD4}" type="pres">
      <dgm:prSet presAssocID="{29617534-7988-4BF6-8B2F-38A1B3C72C37}" presName="imagNode" presStyleLbl="fgImgPlace1" presStyleIdx="0" presStyleCnt="3"/>
      <dgm:spPr/>
    </dgm:pt>
    <dgm:pt modelId="{BA002829-17D6-4CE6-B63F-4E1CF2402C5D}" type="pres">
      <dgm:prSet presAssocID="{27CC923A-0E96-4E71-8D06-F896BFD7BE06}" presName="sibTrans" presStyleLbl="sibTrans2D1" presStyleIdx="0" presStyleCnt="0"/>
      <dgm:spPr/>
    </dgm:pt>
    <dgm:pt modelId="{999EFED2-AB51-466C-BF21-C3E77FE879A0}" type="pres">
      <dgm:prSet presAssocID="{61A9F4F3-2CE0-49F7-B917-5CF1EA42E220}" presName="compNode" presStyleCnt="0"/>
      <dgm:spPr/>
    </dgm:pt>
    <dgm:pt modelId="{7CA1860D-6E38-45BF-9133-6567B71FC72D}" type="pres">
      <dgm:prSet presAssocID="{61A9F4F3-2CE0-49F7-B917-5CF1EA42E220}" presName="bkgdShape" presStyleLbl="node1" presStyleIdx="1" presStyleCnt="3"/>
      <dgm:spPr/>
    </dgm:pt>
    <dgm:pt modelId="{1682A665-43D5-4143-B791-F64F67E0DE55}" type="pres">
      <dgm:prSet presAssocID="{61A9F4F3-2CE0-49F7-B917-5CF1EA42E220}" presName="nodeTx" presStyleLbl="node1" presStyleIdx="1" presStyleCnt="3">
        <dgm:presLayoutVars>
          <dgm:bulletEnabled val="1"/>
        </dgm:presLayoutVars>
      </dgm:prSet>
      <dgm:spPr/>
    </dgm:pt>
    <dgm:pt modelId="{85D8F03C-896F-4C32-BBF7-E5C33C99D2F6}" type="pres">
      <dgm:prSet presAssocID="{61A9F4F3-2CE0-49F7-B917-5CF1EA42E220}" presName="invisiNode" presStyleLbl="node1" presStyleIdx="1" presStyleCnt="3"/>
      <dgm:spPr/>
    </dgm:pt>
    <dgm:pt modelId="{169DCA53-E6A6-4976-B39D-5E123F3FBE6A}" type="pres">
      <dgm:prSet presAssocID="{61A9F4F3-2CE0-49F7-B917-5CF1EA42E220}" presName="imagNode" presStyleLbl="fgImgPlace1" presStyleIdx="1" presStyleCnt="3"/>
      <dgm:spPr/>
    </dgm:pt>
    <dgm:pt modelId="{5A871B8E-FE19-4C1D-BF91-CD682165C070}" type="pres">
      <dgm:prSet presAssocID="{A0602089-DDDA-4EF0-AFE4-BF0F7757EDF9}" presName="sibTrans" presStyleLbl="sibTrans2D1" presStyleIdx="0" presStyleCnt="0"/>
      <dgm:spPr/>
    </dgm:pt>
    <dgm:pt modelId="{99BFD0B7-E655-467D-9039-351D112261E3}" type="pres">
      <dgm:prSet presAssocID="{D0888A29-6DEE-4CEF-865A-98C20537AED7}" presName="compNode" presStyleCnt="0"/>
      <dgm:spPr/>
    </dgm:pt>
    <dgm:pt modelId="{7C4EAB67-A450-40CA-95D0-23A0241FFE82}" type="pres">
      <dgm:prSet presAssocID="{D0888A29-6DEE-4CEF-865A-98C20537AED7}" presName="bkgdShape" presStyleLbl="node1" presStyleIdx="2" presStyleCnt="3"/>
      <dgm:spPr/>
    </dgm:pt>
    <dgm:pt modelId="{FAC937D2-77E7-4D09-AAB5-B35D73911F55}" type="pres">
      <dgm:prSet presAssocID="{D0888A29-6DEE-4CEF-865A-98C20537AED7}" presName="nodeTx" presStyleLbl="node1" presStyleIdx="2" presStyleCnt="3">
        <dgm:presLayoutVars>
          <dgm:bulletEnabled val="1"/>
        </dgm:presLayoutVars>
      </dgm:prSet>
      <dgm:spPr/>
    </dgm:pt>
    <dgm:pt modelId="{05FB82DD-AB4B-4157-9101-DD94CD41403D}" type="pres">
      <dgm:prSet presAssocID="{D0888A29-6DEE-4CEF-865A-98C20537AED7}" presName="invisiNode" presStyleLbl="node1" presStyleIdx="2" presStyleCnt="3"/>
      <dgm:spPr/>
    </dgm:pt>
    <dgm:pt modelId="{2E1D9A7F-DE9F-413D-8542-C82069D18808}" type="pres">
      <dgm:prSet presAssocID="{D0888A29-6DEE-4CEF-865A-98C20537AED7}" presName="imagNode" presStyleLbl="fgImgPlace1" presStyleIdx="2" presStyleCnt="3"/>
      <dgm:spPr/>
    </dgm:pt>
  </dgm:ptLst>
  <dgm:cxnLst>
    <dgm:cxn modelId="{E1F02202-8BF3-4077-A345-D5D5DD394465}" srcId="{954E84B1-CEFF-46F5-8E51-EECD2DC22ED9}" destId="{61A9F4F3-2CE0-49F7-B917-5CF1EA42E220}" srcOrd="1" destOrd="0" parTransId="{B4EEE272-6339-422F-9322-15C1203D20C4}" sibTransId="{A0602089-DDDA-4EF0-AFE4-BF0F7757EDF9}"/>
    <dgm:cxn modelId="{EAE1B713-3143-4A73-8C7E-417C41CD38B0}" type="presOf" srcId="{954E84B1-CEFF-46F5-8E51-EECD2DC22ED9}" destId="{D8264505-215D-489F-8A1E-BB7A7743E3B2}" srcOrd="0" destOrd="0" presId="urn:microsoft.com/office/officeart/2005/8/layout/hList7"/>
    <dgm:cxn modelId="{BCF47B2B-B62A-41EC-8975-222719802FD7}" type="presOf" srcId="{61A9F4F3-2CE0-49F7-B917-5CF1EA42E220}" destId="{1682A665-43D5-4143-B791-F64F67E0DE55}" srcOrd="1" destOrd="0" presId="urn:microsoft.com/office/officeart/2005/8/layout/hList7"/>
    <dgm:cxn modelId="{BC51632F-2357-4DD7-8402-11E94FA47536}" type="presOf" srcId="{D0888A29-6DEE-4CEF-865A-98C20537AED7}" destId="{FAC937D2-77E7-4D09-AAB5-B35D73911F55}" srcOrd="1" destOrd="0" presId="urn:microsoft.com/office/officeart/2005/8/layout/hList7"/>
    <dgm:cxn modelId="{203BAE4D-F0F3-4B71-A8A6-81FD438B64FA}" type="presOf" srcId="{29617534-7988-4BF6-8B2F-38A1B3C72C37}" destId="{E0CFF6D9-B25C-4633-AB7D-1B690EB40DD9}" srcOrd="0" destOrd="0" presId="urn:microsoft.com/office/officeart/2005/8/layout/hList7"/>
    <dgm:cxn modelId="{DDFEDB59-1545-4A5C-B634-C0AFE896AB53}" srcId="{954E84B1-CEFF-46F5-8E51-EECD2DC22ED9}" destId="{29617534-7988-4BF6-8B2F-38A1B3C72C37}" srcOrd="0" destOrd="0" parTransId="{2D80EC1E-0783-4F22-A4ED-90FA0842E30C}" sibTransId="{27CC923A-0E96-4E71-8D06-F896BFD7BE06}"/>
    <dgm:cxn modelId="{6E98F59A-DEE5-4685-9EDE-23183363ACC1}" type="presOf" srcId="{A0602089-DDDA-4EF0-AFE4-BF0F7757EDF9}" destId="{5A871B8E-FE19-4C1D-BF91-CD682165C070}" srcOrd="0" destOrd="0" presId="urn:microsoft.com/office/officeart/2005/8/layout/hList7"/>
    <dgm:cxn modelId="{F1DF52A0-82F8-4A6D-B716-9D0049F441DE}" type="presOf" srcId="{61A9F4F3-2CE0-49F7-B917-5CF1EA42E220}" destId="{7CA1860D-6E38-45BF-9133-6567B71FC72D}" srcOrd="0" destOrd="0" presId="urn:microsoft.com/office/officeart/2005/8/layout/hList7"/>
    <dgm:cxn modelId="{E670BDA6-48C1-422A-9D99-B722D0E52AE8}" srcId="{954E84B1-CEFF-46F5-8E51-EECD2DC22ED9}" destId="{D0888A29-6DEE-4CEF-865A-98C20537AED7}" srcOrd="2" destOrd="0" parTransId="{3FECA84C-396C-4D87-8306-C858710D0549}" sibTransId="{86607416-F77B-45C6-B9DF-27696F1548A9}"/>
    <dgm:cxn modelId="{454A90B0-4183-4261-8A93-246089D4B976}" type="presOf" srcId="{27CC923A-0E96-4E71-8D06-F896BFD7BE06}" destId="{BA002829-17D6-4CE6-B63F-4E1CF2402C5D}" srcOrd="0" destOrd="0" presId="urn:microsoft.com/office/officeart/2005/8/layout/hList7"/>
    <dgm:cxn modelId="{FC02CDD3-C018-4AE9-9286-96145ABA8EA5}" type="presOf" srcId="{29617534-7988-4BF6-8B2F-38A1B3C72C37}" destId="{B82586BF-ABB5-4174-A236-B033779D46BE}" srcOrd="1" destOrd="0" presId="urn:microsoft.com/office/officeart/2005/8/layout/hList7"/>
    <dgm:cxn modelId="{70108EEE-0553-4367-BD1B-9C7721B6130F}" type="presOf" srcId="{D0888A29-6DEE-4CEF-865A-98C20537AED7}" destId="{7C4EAB67-A450-40CA-95D0-23A0241FFE82}" srcOrd="0" destOrd="0" presId="urn:microsoft.com/office/officeart/2005/8/layout/hList7"/>
    <dgm:cxn modelId="{45F72CC1-2768-47D4-B0EA-235AC7610397}" type="presParOf" srcId="{D8264505-215D-489F-8A1E-BB7A7743E3B2}" destId="{F8837120-B363-43ED-A277-3C0D8F6236C5}" srcOrd="0" destOrd="0" presId="urn:microsoft.com/office/officeart/2005/8/layout/hList7"/>
    <dgm:cxn modelId="{699242C1-EDDE-4058-B814-A3958D4575CF}" type="presParOf" srcId="{D8264505-215D-489F-8A1E-BB7A7743E3B2}" destId="{CEF68AC3-F801-482D-8940-1455676BE179}" srcOrd="1" destOrd="0" presId="urn:microsoft.com/office/officeart/2005/8/layout/hList7"/>
    <dgm:cxn modelId="{22A2CDB7-2083-4E20-87C3-C897B21BE901}" type="presParOf" srcId="{CEF68AC3-F801-482D-8940-1455676BE179}" destId="{18A8FE74-F583-43EC-9882-E53B3F31E37A}" srcOrd="0" destOrd="0" presId="urn:microsoft.com/office/officeart/2005/8/layout/hList7"/>
    <dgm:cxn modelId="{772E6528-20CC-4A0D-9A42-64B81A507CDD}" type="presParOf" srcId="{18A8FE74-F583-43EC-9882-E53B3F31E37A}" destId="{E0CFF6D9-B25C-4633-AB7D-1B690EB40DD9}" srcOrd="0" destOrd="0" presId="urn:microsoft.com/office/officeart/2005/8/layout/hList7"/>
    <dgm:cxn modelId="{A439813F-5DEA-4EEF-B78C-86D685A99737}" type="presParOf" srcId="{18A8FE74-F583-43EC-9882-E53B3F31E37A}" destId="{B82586BF-ABB5-4174-A236-B033779D46BE}" srcOrd="1" destOrd="0" presId="urn:microsoft.com/office/officeart/2005/8/layout/hList7"/>
    <dgm:cxn modelId="{60400E23-C34A-4FDD-8F3A-890723C46214}" type="presParOf" srcId="{18A8FE74-F583-43EC-9882-E53B3F31E37A}" destId="{6361FD3B-B372-44A3-A1CF-55509CCA0389}" srcOrd="2" destOrd="0" presId="urn:microsoft.com/office/officeart/2005/8/layout/hList7"/>
    <dgm:cxn modelId="{D4AD6056-F862-4320-99E5-BAF6A003E6C4}" type="presParOf" srcId="{18A8FE74-F583-43EC-9882-E53B3F31E37A}" destId="{A81001B1-859D-47CA-B8C3-4BC9A2EE0BD4}" srcOrd="3" destOrd="0" presId="urn:microsoft.com/office/officeart/2005/8/layout/hList7"/>
    <dgm:cxn modelId="{83EBB74F-EF70-4248-BB84-B4E460A253FB}" type="presParOf" srcId="{CEF68AC3-F801-482D-8940-1455676BE179}" destId="{BA002829-17D6-4CE6-B63F-4E1CF2402C5D}" srcOrd="1" destOrd="0" presId="urn:microsoft.com/office/officeart/2005/8/layout/hList7"/>
    <dgm:cxn modelId="{48F87AE1-DF2C-46BE-B2B4-B3B5A6F473E5}" type="presParOf" srcId="{CEF68AC3-F801-482D-8940-1455676BE179}" destId="{999EFED2-AB51-466C-BF21-C3E77FE879A0}" srcOrd="2" destOrd="0" presId="urn:microsoft.com/office/officeart/2005/8/layout/hList7"/>
    <dgm:cxn modelId="{D0244BFF-316F-4DD6-9774-D24BA89D0A9A}" type="presParOf" srcId="{999EFED2-AB51-466C-BF21-C3E77FE879A0}" destId="{7CA1860D-6E38-45BF-9133-6567B71FC72D}" srcOrd="0" destOrd="0" presId="urn:microsoft.com/office/officeart/2005/8/layout/hList7"/>
    <dgm:cxn modelId="{F8B86BFA-03E3-4F2C-8FF7-39DE7B14F00A}" type="presParOf" srcId="{999EFED2-AB51-466C-BF21-C3E77FE879A0}" destId="{1682A665-43D5-4143-B791-F64F67E0DE55}" srcOrd="1" destOrd="0" presId="urn:microsoft.com/office/officeart/2005/8/layout/hList7"/>
    <dgm:cxn modelId="{5BC97EAE-5730-402A-A2F2-E55601489F2C}" type="presParOf" srcId="{999EFED2-AB51-466C-BF21-C3E77FE879A0}" destId="{85D8F03C-896F-4C32-BBF7-E5C33C99D2F6}" srcOrd="2" destOrd="0" presId="urn:microsoft.com/office/officeart/2005/8/layout/hList7"/>
    <dgm:cxn modelId="{C0BCF94A-1B29-4FB3-BB20-F6A68A2A27FD}" type="presParOf" srcId="{999EFED2-AB51-466C-BF21-C3E77FE879A0}" destId="{169DCA53-E6A6-4976-B39D-5E123F3FBE6A}" srcOrd="3" destOrd="0" presId="urn:microsoft.com/office/officeart/2005/8/layout/hList7"/>
    <dgm:cxn modelId="{5A0DD124-ABC8-4B38-B0F9-A34A4D5BE9AC}" type="presParOf" srcId="{CEF68AC3-F801-482D-8940-1455676BE179}" destId="{5A871B8E-FE19-4C1D-BF91-CD682165C070}" srcOrd="3" destOrd="0" presId="urn:microsoft.com/office/officeart/2005/8/layout/hList7"/>
    <dgm:cxn modelId="{D4DD6D06-0397-46E9-BBAD-53BAFE76EE6B}" type="presParOf" srcId="{CEF68AC3-F801-482D-8940-1455676BE179}" destId="{99BFD0B7-E655-467D-9039-351D112261E3}" srcOrd="4" destOrd="0" presId="urn:microsoft.com/office/officeart/2005/8/layout/hList7"/>
    <dgm:cxn modelId="{EE25C841-9F77-44C3-A6AD-745F5457FBD7}" type="presParOf" srcId="{99BFD0B7-E655-467D-9039-351D112261E3}" destId="{7C4EAB67-A450-40CA-95D0-23A0241FFE82}" srcOrd="0" destOrd="0" presId="urn:microsoft.com/office/officeart/2005/8/layout/hList7"/>
    <dgm:cxn modelId="{23FBE20A-8BD9-4CA5-A50D-E0B01EA388C6}" type="presParOf" srcId="{99BFD0B7-E655-467D-9039-351D112261E3}" destId="{FAC937D2-77E7-4D09-AAB5-B35D73911F55}" srcOrd="1" destOrd="0" presId="urn:microsoft.com/office/officeart/2005/8/layout/hList7"/>
    <dgm:cxn modelId="{2B2C8862-94E7-41C2-A6B3-AD6B003B93F8}" type="presParOf" srcId="{99BFD0B7-E655-467D-9039-351D112261E3}" destId="{05FB82DD-AB4B-4157-9101-DD94CD41403D}" srcOrd="2" destOrd="0" presId="urn:microsoft.com/office/officeart/2005/8/layout/hList7"/>
    <dgm:cxn modelId="{6D5B6BDA-923C-4A53-899A-8C1B7AB93A96}" type="presParOf" srcId="{99BFD0B7-E655-467D-9039-351D112261E3}" destId="{2E1D9A7F-DE9F-413D-8542-C82069D18808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0.xml><?xml version="1.0" encoding="utf-8"?>
<dgm:dataModel xmlns:dgm="http://schemas.openxmlformats.org/drawingml/2006/diagram" xmlns:a="http://schemas.openxmlformats.org/drawingml/2006/main">
  <dgm:ptLst>
    <dgm:pt modelId="{E20CF99D-350B-4287-85A8-97D439C1B49D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229431F-673D-4E2E-839E-B62F5D9BF011}">
      <dgm:prSet/>
      <dgm:spPr/>
      <dgm:t>
        <a:bodyPr/>
        <a:lstStyle/>
        <a:p>
          <a:r>
            <a:rPr lang="en-IN" dirty="0" err="1"/>
            <a:t>df.printSchema</a:t>
          </a:r>
          <a:r>
            <a:rPr lang="en-IN" dirty="0"/>
            <a:t>()</a:t>
          </a:r>
        </a:p>
      </dgm:t>
    </dgm:pt>
    <dgm:pt modelId="{EF082047-1EE5-431A-AC39-54116B84E3E9}" type="parTrans" cxnId="{3A5807E7-80CB-4EB5-BF78-6F7FA6B08FE1}">
      <dgm:prSet/>
      <dgm:spPr/>
      <dgm:t>
        <a:bodyPr/>
        <a:lstStyle/>
        <a:p>
          <a:endParaRPr lang="en-IN"/>
        </a:p>
      </dgm:t>
    </dgm:pt>
    <dgm:pt modelId="{4FDB008F-3FE8-482B-895A-DCDD6B1D00E4}" type="sibTrans" cxnId="{3A5807E7-80CB-4EB5-BF78-6F7FA6B08FE1}">
      <dgm:prSet/>
      <dgm:spPr/>
      <dgm:t>
        <a:bodyPr/>
        <a:lstStyle/>
        <a:p>
          <a:endParaRPr lang="en-IN"/>
        </a:p>
      </dgm:t>
    </dgm:pt>
    <dgm:pt modelId="{5491D74D-1F10-4A18-99E4-F74BF6D4BD08}" type="pres">
      <dgm:prSet presAssocID="{E20CF99D-350B-4287-85A8-97D439C1B49D}" presName="Name0" presStyleCnt="0">
        <dgm:presLayoutVars>
          <dgm:dir/>
          <dgm:resizeHandles val="exact"/>
        </dgm:presLayoutVars>
      </dgm:prSet>
      <dgm:spPr/>
    </dgm:pt>
    <dgm:pt modelId="{04D4637D-84C0-417F-8EC9-0E821A98DE6E}" type="pres">
      <dgm:prSet presAssocID="{E20CF99D-350B-4287-85A8-97D439C1B49D}" presName="fgShape" presStyleLbl="fgShp" presStyleIdx="0" presStyleCnt="1"/>
      <dgm:spPr/>
    </dgm:pt>
    <dgm:pt modelId="{36945298-0053-4590-80B3-C863AB58849E}" type="pres">
      <dgm:prSet presAssocID="{E20CF99D-350B-4287-85A8-97D439C1B49D}" presName="linComp" presStyleCnt="0"/>
      <dgm:spPr/>
    </dgm:pt>
    <dgm:pt modelId="{A52BF697-3DC6-4710-B480-902AE8976698}" type="pres">
      <dgm:prSet presAssocID="{E229431F-673D-4E2E-839E-B62F5D9BF011}" presName="compNode" presStyleCnt="0"/>
      <dgm:spPr/>
    </dgm:pt>
    <dgm:pt modelId="{E38E6CC3-4A53-4661-8AAF-9AA9C715DA95}" type="pres">
      <dgm:prSet presAssocID="{E229431F-673D-4E2E-839E-B62F5D9BF011}" presName="bkgdShape" presStyleLbl="node1" presStyleIdx="0" presStyleCnt="1"/>
      <dgm:spPr/>
    </dgm:pt>
    <dgm:pt modelId="{2D60F403-45FF-431B-87C6-8065018310C9}" type="pres">
      <dgm:prSet presAssocID="{E229431F-673D-4E2E-839E-B62F5D9BF011}" presName="nodeTx" presStyleLbl="node1" presStyleIdx="0" presStyleCnt="1">
        <dgm:presLayoutVars>
          <dgm:bulletEnabled val="1"/>
        </dgm:presLayoutVars>
      </dgm:prSet>
      <dgm:spPr/>
    </dgm:pt>
    <dgm:pt modelId="{0BC31B40-75A8-4286-AB54-8331983433D2}" type="pres">
      <dgm:prSet presAssocID="{E229431F-673D-4E2E-839E-B62F5D9BF011}" presName="invisiNode" presStyleLbl="node1" presStyleIdx="0" presStyleCnt="1"/>
      <dgm:spPr/>
    </dgm:pt>
    <dgm:pt modelId="{3A359AB8-2B7F-4FF6-8DB1-541C6D5654EB}" type="pres">
      <dgm:prSet presAssocID="{E229431F-673D-4E2E-839E-B62F5D9BF011}" presName="imagNode" presStyleLbl="fgImgPlace1" presStyleIdx="0" presStyleCnt="1"/>
      <dgm:spPr/>
    </dgm:pt>
  </dgm:ptLst>
  <dgm:cxnLst>
    <dgm:cxn modelId="{780B79A6-3813-4892-8440-A78161282D54}" type="presOf" srcId="{E229431F-673D-4E2E-839E-B62F5D9BF011}" destId="{2D60F403-45FF-431B-87C6-8065018310C9}" srcOrd="1" destOrd="0" presId="urn:microsoft.com/office/officeart/2005/8/layout/hList7"/>
    <dgm:cxn modelId="{A04C47C5-1EEE-4157-A99A-FE5CAC403F74}" type="presOf" srcId="{E20CF99D-350B-4287-85A8-97D439C1B49D}" destId="{5491D74D-1F10-4A18-99E4-F74BF6D4BD08}" srcOrd="0" destOrd="0" presId="urn:microsoft.com/office/officeart/2005/8/layout/hList7"/>
    <dgm:cxn modelId="{0B3F19E0-9D26-4345-A6D3-38FE7AD52888}" type="presOf" srcId="{E229431F-673D-4E2E-839E-B62F5D9BF011}" destId="{E38E6CC3-4A53-4661-8AAF-9AA9C715DA95}" srcOrd="0" destOrd="0" presId="urn:microsoft.com/office/officeart/2005/8/layout/hList7"/>
    <dgm:cxn modelId="{3A5807E7-80CB-4EB5-BF78-6F7FA6B08FE1}" srcId="{E20CF99D-350B-4287-85A8-97D439C1B49D}" destId="{E229431F-673D-4E2E-839E-B62F5D9BF011}" srcOrd="0" destOrd="0" parTransId="{EF082047-1EE5-431A-AC39-54116B84E3E9}" sibTransId="{4FDB008F-3FE8-482B-895A-DCDD6B1D00E4}"/>
    <dgm:cxn modelId="{0A7B7FD1-1FCE-43EC-A09C-713ADB0FDBF1}" type="presParOf" srcId="{5491D74D-1F10-4A18-99E4-F74BF6D4BD08}" destId="{04D4637D-84C0-417F-8EC9-0E821A98DE6E}" srcOrd="0" destOrd="0" presId="urn:microsoft.com/office/officeart/2005/8/layout/hList7"/>
    <dgm:cxn modelId="{2154D1F2-4732-4391-9F2E-1EA0E4BDA0DB}" type="presParOf" srcId="{5491D74D-1F10-4A18-99E4-F74BF6D4BD08}" destId="{36945298-0053-4590-80B3-C863AB58849E}" srcOrd="1" destOrd="0" presId="urn:microsoft.com/office/officeart/2005/8/layout/hList7"/>
    <dgm:cxn modelId="{1995C8A6-5D0A-42D4-A2BF-B631B6E52E1E}" type="presParOf" srcId="{36945298-0053-4590-80B3-C863AB58849E}" destId="{A52BF697-3DC6-4710-B480-902AE8976698}" srcOrd="0" destOrd="0" presId="urn:microsoft.com/office/officeart/2005/8/layout/hList7"/>
    <dgm:cxn modelId="{600B0C4A-FD6C-4BA2-A1BD-B5B86C62E6EF}" type="presParOf" srcId="{A52BF697-3DC6-4710-B480-902AE8976698}" destId="{E38E6CC3-4A53-4661-8AAF-9AA9C715DA95}" srcOrd="0" destOrd="0" presId="urn:microsoft.com/office/officeart/2005/8/layout/hList7"/>
    <dgm:cxn modelId="{B1C92810-5510-4E59-B8BA-D142177FE07B}" type="presParOf" srcId="{A52BF697-3DC6-4710-B480-902AE8976698}" destId="{2D60F403-45FF-431B-87C6-8065018310C9}" srcOrd="1" destOrd="0" presId="urn:microsoft.com/office/officeart/2005/8/layout/hList7"/>
    <dgm:cxn modelId="{2EDB0DA9-EE6E-4F4F-854D-38620EFA2380}" type="presParOf" srcId="{A52BF697-3DC6-4710-B480-902AE8976698}" destId="{0BC31B40-75A8-4286-AB54-8331983433D2}" srcOrd="2" destOrd="0" presId="urn:microsoft.com/office/officeart/2005/8/layout/hList7"/>
    <dgm:cxn modelId="{D27B1237-8DA2-48BB-A62B-3C42E3E91BC7}" type="presParOf" srcId="{A52BF697-3DC6-4710-B480-902AE8976698}" destId="{3A359AB8-2B7F-4FF6-8DB1-541C6D5654E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1.xml><?xml version="1.0" encoding="utf-8"?>
<dgm:dataModel xmlns:dgm="http://schemas.openxmlformats.org/drawingml/2006/diagram" xmlns:a="http://schemas.openxmlformats.org/drawingml/2006/main">
  <dgm:ptLst>
    <dgm:pt modelId="{E20CF99D-350B-4287-85A8-97D439C1B49D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229431F-673D-4E2E-839E-B62F5D9BF011}">
      <dgm:prSet/>
      <dgm:spPr/>
      <dgm:t>
        <a:bodyPr/>
        <a:lstStyle/>
        <a:p>
          <a:r>
            <a:rPr lang="en-IN" dirty="0"/>
            <a:t>Count, Mean, </a:t>
          </a:r>
          <a:r>
            <a:rPr lang="en-IN" dirty="0" err="1"/>
            <a:t>StdDev</a:t>
          </a:r>
          <a:r>
            <a:rPr lang="en-IN" dirty="0"/>
            <a:t>, Min, Max</a:t>
          </a:r>
        </a:p>
      </dgm:t>
    </dgm:pt>
    <dgm:pt modelId="{EF082047-1EE5-431A-AC39-54116B84E3E9}" type="parTrans" cxnId="{3A5807E7-80CB-4EB5-BF78-6F7FA6B08FE1}">
      <dgm:prSet/>
      <dgm:spPr/>
      <dgm:t>
        <a:bodyPr/>
        <a:lstStyle/>
        <a:p>
          <a:endParaRPr lang="en-IN"/>
        </a:p>
      </dgm:t>
    </dgm:pt>
    <dgm:pt modelId="{4FDB008F-3FE8-482B-895A-DCDD6B1D00E4}" type="sibTrans" cxnId="{3A5807E7-80CB-4EB5-BF78-6F7FA6B08FE1}">
      <dgm:prSet/>
      <dgm:spPr/>
      <dgm:t>
        <a:bodyPr/>
        <a:lstStyle/>
        <a:p>
          <a:endParaRPr lang="en-IN"/>
        </a:p>
      </dgm:t>
    </dgm:pt>
    <dgm:pt modelId="{DB8E8828-538D-49EB-AF46-1FBDE046EB7F}">
      <dgm:prSet/>
      <dgm:spPr/>
      <dgm:t>
        <a:bodyPr/>
        <a:lstStyle/>
        <a:p>
          <a:r>
            <a:rPr lang="en-IN" dirty="0" err="1"/>
            <a:t>statistical summary information</a:t>
          </a:r>
        </a:p>
      </dgm:t>
    </dgm:pt>
    <dgm:pt modelId="{A1B279C7-AC96-47FA-9C05-C2348683E6BE}" type="parTrans" cxnId="{34F493CC-97CE-4A1A-8FF5-10F3758A98AC}">
      <dgm:prSet/>
      <dgm:spPr/>
      <dgm:t>
        <a:bodyPr/>
        <a:lstStyle/>
        <a:p>
          <a:endParaRPr lang="en-IN"/>
        </a:p>
      </dgm:t>
    </dgm:pt>
    <dgm:pt modelId="{095EC6CC-CC98-48D8-A2E2-657D830A3D12}" type="sibTrans" cxnId="{34F493CC-97CE-4A1A-8FF5-10F3758A98AC}">
      <dgm:prSet/>
      <dgm:spPr/>
      <dgm:t>
        <a:bodyPr/>
        <a:lstStyle/>
        <a:p>
          <a:endParaRPr lang="en-IN"/>
        </a:p>
      </dgm:t>
    </dgm:pt>
    <dgm:pt modelId="{0CB49177-53BA-42B3-BF69-1FDBE1C90292}">
      <dgm:prSet/>
      <dgm:spPr/>
      <dgm:t>
        <a:bodyPr/>
        <a:lstStyle/>
        <a:p>
          <a:r>
            <a:rPr lang="en-GB" dirty="0" err="1"/>
            <a:t>Percentile - 25th, 50th and 75th</a:t>
          </a:r>
          <a:endParaRPr lang="en-IN" dirty="0" err="1"/>
        </a:p>
      </dgm:t>
    </dgm:pt>
    <dgm:pt modelId="{22CFB625-C212-40E3-B0C1-DC7D63CE0ED0}" type="parTrans" cxnId="{91763B1D-1B2D-4F7E-8625-0D5272115593}">
      <dgm:prSet/>
      <dgm:spPr/>
      <dgm:t>
        <a:bodyPr/>
        <a:lstStyle/>
        <a:p>
          <a:endParaRPr lang="en-IN"/>
        </a:p>
      </dgm:t>
    </dgm:pt>
    <dgm:pt modelId="{92E3E1A1-AB60-4CDE-A492-27993FD70D10}" type="sibTrans" cxnId="{91763B1D-1B2D-4F7E-8625-0D5272115593}">
      <dgm:prSet/>
      <dgm:spPr/>
      <dgm:t>
        <a:bodyPr/>
        <a:lstStyle/>
        <a:p>
          <a:endParaRPr lang="en-IN"/>
        </a:p>
      </dgm:t>
    </dgm:pt>
    <dgm:pt modelId="{5491D74D-1F10-4A18-99E4-F74BF6D4BD08}" type="pres">
      <dgm:prSet presAssocID="{E20CF99D-350B-4287-85A8-97D439C1B49D}" presName="Name0" presStyleCnt="0">
        <dgm:presLayoutVars>
          <dgm:dir/>
          <dgm:resizeHandles val="exact"/>
        </dgm:presLayoutVars>
      </dgm:prSet>
      <dgm:spPr/>
    </dgm:pt>
    <dgm:pt modelId="{04D4637D-84C0-417F-8EC9-0E821A98DE6E}" type="pres">
      <dgm:prSet presAssocID="{E20CF99D-350B-4287-85A8-97D439C1B49D}" presName="fgShape" presStyleLbl="fgShp" presStyleIdx="0" presStyleCnt="1"/>
      <dgm:spPr/>
    </dgm:pt>
    <dgm:pt modelId="{36945298-0053-4590-80B3-C863AB58849E}" type="pres">
      <dgm:prSet presAssocID="{E20CF99D-350B-4287-85A8-97D439C1B49D}" presName="linComp" presStyleCnt="0"/>
      <dgm:spPr/>
    </dgm:pt>
    <dgm:pt modelId="{A52BF697-3DC6-4710-B480-902AE8976698}" type="pres">
      <dgm:prSet presAssocID="{E229431F-673D-4E2E-839E-B62F5D9BF011}" presName="compNode" presStyleCnt="0"/>
      <dgm:spPr/>
    </dgm:pt>
    <dgm:pt modelId="{E38E6CC3-4A53-4661-8AAF-9AA9C715DA95}" type="pres">
      <dgm:prSet presAssocID="{E229431F-673D-4E2E-839E-B62F5D9BF011}" presName="bkgdShape" presStyleLbl="node1" presStyleIdx="0" presStyleCnt="3"/>
      <dgm:spPr/>
    </dgm:pt>
    <dgm:pt modelId="{2D60F403-45FF-431B-87C6-8065018310C9}" type="pres">
      <dgm:prSet presAssocID="{E229431F-673D-4E2E-839E-B62F5D9BF011}" presName="nodeTx" presStyleLbl="node1" presStyleIdx="0" presStyleCnt="3">
        <dgm:presLayoutVars>
          <dgm:bulletEnabled val="1"/>
        </dgm:presLayoutVars>
      </dgm:prSet>
      <dgm:spPr/>
    </dgm:pt>
    <dgm:pt modelId="{0BC31B40-75A8-4286-AB54-8331983433D2}" type="pres">
      <dgm:prSet presAssocID="{E229431F-673D-4E2E-839E-B62F5D9BF011}" presName="invisiNode" presStyleLbl="node1" presStyleIdx="0" presStyleCnt="3"/>
      <dgm:spPr/>
    </dgm:pt>
    <dgm:pt modelId="{3A359AB8-2B7F-4FF6-8DB1-541C6D5654EB}" type="pres">
      <dgm:prSet presAssocID="{E229431F-673D-4E2E-839E-B62F5D9BF011}" presName="imagNode" presStyleLbl="fgImgPlace1" presStyleIdx="0" presStyleCnt="3"/>
      <dgm:spPr/>
    </dgm:pt>
    <dgm:pt modelId="{62324D70-6EE5-4472-BC53-20B6EF24A76D}" type="pres">
      <dgm:prSet presAssocID="{4FDB008F-3FE8-482B-895A-DCDD6B1D00E4}" presName="sibTrans" presStyleLbl="sibTrans2D1" presStyleIdx="0" presStyleCnt="0"/>
      <dgm:spPr/>
    </dgm:pt>
    <dgm:pt modelId="{6EABC183-6B29-4392-8D66-D3FDA107463C}" type="pres">
      <dgm:prSet presAssocID="{DB8E8828-538D-49EB-AF46-1FBDE046EB7F}" presName="compNode" presStyleCnt="0"/>
      <dgm:spPr/>
    </dgm:pt>
    <dgm:pt modelId="{68676157-3BB6-4AC5-8BF9-20E235BA158B}" type="pres">
      <dgm:prSet presAssocID="{DB8E8828-538D-49EB-AF46-1FBDE046EB7F}" presName="bkgdShape" presStyleLbl="node1" presStyleIdx="1" presStyleCnt="3"/>
      <dgm:spPr/>
    </dgm:pt>
    <dgm:pt modelId="{BFEA7A58-FC8B-469D-83BA-FCEDE9A0B1E4}" type="pres">
      <dgm:prSet presAssocID="{DB8E8828-538D-49EB-AF46-1FBDE046EB7F}" presName="nodeTx" presStyleLbl="node1" presStyleIdx="1" presStyleCnt="3">
        <dgm:presLayoutVars>
          <dgm:bulletEnabled val="1"/>
        </dgm:presLayoutVars>
      </dgm:prSet>
      <dgm:spPr/>
    </dgm:pt>
    <dgm:pt modelId="{ABC8B70D-9924-4689-A67C-F21A0B5CBEF9}" type="pres">
      <dgm:prSet presAssocID="{DB8E8828-538D-49EB-AF46-1FBDE046EB7F}" presName="invisiNode" presStyleLbl="node1" presStyleIdx="1" presStyleCnt="3"/>
      <dgm:spPr/>
    </dgm:pt>
    <dgm:pt modelId="{401B9993-E0A2-4056-9D88-3691060CB051}" type="pres">
      <dgm:prSet presAssocID="{DB8E8828-538D-49EB-AF46-1FBDE046EB7F}" presName="imagNode" presStyleLbl="fgImgPlace1" presStyleIdx="1" presStyleCnt="3"/>
      <dgm:spPr/>
    </dgm:pt>
    <dgm:pt modelId="{FED7152B-D73A-4BB7-BBD2-604060D16244}" type="pres">
      <dgm:prSet presAssocID="{095EC6CC-CC98-48D8-A2E2-657D830A3D12}" presName="sibTrans" presStyleLbl="sibTrans2D1" presStyleIdx="0" presStyleCnt="0"/>
      <dgm:spPr/>
    </dgm:pt>
    <dgm:pt modelId="{F87A9B26-DAF4-4AD6-8E96-2B63D53185D4}" type="pres">
      <dgm:prSet presAssocID="{0CB49177-53BA-42B3-BF69-1FDBE1C90292}" presName="compNode" presStyleCnt="0"/>
      <dgm:spPr/>
    </dgm:pt>
    <dgm:pt modelId="{E9793AAA-04D5-44A4-AE7C-8F1E4723A0D3}" type="pres">
      <dgm:prSet presAssocID="{0CB49177-53BA-42B3-BF69-1FDBE1C90292}" presName="bkgdShape" presStyleLbl="node1" presStyleIdx="2" presStyleCnt="3"/>
      <dgm:spPr/>
    </dgm:pt>
    <dgm:pt modelId="{23385554-29DE-49BA-977D-C5A37A90F460}" type="pres">
      <dgm:prSet presAssocID="{0CB49177-53BA-42B3-BF69-1FDBE1C90292}" presName="nodeTx" presStyleLbl="node1" presStyleIdx="2" presStyleCnt="3">
        <dgm:presLayoutVars>
          <dgm:bulletEnabled val="1"/>
        </dgm:presLayoutVars>
      </dgm:prSet>
      <dgm:spPr/>
    </dgm:pt>
    <dgm:pt modelId="{4F495199-1E38-485E-B27E-17201C60ED91}" type="pres">
      <dgm:prSet presAssocID="{0CB49177-53BA-42B3-BF69-1FDBE1C90292}" presName="invisiNode" presStyleLbl="node1" presStyleIdx="2" presStyleCnt="3"/>
      <dgm:spPr/>
    </dgm:pt>
    <dgm:pt modelId="{09809A1A-DF98-472F-8F42-912ABAECF3AB}" type="pres">
      <dgm:prSet presAssocID="{0CB49177-53BA-42B3-BF69-1FDBE1C90292}" presName="imagNode" presStyleLbl="fgImgPlace1" presStyleIdx="2" presStyleCnt="3"/>
      <dgm:spPr/>
    </dgm:pt>
  </dgm:ptLst>
  <dgm:cxnLst>
    <dgm:cxn modelId="{5CBA2008-9EBB-44D4-BD91-D1846F16B58D}" type="presOf" srcId="{DB8E8828-538D-49EB-AF46-1FBDE046EB7F}" destId="{68676157-3BB6-4AC5-8BF9-20E235BA158B}" srcOrd="0" destOrd="0" presId="urn:microsoft.com/office/officeart/2005/8/layout/hList7"/>
    <dgm:cxn modelId="{9A68FB0B-1C64-49EB-AD83-5EFE91CFF595}" type="presOf" srcId="{4FDB008F-3FE8-482B-895A-DCDD6B1D00E4}" destId="{62324D70-6EE5-4472-BC53-20B6EF24A76D}" srcOrd="0" destOrd="0" presId="urn:microsoft.com/office/officeart/2005/8/layout/hList7"/>
    <dgm:cxn modelId="{91763B1D-1B2D-4F7E-8625-0D5272115593}" srcId="{E20CF99D-350B-4287-85A8-97D439C1B49D}" destId="{0CB49177-53BA-42B3-BF69-1FDBE1C90292}" srcOrd="2" destOrd="0" parTransId="{22CFB625-C212-40E3-B0C1-DC7D63CE0ED0}" sibTransId="{92E3E1A1-AB60-4CDE-A492-27993FD70D10}"/>
    <dgm:cxn modelId="{77FFB83E-DB41-4928-88DE-40C09470D37D}" type="presOf" srcId="{0CB49177-53BA-42B3-BF69-1FDBE1C90292}" destId="{23385554-29DE-49BA-977D-C5A37A90F460}" srcOrd="1" destOrd="0" presId="urn:microsoft.com/office/officeart/2005/8/layout/hList7"/>
    <dgm:cxn modelId="{ABA9365D-A554-4451-B342-00949AA006C3}" type="presOf" srcId="{095EC6CC-CC98-48D8-A2E2-657D830A3D12}" destId="{FED7152B-D73A-4BB7-BBD2-604060D16244}" srcOrd="0" destOrd="0" presId="urn:microsoft.com/office/officeart/2005/8/layout/hList7"/>
    <dgm:cxn modelId="{912DC250-D1BB-4930-B43E-A2FA69ECEC92}" type="presOf" srcId="{DB8E8828-538D-49EB-AF46-1FBDE046EB7F}" destId="{BFEA7A58-FC8B-469D-83BA-FCEDE9A0B1E4}" srcOrd="1" destOrd="0" presId="urn:microsoft.com/office/officeart/2005/8/layout/hList7"/>
    <dgm:cxn modelId="{AC1F5451-C2F9-4EEB-BCED-ADD77AF6DA21}" type="presOf" srcId="{0CB49177-53BA-42B3-BF69-1FDBE1C90292}" destId="{E9793AAA-04D5-44A4-AE7C-8F1E4723A0D3}" srcOrd="0" destOrd="0" presId="urn:microsoft.com/office/officeart/2005/8/layout/hList7"/>
    <dgm:cxn modelId="{780B79A6-3813-4892-8440-A78161282D54}" type="presOf" srcId="{E229431F-673D-4E2E-839E-B62F5D9BF011}" destId="{2D60F403-45FF-431B-87C6-8065018310C9}" srcOrd="1" destOrd="0" presId="urn:microsoft.com/office/officeart/2005/8/layout/hList7"/>
    <dgm:cxn modelId="{A04C47C5-1EEE-4157-A99A-FE5CAC403F74}" type="presOf" srcId="{E20CF99D-350B-4287-85A8-97D439C1B49D}" destId="{5491D74D-1F10-4A18-99E4-F74BF6D4BD08}" srcOrd="0" destOrd="0" presId="urn:microsoft.com/office/officeart/2005/8/layout/hList7"/>
    <dgm:cxn modelId="{34F493CC-97CE-4A1A-8FF5-10F3758A98AC}" srcId="{E20CF99D-350B-4287-85A8-97D439C1B49D}" destId="{DB8E8828-538D-49EB-AF46-1FBDE046EB7F}" srcOrd="1" destOrd="0" parTransId="{A1B279C7-AC96-47FA-9C05-C2348683E6BE}" sibTransId="{095EC6CC-CC98-48D8-A2E2-657D830A3D12}"/>
    <dgm:cxn modelId="{0B3F19E0-9D26-4345-A6D3-38FE7AD52888}" type="presOf" srcId="{E229431F-673D-4E2E-839E-B62F5D9BF011}" destId="{E38E6CC3-4A53-4661-8AAF-9AA9C715DA95}" srcOrd="0" destOrd="0" presId="urn:microsoft.com/office/officeart/2005/8/layout/hList7"/>
    <dgm:cxn modelId="{3A5807E7-80CB-4EB5-BF78-6F7FA6B08FE1}" srcId="{E20CF99D-350B-4287-85A8-97D439C1B49D}" destId="{E229431F-673D-4E2E-839E-B62F5D9BF011}" srcOrd="0" destOrd="0" parTransId="{EF082047-1EE5-431A-AC39-54116B84E3E9}" sibTransId="{4FDB008F-3FE8-482B-895A-DCDD6B1D00E4}"/>
    <dgm:cxn modelId="{0A7B7FD1-1FCE-43EC-A09C-713ADB0FDBF1}" type="presParOf" srcId="{5491D74D-1F10-4A18-99E4-F74BF6D4BD08}" destId="{04D4637D-84C0-417F-8EC9-0E821A98DE6E}" srcOrd="0" destOrd="0" presId="urn:microsoft.com/office/officeart/2005/8/layout/hList7"/>
    <dgm:cxn modelId="{2154D1F2-4732-4391-9F2E-1EA0E4BDA0DB}" type="presParOf" srcId="{5491D74D-1F10-4A18-99E4-F74BF6D4BD08}" destId="{36945298-0053-4590-80B3-C863AB58849E}" srcOrd="1" destOrd="0" presId="urn:microsoft.com/office/officeart/2005/8/layout/hList7"/>
    <dgm:cxn modelId="{1995C8A6-5D0A-42D4-A2BF-B631B6E52E1E}" type="presParOf" srcId="{36945298-0053-4590-80B3-C863AB58849E}" destId="{A52BF697-3DC6-4710-B480-902AE8976698}" srcOrd="0" destOrd="0" presId="urn:microsoft.com/office/officeart/2005/8/layout/hList7"/>
    <dgm:cxn modelId="{600B0C4A-FD6C-4BA2-A1BD-B5B86C62E6EF}" type="presParOf" srcId="{A52BF697-3DC6-4710-B480-902AE8976698}" destId="{E38E6CC3-4A53-4661-8AAF-9AA9C715DA95}" srcOrd="0" destOrd="0" presId="urn:microsoft.com/office/officeart/2005/8/layout/hList7"/>
    <dgm:cxn modelId="{B1C92810-5510-4E59-B8BA-D142177FE07B}" type="presParOf" srcId="{A52BF697-3DC6-4710-B480-902AE8976698}" destId="{2D60F403-45FF-431B-87C6-8065018310C9}" srcOrd="1" destOrd="0" presId="urn:microsoft.com/office/officeart/2005/8/layout/hList7"/>
    <dgm:cxn modelId="{2EDB0DA9-EE6E-4F4F-854D-38620EFA2380}" type="presParOf" srcId="{A52BF697-3DC6-4710-B480-902AE8976698}" destId="{0BC31B40-75A8-4286-AB54-8331983433D2}" srcOrd="2" destOrd="0" presId="urn:microsoft.com/office/officeart/2005/8/layout/hList7"/>
    <dgm:cxn modelId="{D27B1237-8DA2-48BB-A62B-3C42E3E91BC7}" type="presParOf" srcId="{A52BF697-3DC6-4710-B480-902AE8976698}" destId="{3A359AB8-2B7F-4FF6-8DB1-541C6D5654EB}" srcOrd="3" destOrd="0" presId="urn:microsoft.com/office/officeart/2005/8/layout/hList7"/>
    <dgm:cxn modelId="{B6EA553A-DC91-4A2F-BA39-A46ABC4CC29E}" type="presParOf" srcId="{36945298-0053-4590-80B3-C863AB58849E}" destId="{62324D70-6EE5-4472-BC53-20B6EF24A76D}" srcOrd="1" destOrd="0" presId="urn:microsoft.com/office/officeart/2005/8/layout/hList7"/>
    <dgm:cxn modelId="{89413233-AA2C-41E3-B815-5B3773F6AB9D}" type="presParOf" srcId="{36945298-0053-4590-80B3-C863AB58849E}" destId="{6EABC183-6B29-4392-8D66-D3FDA107463C}" srcOrd="2" destOrd="0" presId="urn:microsoft.com/office/officeart/2005/8/layout/hList7"/>
    <dgm:cxn modelId="{60599501-2A62-431B-A56D-A3A1B83A854D}" type="presParOf" srcId="{6EABC183-6B29-4392-8D66-D3FDA107463C}" destId="{68676157-3BB6-4AC5-8BF9-20E235BA158B}" srcOrd="0" destOrd="0" presId="urn:microsoft.com/office/officeart/2005/8/layout/hList7"/>
    <dgm:cxn modelId="{7E930345-57A9-49C6-8596-3FE7BC142EB7}" type="presParOf" srcId="{6EABC183-6B29-4392-8D66-D3FDA107463C}" destId="{BFEA7A58-FC8B-469D-83BA-FCEDE9A0B1E4}" srcOrd="1" destOrd="0" presId="urn:microsoft.com/office/officeart/2005/8/layout/hList7"/>
    <dgm:cxn modelId="{2C81706C-7C92-4BD5-851C-9BBFF01A1F38}" type="presParOf" srcId="{6EABC183-6B29-4392-8D66-D3FDA107463C}" destId="{ABC8B70D-9924-4689-A67C-F21A0B5CBEF9}" srcOrd="2" destOrd="0" presId="urn:microsoft.com/office/officeart/2005/8/layout/hList7"/>
    <dgm:cxn modelId="{9205051D-91BA-47E3-8448-901E51B2E1BA}" type="presParOf" srcId="{6EABC183-6B29-4392-8D66-D3FDA107463C}" destId="{401B9993-E0A2-4056-9D88-3691060CB051}" srcOrd="3" destOrd="0" presId="urn:microsoft.com/office/officeart/2005/8/layout/hList7"/>
    <dgm:cxn modelId="{0F6C4A01-62C4-426E-90C9-4836488B751A}" type="presParOf" srcId="{36945298-0053-4590-80B3-C863AB58849E}" destId="{FED7152B-D73A-4BB7-BBD2-604060D16244}" srcOrd="3" destOrd="0" presId="urn:microsoft.com/office/officeart/2005/8/layout/hList7"/>
    <dgm:cxn modelId="{2B7C5C4F-19BD-4F94-B6A6-F15388EFF4F6}" type="presParOf" srcId="{36945298-0053-4590-80B3-C863AB58849E}" destId="{F87A9B26-DAF4-4AD6-8E96-2B63D53185D4}" srcOrd="4" destOrd="0" presId="urn:microsoft.com/office/officeart/2005/8/layout/hList7"/>
    <dgm:cxn modelId="{BB93BC2B-3336-4F41-B004-2BC23836A5C0}" type="presParOf" srcId="{F87A9B26-DAF4-4AD6-8E96-2B63D53185D4}" destId="{E9793AAA-04D5-44A4-AE7C-8F1E4723A0D3}" srcOrd="0" destOrd="0" presId="urn:microsoft.com/office/officeart/2005/8/layout/hList7"/>
    <dgm:cxn modelId="{908C7736-29E1-4FA6-8395-9527AD8DC2A1}" type="presParOf" srcId="{F87A9B26-DAF4-4AD6-8E96-2B63D53185D4}" destId="{23385554-29DE-49BA-977D-C5A37A90F460}" srcOrd="1" destOrd="0" presId="urn:microsoft.com/office/officeart/2005/8/layout/hList7"/>
    <dgm:cxn modelId="{A21A9EE5-A691-4F76-BF7B-903E8BD1AF71}" type="presParOf" srcId="{F87A9B26-DAF4-4AD6-8E96-2B63D53185D4}" destId="{4F495199-1E38-485E-B27E-17201C60ED91}" srcOrd="2" destOrd="0" presId="urn:microsoft.com/office/officeart/2005/8/layout/hList7"/>
    <dgm:cxn modelId="{6E204B84-42D0-41E3-8C1E-E542B58FEC39}" type="presParOf" srcId="{F87A9B26-DAF4-4AD6-8E96-2B63D53185D4}" destId="{09809A1A-DF98-472F-8F42-912ABAECF3A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2.xml><?xml version="1.0" encoding="utf-8"?>
<dgm:dataModel xmlns:dgm="http://schemas.openxmlformats.org/drawingml/2006/diagram" xmlns:a="http://schemas.openxmlformats.org/drawingml/2006/main">
  <dgm:ptLst>
    <dgm:pt modelId="{E20CF99D-350B-4287-85A8-97D439C1B49D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229431F-673D-4E2E-839E-B62F5D9BF011}">
      <dgm:prSet/>
      <dgm:spPr/>
      <dgm:t>
        <a:bodyPr/>
        <a:lstStyle/>
        <a:p>
          <a:r>
            <a:rPr lang="en-IN"/>
            <a:t>Count, Mean, StdDev, Min, Max</a:t>
          </a:r>
          <a:endParaRPr lang="en-IN" dirty="0"/>
        </a:p>
      </dgm:t>
    </dgm:pt>
    <dgm:pt modelId="{EF082047-1EE5-431A-AC39-54116B84E3E9}" type="parTrans" cxnId="{3A5807E7-80CB-4EB5-BF78-6F7FA6B08FE1}">
      <dgm:prSet/>
      <dgm:spPr/>
      <dgm:t>
        <a:bodyPr/>
        <a:lstStyle/>
        <a:p>
          <a:endParaRPr lang="en-IN"/>
        </a:p>
      </dgm:t>
    </dgm:pt>
    <dgm:pt modelId="{4FDB008F-3FE8-482B-895A-DCDD6B1D00E4}" type="sibTrans" cxnId="{3A5807E7-80CB-4EB5-BF78-6F7FA6B08FE1}">
      <dgm:prSet/>
      <dgm:spPr/>
      <dgm:t>
        <a:bodyPr/>
        <a:lstStyle/>
        <a:p>
          <a:endParaRPr lang="en-IN"/>
        </a:p>
      </dgm:t>
    </dgm:pt>
    <dgm:pt modelId="{DB8E8828-538D-49EB-AF46-1FBDE046EB7F}">
      <dgm:prSet/>
      <dgm:spPr/>
      <dgm:t>
        <a:bodyPr/>
        <a:lstStyle/>
        <a:p>
          <a:r>
            <a:rPr lang="en-IN" dirty="0" err="1"/>
            <a:t>statistical summary information</a:t>
          </a:r>
        </a:p>
      </dgm:t>
    </dgm:pt>
    <dgm:pt modelId="{A1B279C7-AC96-47FA-9C05-C2348683E6BE}" type="parTrans" cxnId="{34F493CC-97CE-4A1A-8FF5-10F3758A98AC}">
      <dgm:prSet/>
      <dgm:spPr/>
      <dgm:t>
        <a:bodyPr/>
        <a:lstStyle/>
        <a:p>
          <a:endParaRPr lang="en-IN"/>
        </a:p>
      </dgm:t>
    </dgm:pt>
    <dgm:pt modelId="{095EC6CC-CC98-48D8-A2E2-657D830A3D12}" type="sibTrans" cxnId="{34F493CC-97CE-4A1A-8FF5-10F3758A98AC}">
      <dgm:prSet/>
      <dgm:spPr/>
      <dgm:t>
        <a:bodyPr/>
        <a:lstStyle/>
        <a:p>
          <a:endParaRPr lang="en-IN"/>
        </a:p>
      </dgm:t>
    </dgm:pt>
    <dgm:pt modelId="{0CB49177-53BA-42B3-BF69-1FDBE1C90292}">
      <dgm:prSet/>
      <dgm:spPr/>
      <dgm:t>
        <a:bodyPr/>
        <a:lstStyle/>
        <a:p>
          <a:r>
            <a:rPr lang="en-GB" dirty="0" err="1"/>
            <a:t>Percentile - 25th, 50th and 75th</a:t>
          </a:r>
          <a:endParaRPr lang="en-IN" dirty="0" err="1"/>
        </a:p>
      </dgm:t>
    </dgm:pt>
    <dgm:pt modelId="{22CFB625-C212-40E3-B0C1-DC7D63CE0ED0}" type="parTrans" cxnId="{91763B1D-1B2D-4F7E-8625-0D5272115593}">
      <dgm:prSet/>
      <dgm:spPr/>
      <dgm:t>
        <a:bodyPr/>
        <a:lstStyle/>
        <a:p>
          <a:endParaRPr lang="en-IN"/>
        </a:p>
      </dgm:t>
    </dgm:pt>
    <dgm:pt modelId="{92E3E1A1-AB60-4CDE-A492-27993FD70D10}" type="sibTrans" cxnId="{91763B1D-1B2D-4F7E-8625-0D5272115593}">
      <dgm:prSet/>
      <dgm:spPr/>
      <dgm:t>
        <a:bodyPr/>
        <a:lstStyle/>
        <a:p>
          <a:endParaRPr lang="en-IN"/>
        </a:p>
      </dgm:t>
    </dgm:pt>
    <dgm:pt modelId="{5491D74D-1F10-4A18-99E4-F74BF6D4BD08}" type="pres">
      <dgm:prSet presAssocID="{E20CF99D-350B-4287-85A8-97D439C1B49D}" presName="Name0" presStyleCnt="0">
        <dgm:presLayoutVars>
          <dgm:dir/>
          <dgm:resizeHandles val="exact"/>
        </dgm:presLayoutVars>
      </dgm:prSet>
      <dgm:spPr/>
    </dgm:pt>
    <dgm:pt modelId="{04D4637D-84C0-417F-8EC9-0E821A98DE6E}" type="pres">
      <dgm:prSet presAssocID="{E20CF99D-350B-4287-85A8-97D439C1B49D}" presName="fgShape" presStyleLbl="fgShp" presStyleIdx="0" presStyleCnt="1"/>
      <dgm:spPr/>
    </dgm:pt>
    <dgm:pt modelId="{36945298-0053-4590-80B3-C863AB58849E}" type="pres">
      <dgm:prSet presAssocID="{E20CF99D-350B-4287-85A8-97D439C1B49D}" presName="linComp" presStyleCnt="0"/>
      <dgm:spPr/>
    </dgm:pt>
    <dgm:pt modelId="{A52BF697-3DC6-4710-B480-902AE8976698}" type="pres">
      <dgm:prSet presAssocID="{E229431F-673D-4E2E-839E-B62F5D9BF011}" presName="compNode" presStyleCnt="0"/>
      <dgm:spPr/>
    </dgm:pt>
    <dgm:pt modelId="{E38E6CC3-4A53-4661-8AAF-9AA9C715DA95}" type="pres">
      <dgm:prSet presAssocID="{E229431F-673D-4E2E-839E-B62F5D9BF011}" presName="bkgdShape" presStyleLbl="node1" presStyleIdx="0" presStyleCnt="3"/>
      <dgm:spPr/>
    </dgm:pt>
    <dgm:pt modelId="{2D60F403-45FF-431B-87C6-8065018310C9}" type="pres">
      <dgm:prSet presAssocID="{E229431F-673D-4E2E-839E-B62F5D9BF011}" presName="nodeTx" presStyleLbl="node1" presStyleIdx="0" presStyleCnt="3">
        <dgm:presLayoutVars>
          <dgm:bulletEnabled val="1"/>
        </dgm:presLayoutVars>
      </dgm:prSet>
      <dgm:spPr/>
    </dgm:pt>
    <dgm:pt modelId="{0BC31B40-75A8-4286-AB54-8331983433D2}" type="pres">
      <dgm:prSet presAssocID="{E229431F-673D-4E2E-839E-B62F5D9BF011}" presName="invisiNode" presStyleLbl="node1" presStyleIdx="0" presStyleCnt="3"/>
      <dgm:spPr/>
    </dgm:pt>
    <dgm:pt modelId="{3A359AB8-2B7F-4FF6-8DB1-541C6D5654EB}" type="pres">
      <dgm:prSet presAssocID="{E229431F-673D-4E2E-839E-B62F5D9BF011}" presName="imagNode" presStyleLbl="fgImgPlace1" presStyleIdx="0" presStyleCnt="3"/>
      <dgm:spPr/>
    </dgm:pt>
    <dgm:pt modelId="{62324D70-6EE5-4472-BC53-20B6EF24A76D}" type="pres">
      <dgm:prSet presAssocID="{4FDB008F-3FE8-482B-895A-DCDD6B1D00E4}" presName="sibTrans" presStyleLbl="sibTrans2D1" presStyleIdx="0" presStyleCnt="0"/>
      <dgm:spPr/>
    </dgm:pt>
    <dgm:pt modelId="{6EABC183-6B29-4392-8D66-D3FDA107463C}" type="pres">
      <dgm:prSet presAssocID="{DB8E8828-538D-49EB-AF46-1FBDE046EB7F}" presName="compNode" presStyleCnt="0"/>
      <dgm:spPr/>
    </dgm:pt>
    <dgm:pt modelId="{68676157-3BB6-4AC5-8BF9-20E235BA158B}" type="pres">
      <dgm:prSet presAssocID="{DB8E8828-538D-49EB-AF46-1FBDE046EB7F}" presName="bkgdShape" presStyleLbl="node1" presStyleIdx="1" presStyleCnt="3"/>
      <dgm:spPr/>
    </dgm:pt>
    <dgm:pt modelId="{BFEA7A58-FC8B-469D-83BA-FCEDE9A0B1E4}" type="pres">
      <dgm:prSet presAssocID="{DB8E8828-538D-49EB-AF46-1FBDE046EB7F}" presName="nodeTx" presStyleLbl="node1" presStyleIdx="1" presStyleCnt="3">
        <dgm:presLayoutVars>
          <dgm:bulletEnabled val="1"/>
        </dgm:presLayoutVars>
      </dgm:prSet>
      <dgm:spPr/>
    </dgm:pt>
    <dgm:pt modelId="{ABC8B70D-9924-4689-A67C-F21A0B5CBEF9}" type="pres">
      <dgm:prSet presAssocID="{DB8E8828-538D-49EB-AF46-1FBDE046EB7F}" presName="invisiNode" presStyleLbl="node1" presStyleIdx="1" presStyleCnt="3"/>
      <dgm:spPr/>
    </dgm:pt>
    <dgm:pt modelId="{401B9993-E0A2-4056-9D88-3691060CB051}" type="pres">
      <dgm:prSet presAssocID="{DB8E8828-538D-49EB-AF46-1FBDE046EB7F}" presName="imagNode" presStyleLbl="fgImgPlace1" presStyleIdx="1" presStyleCnt="3"/>
      <dgm:spPr/>
    </dgm:pt>
    <dgm:pt modelId="{FED7152B-D73A-4BB7-BBD2-604060D16244}" type="pres">
      <dgm:prSet presAssocID="{095EC6CC-CC98-48D8-A2E2-657D830A3D12}" presName="sibTrans" presStyleLbl="sibTrans2D1" presStyleIdx="0" presStyleCnt="0"/>
      <dgm:spPr/>
    </dgm:pt>
    <dgm:pt modelId="{F87A9B26-DAF4-4AD6-8E96-2B63D53185D4}" type="pres">
      <dgm:prSet presAssocID="{0CB49177-53BA-42B3-BF69-1FDBE1C90292}" presName="compNode" presStyleCnt="0"/>
      <dgm:spPr/>
    </dgm:pt>
    <dgm:pt modelId="{E9793AAA-04D5-44A4-AE7C-8F1E4723A0D3}" type="pres">
      <dgm:prSet presAssocID="{0CB49177-53BA-42B3-BF69-1FDBE1C90292}" presName="bkgdShape" presStyleLbl="node1" presStyleIdx="2" presStyleCnt="3"/>
      <dgm:spPr/>
    </dgm:pt>
    <dgm:pt modelId="{23385554-29DE-49BA-977D-C5A37A90F460}" type="pres">
      <dgm:prSet presAssocID="{0CB49177-53BA-42B3-BF69-1FDBE1C90292}" presName="nodeTx" presStyleLbl="node1" presStyleIdx="2" presStyleCnt="3">
        <dgm:presLayoutVars>
          <dgm:bulletEnabled val="1"/>
        </dgm:presLayoutVars>
      </dgm:prSet>
      <dgm:spPr/>
    </dgm:pt>
    <dgm:pt modelId="{4F495199-1E38-485E-B27E-17201C60ED91}" type="pres">
      <dgm:prSet presAssocID="{0CB49177-53BA-42B3-BF69-1FDBE1C90292}" presName="invisiNode" presStyleLbl="node1" presStyleIdx="2" presStyleCnt="3"/>
      <dgm:spPr/>
    </dgm:pt>
    <dgm:pt modelId="{09809A1A-DF98-472F-8F42-912ABAECF3AB}" type="pres">
      <dgm:prSet presAssocID="{0CB49177-53BA-42B3-BF69-1FDBE1C90292}" presName="imagNode" presStyleLbl="fgImgPlace1" presStyleIdx="2" presStyleCnt="3"/>
      <dgm:spPr/>
    </dgm:pt>
  </dgm:ptLst>
  <dgm:cxnLst>
    <dgm:cxn modelId="{5CBA2008-9EBB-44D4-BD91-D1846F16B58D}" type="presOf" srcId="{DB8E8828-538D-49EB-AF46-1FBDE046EB7F}" destId="{68676157-3BB6-4AC5-8BF9-20E235BA158B}" srcOrd="0" destOrd="0" presId="urn:microsoft.com/office/officeart/2005/8/layout/hList7"/>
    <dgm:cxn modelId="{9A68FB0B-1C64-49EB-AD83-5EFE91CFF595}" type="presOf" srcId="{4FDB008F-3FE8-482B-895A-DCDD6B1D00E4}" destId="{62324D70-6EE5-4472-BC53-20B6EF24A76D}" srcOrd="0" destOrd="0" presId="urn:microsoft.com/office/officeart/2005/8/layout/hList7"/>
    <dgm:cxn modelId="{91763B1D-1B2D-4F7E-8625-0D5272115593}" srcId="{E20CF99D-350B-4287-85A8-97D439C1B49D}" destId="{0CB49177-53BA-42B3-BF69-1FDBE1C90292}" srcOrd="2" destOrd="0" parTransId="{22CFB625-C212-40E3-B0C1-DC7D63CE0ED0}" sibTransId="{92E3E1A1-AB60-4CDE-A492-27993FD70D10}"/>
    <dgm:cxn modelId="{77FFB83E-DB41-4928-88DE-40C09470D37D}" type="presOf" srcId="{0CB49177-53BA-42B3-BF69-1FDBE1C90292}" destId="{23385554-29DE-49BA-977D-C5A37A90F460}" srcOrd="1" destOrd="0" presId="urn:microsoft.com/office/officeart/2005/8/layout/hList7"/>
    <dgm:cxn modelId="{ABA9365D-A554-4451-B342-00949AA006C3}" type="presOf" srcId="{095EC6CC-CC98-48D8-A2E2-657D830A3D12}" destId="{FED7152B-D73A-4BB7-BBD2-604060D16244}" srcOrd="0" destOrd="0" presId="urn:microsoft.com/office/officeart/2005/8/layout/hList7"/>
    <dgm:cxn modelId="{912DC250-D1BB-4930-B43E-A2FA69ECEC92}" type="presOf" srcId="{DB8E8828-538D-49EB-AF46-1FBDE046EB7F}" destId="{BFEA7A58-FC8B-469D-83BA-FCEDE9A0B1E4}" srcOrd="1" destOrd="0" presId="urn:microsoft.com/office/officeart/2005/8/layout/hList7"/>
    <dgm:cxn modelId="{AC1F5451-C2F9-4EEB-BCED-ADD77AF6DA21}" type="presOf" srcId="{0CB49177-53BA-42B3-BF69-1FDBE1C90292}" destId="{E9793AAA-04D5-44A4-AE7C-8F1E4723A0D3}" srcOrd="0" destOrd="0" presId="urn:microsoft.com/office/officeart/2005/8/layout/hList7"/>
    <dgm:cxn modelId="{780B79A6-3813-4892-8440-A78161282D54}" type="presOf" srcId="{E229431F-673D-4E2E-839E-B62F5D9BF011}" destId="{2D60F403-45FF-431B-87C6-8065018310C9}" srcOrd="1" destOrd="0" presId="urn:microsoft.com/office/officeart/2005/8/layout/hList7"/>
    <dgm:cxn modelId="{A04C47C5-1EEE-4157-A99A-FE5CAC403F74}" type="presOf" srcId="{E20CF99D-350B-4287-85A8-97D439C1B49D}" destId="{5491D74D-1F10-4A18-99E4-F74BF6D4BD08}" srcOrd="0" destOrd="0" presId="urn:microsoft.com/office/officeart/2005/8/layout/hList7"/>
    <dgm:cxn modelId="{34F493CC-97CE-4A1A-8FF5-10F3758A98AC}" srcId="{E20CF99D-350B-4287-85A8-97D439C1B49D}" destId="{DB8E8828-538D-49EB-AF46-1FBDE046EB7F}" srcOrd="1" destOrd="0" parTransId="{A1B279C7-AC96-47FA-9C05-C2348683E6BE}" sibTransId="{095EC6CC-CC98-48D8-A2E2-657D830A3D12}"/>
    <dgm:cxn modelId="{0B3F19E0-9D26-4345-A6D3-38FE7AD52888}" type="presOf" srcId="{E229431F-673D-4E2E-839E-B62F5D9BF011}" destId="{E38E6CC3-4A53-4661-8AAF-9AA9C715DA95}" srcOrd="0" destOrd="0" presId="urn:microsoft.com/office/officeart/2005/8/layout/hList7"/>
    <dgm:cxn modelId="{3A5807E7-80CB-4EB5-BF78-6F7FA6B08FE1}" srcId="{E20CF99D-350B-4287-85A8-97D439C1B49D}" destId="{E229431F-673D-4E2E-839E-B62F5D9BF011}" srcOrd="0" destOrd="0" parTransId="{EF082047-1EE5-431A-AC39-54116B84E3E9}" sibTransId="{4FDB008F-3FE8-482B-895A-DCDD6B1D00E4}"/>
    <dgm:cxn modelId="{0A7B7FD1-1FCE-43EC-A09C-713ADB0FDBF1}" type="presParOf" srcId="{5491D74D-1F10-4A18-99E4-F74BF6D4BD08}" destId="{04D4637D-84C0-417F-8EC9-0E821A98DE6E}" srcOrd="0" destOrd="0" presId="urn:microsoft.com/office/officeart/2005/8/layout/hList7"/>
    <dgm:cxn modelId="{2154D1F2-4732-4391-9F2E-1EA0E4BDA0DB}" type="presParOf" srcId="{5491D74D-1F10-4A18-99E4-F74BF6D4BD08}" destId="{36945298-0053-4590-80B3-C863AB58849E}" srcOrd="1" destOrd="0" presId="urn:microsoft.com/office/officeart/2005/8/layout/hList7"/>
    <dgm:cxn modelId="{1995C8A6-5D0A-42D4-A2BF-B631B6E52E1E}" type="presParOf" srcId="{36945298-0053-4590-80B3-C863AB58849E}" destId="{A52BF697-3DC6-4710-B480-902AE8976698}" srcOrd="0" destOrd="0" presId="urn:microsoft.com/office/officeart/2005/8/layout/hList7"/>
    <dgm:cxn modelId="{600B0C4A-FD6C-4BA2-A1BD-B5B86C62E6EF}" type="presParOf" srcId="{A52BF697-3DC6-4710-B480-902AE8976698}" destId="{E38E6CC3-4A53-4661-8AAF-9AA9C715DA95}" srcOrd="0" destOrd="0" presId="urn:microsoft.com/office/officeart/2005/8/layout/hList7"/>
    <dgm:cxn modelId="{B1C92810-5510-4E59-B8BA-D142177FE07B}" type="presParOf" srcId="{A52BF697-3DC6-4710-B480-902AE8976698}" destId="{2D60F403-45FF-431B-87C6-8065018310C9}" srcOrd="1" destOrd="0" presId="urn:microsoft.com/office/officeart/2005/8/layout/hList7"/>
    <dgm:cxn modelId="{2EDB0DA9-EE6E-4F4F-854D-38620EFA2380}" type="presParOf" srcId="{A52BF697-3DC6-4710-B480-902AE8976698}" destId="{0BC31B40-75A8-4286-AB54-8331983433D2}" srcOrd="2" destOrd="0" presId="urn:microsoft.com/office/officeart/2005/8/layout/hList7"/>
    <dgm:cxn modelId="{D27B1237-8DA2-48BB-A62B-3C42E3E91BC7}" type="presParOf" srcId="{A52BF697-3DC6-4710-B480-902AE8976698}" destId="{3A359AB8-2B7F-4FF6-8DB1-541C6D5654EB}" srcOrd="3" destOrd="0" presId="urn:microsoft.com/office/officeart/2005/8/layout/hList7"/>
    <dgm:cxn modelId="{B6EA553A-DC91-4A2F-BA39-A46ABC4CC29E}" type="presParOf" srcId="{36945298-0053-4590-80B3-C863AB58849E}" destId="{62324D70-6EE5-4472-BC53-20B6EF24A76D}" srcOrd="1" destOrd="0" presId="urn:microsoft.com/office/officeart/2005/8/layout/hList7"/>
    <dgm:cxn modelId="{89413233-AA2C-41E3-B815-5B3773F6AB9D}" type="presParOf" srcId="{36945298-0053-4590-80B3-C863AB58849E}" destId="{6EABC183-6B29-4392-8D66-D3FDA107463C}" srcOrd="2" destOrd="0" presId="urn:microsoft.com/office/officeart/2005/8/layout/hList7"/>
    <dgm:cxn modelId="{60599501-2A62-431B-A56D-A3A1B83A854D}" type="presParOf" srcId="{6EABC183-6B29-4392-8D66-D3FDA107463C}" destId="{68676157-3BB6-4AC5-8BF9-20E235BA158B}" srcOrd="0" destOrd="0" presId="urn:microsoft.com/office/officeart/2005/8/layout/hList7"/>
    <dgm:cxn modelId="{7E930345-57A9-49C6-8596-3FE7BC142EB7}" type="presParOf" srcId="{6EABC183-6B29-4392-8D66-D3FDA107463C}" destId="{BFEA7A58-FC8B-469D-83BA-FCEDE9A0B1E4}" srcOrd="1" destOrd="0" presId="urn:microsoft.com/office/officeart/2005/8/layout/hList7"/>
    <dgm:cxn modelId="{2C81706C-7C92-4BD5-851C-9BBFF01A1F38}" type="presParOf" srcId="{6EABC183-6B29-4392-8D66-D3FDA107463C}" destId="{ABC8B70D-9924-4689-A67C-F21A0B5CBEF9}" srcOrd="2" destOrd="0" presId="urn:microsoft.com/office/officeart/2005/8/layout/hList7"/>
    <dgm:cxn modelId="{9205051D-91BA-47E3-8448-901E51B2E1BA}" type="presParOf" srcId="{6EABC183-6B29-4392-8D66-D3FDA107463C}" destId="{401B9993-E0A2-4056-9D88-3691060CB051}" srcOrd="3" destOrd="0" presId="urn:microsoft.com/office/officeart/2005/8/layout/hList7"/>
    <dgm:cxn modelId="{0F6C4A01-62C4-426E-90C9-4836488B751A}" type="presParOf" srcId="{36945298-0053-4590-80B3-C863AB58849E}" destId="{FED7152B-D73A-4BB7-BBD2-604060D16244}" srcOrd="3" destOrd="0" presId="urn:microsoft.com/office/officeart/2005/8/layout/hList7"/>
    <dgm:cxn modelId="{2B7C5C4F-19BD-4F94-B6A6-F15388EFF4F6}" type="presParOf" srcId="{36945298-0053-4590-80B3-C863AB58849E}" destId="{F87A9B26-DAF4-4AD6-8E96-2B63D53185D4}" srcOrd="4" destOrd="0" presId="urn:microsoft.com/office/officeart/2005/8/layout/hList7"/>
    <dgm:cxn modelId="{BB93BC2B-3336-4F41-B004-2BC23836A5C0}" type="presParOf" srcId="{F87A9B26-DAF4-4AD6-8E96-2B63D53185D4}" destId="{E9793AAA-04D5-44A4-AE7C-8F1E4723A0D3}" srcOrd="0" destOrd="0" presId="urn:microsoft.com/office/officeart/2005/8/layout/hList7"/>
    <dgm:cxn modelId="{908C7736-29E1-4FA6-8395-9527AD8DC2A1}" type="presParOf" srcId="{F87A9B26-DAF4-4AD6-8E96-2B63D53185D4}" destId="{23385554-29DE-49BA-977D-C5A37A90F460}" srcOrd="1" destOrd="0" presId="urn:microsoft.com/office/officeart/2005/8/layout/hList7"/>
    <dgm:cxn modelId="{A21A9EE5-A691-4F76-BF7B-903E8BD1AF71}" type="presParOf" srcId="{F87A9B26-DAF4-4AD6-8E96-2B63D53185D4}" destId="{4F495199-1E38-485E-B27E-17201C60ED91}" srcOrd="2" destOrd="0" presId="urn:microsoft.com/office/officeart/2005/8/layout/hList7"/>
    <dgm:cxn modelId="{6E204B84-42D0-41E3-8C1E-E542B58FEC39}" type="presParOf" srcId="{F87A9B26-DAF4-4AD6-8E96-2B63D53185D4}" destId="{09809A1A-DF98-472F-8F42-912ABAECF3A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3.xml><?xml version="1.0" encoding="utf-8"?>
<dgm:dataModel xmlns:dgm="http://schemas.openxmlformats.org/drawingml/2006/diagram" xmlns:a="http://schemas.openxmlformats.org/drawingml/2006/main">
  <dgm:ptLst>
    <dgm:pt modelId="{E20CF99D-350B-4287-85A8-97D439C1B49D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229431F-673D-4E2E-839E-B62F5D9BF011}">
      <dgm:prSet/>
      <dgm:spPr/>
      <dgm:t>
        <a:bodyPr/>
        <a:lstStyle/>
        <a:p>
          <a:r>
            <a:rPr lang="en-IN" dirty="0"/>
            <a:t>%run /path/to/notebook</a:t>
          </a:r>
        </a:p>
      </dgm:t>
    </dgm:pt>
    <dgm:pt modelId="{EF082047-1EE5-431A-AC39-54116B84E3E9}" type="parTrans" cxnId="{3A5807E7-80CB-4EB5-BF78-6F7FA6B08FE1}">
      <dgm:prSet/>
      <dgm:spPr/>
      <dgm:t>
        <a:bodyPr/>
        <a:lstStyle/>
        <a:p>
          <a:endParaRPr lang="en-IN"/>
        </a:p>
      </dgm:t>
    </dgm:pt>
    <dgm:pt modelId="{4FDB008F-3FE8-482B-895A-DCDD6B1D00E4}" type="sibTrans" cxnId="{3A5807E7-80CB-4EB5-BF78-6F7FA6B08FE1}">
      <dgm:prSet/>
      <dgm:spPr/>
      <dgm:t>
        <a:bodyPr/>
        <a:lstStyle/>
        <a:p>
          <a:endParaRPr lang="en-IN"/>
        </a:p>
      </dgm:t>
    </dgm:pt>
    <dgm:pt modelId="{6DE2F0D3-0B6F-4C2C-802C-FC262C4E7A19}">
      <dgm:prSet/>
      <dgm:spPr/>
      <dgm:t>
        <a:bodyPr/>
        <a:lstStyle/>
        <a:p>
          <a:r>
            <a:rPr lang="en-GB" dirty="0"/>
            <a:t>dbutils.notebook.run("/path/to/notebook")</a:t>
          </a:r>
          <a:endParaRPr lang="en-IN" dirty="0"/>
        </a:p>
      </dgm:t>
    </dgm:pt>
    <dgm:pt modelId="{C06A8F89-E6F5-4DA5-BF69-D1028DEE2621}" type="parTrans" cxnId="{7D7BDB25-921E-4AB3-A5C9-412F615C749B}">
      <dgm:prSet/>
      <dgm:spPr/>
      <dgm:t>
        <a:bodyPr/>
        <a:lstStyle/>
        <a:p>
          <a:endParaRPr lang="en-IN"/>
        </a:p>
      </dgm:t>
    </dgm:pt>
    <dgm:pt modelId="{9DAF0FC8-5D5B-4BF7-80BF-34F412999A4F}" type="sibTrans" cxnId="{7D7BDB25-921E-4AB3-A5C9-412F615C749B}">
      <dgm:prSet/>
      <dgm:spPr/>
      <dgm:t>
        <a:bodyPr/>
        <a:lstStyle/>
        <a:p>
          <a:endParaRPr lang="en-IN"/>
        </a:p>
      </dgm:t>
    </dgm:pt>
    <dgm:pt modelId="{5491D74D-1F10-4A18-99E4-F74BF6D4BD08}" type="pres">
      <dgm:prSet presAssocID="{E20CF99D-350B-4287-85A8-97D439C1B49D}" presName="Name0" presStyleCnt="0">
        <dgm:presLayoutVars>
          <dgm:dir/>
          <dgm:resizeHandles val="exact"/>
        </dgm:presLayoutVars>
      </dgm:prSet>
      <dgm:spPr/>
    </dgm:pt>
    <dgm:pt modelId="{04D4637D-84C0-417F-8EC9-0E821A98DE6E}" type="pres">
      <dgm:prSet presAssocID="{E20CF99D-350B-4287-85A8-97D439C1B49D}" presName="fgShape" presStyleLbl="fgShp" presStyleIdx="0" presStyleCnt="1"/>
      <dgm:spPr/>
    </dgm:pt>
    <dgm:pt modelId="{36945298-0053-4590-80B3-C863AB58849E}" type="pres">
      <dgm:prSet presAssocID="{E20CF99D-350B-4287-85A8-97D439C1B49D}" presName="linComp" presStyleCnt="0"/>
      <dgm:spPr/>
    </dgm:pt>
    <dgm:pt modelId="{A52BF697-3DC6-4710-B480-902AE8976698}" type="pres">
      <dgm:prSet presAssocID="{E229431F-673D-4E2E-839E-B62F5D9BF011}" presName="compNode" presStyleCnt="0"/>
      <dgm:spPr/>
    </dgm:pt>
    <dgm:pt modelId="{E38E6CC3-4A53-4661-8AAF-9AA9C715DA95}" type="pres">
      <dgm:prSet presAssocID="{E229431F-673D-4E2E-839E-B62F5D9BF011}" presName="bkgdShape" presStyleLbl="node1" presStyleIdx="0" presStyleCnt="2"/>
      <dgm:spPr/>
    </dgm:pt>
    <dgm:pt modelId="{2D60F403-45FF-431B-87C6-8065018310C9}" type="pres">
      <dgm:prSet presAssocID="{E229431F-673D-4E2E-839E-B62F5D9BF011}" presName="nodeTx" presStyleLbl="node1" presStyleIdx="0" presStyleCnt="2">
        <dgm:presLayoutVars>
          <dgm:bulletEnabled val="1"/>
        </dgm:presLayoutVars>
      </dgm:prSet>
      <dgm:spPr/>
    </dgm:pt>
    <dgm:pt modelId="{0BC31B40-75A8-4286-AB54-8331983433D2}" type="pres">
      <dgm:prSet presAssocID="{E229431F-673D-4E2E-839E-B62F5D9BF011}" presName="invisiNode" presStyleLbl="node1" presStyleIdx="0" presStyleCnt="2"/>
      <dgm:spPr/>
    </dgm:pt>
    <dgm:pt modelId="{3A359AB8-2B7F-4FF6-8DB1-541C6D5654EB}" type="pres">
      <dgm:prSet presAssocID="{E229431F-673D-4E2E-839E-B62F5D9BF011}" presName="imagNode" presStyleLbl="fgImgPlace1" presStyleIdx="0" presStyleCnt="2"/>
      <dgm:spPr/>
    </dgm:pt>
    <dgm:pt modelId="{62324D70-6EE5-4472-BC53-20B6EF24A76D}" type="pres">
      <dgm:prSet presAssocID="{4FDB008F-3FE8-482B-895A-DCDD6B1D00E4}" presName="sibTrans" presStyleLbl="sibTrans2D1" presStyleIdx="0" presStyleCnt="0"/>
      <dgm:spPr/>
    </dgm:pt>
    <dgm:pt modelId="{A966BE71-DCB8-4798-9BF8-7DAA77B01921}" type="pres">
      <dgm:prSet presAssocID="{6DE2F0D3-0B6F-4C2C-802C-FC262C4E7A19}" presName="compNode" presStyleCnt="0"/>
      <dgm:spPr/>
    </dgm:pt>
    <dgm:pt modelId="{1018AB72-AEFC-4AC0-A97E-D42F8AD2C674}" type="pres">
      <dgm:prSet presAssocID="{6DE2F0D3-0B6F-4C2C-802C-FC262C4E7A19}" presName="bkgdShape" presStyleLbl="node1" presStyleIdx="1" presStyleCnt="2"/>
      <dgm:spPr/>
    </dgm:pt>
    <dgm:pt modelId="{9AAE210D-CBFF-442D-9C81-23A594E0E488}" type="pres">
      <dgm:prSet presAssocID="{6DE2F0D3-0B6F-4C2C-802C-FC262C4E7A19}" presName="nodeTx" presStyleLbl="node1" presStyleIdx="1" presStyleCnt="2">
        <dgm:presLayoutVars>
          <dgm:bulletEnabled val="1"/>
        </dgm:presLayoutVars>
      </dgm:prSet>
      <dgm:spPr/>
    </dgm:pt>
    <dgm:pt modelId="{A86190CA-58CC-4B42-B06A-38CD3D458410}" type="pres">
      <dgm:prSet presAssocID="{6DE2F0D3-0B6F-4C2C-802C-FC262C4E7A19}" presName="invisiNode" presStyleLbl="node1" presStyleIdx="1" presStyleCnt="2"/>
      <dgm:spPr/>
    </dgm:pt>
    <dgm:pt modelId="{32AFA11C-44CD-420F-93C5-5CA5A10F0951}" type="pres">
      <dgm:prSet presAssocID="{6DE2F0D3-0B6F-4C2C-802C-FC262C4E7A19}" presName="imagNode" presStyleLbl="fgImgPlace1" presStyleIdx="1" presStyleCnt="2"/>
      <dgm:spPr/>
    </dgm:pt>
  </dgm:ptLst>
  <dgm:cxnLst>
    <dgm:cxn modelId="{71D18C03-CE04-47BF-9784-814D56E38B74}" type="presOf" srcId="{6DE2F0D3-0B6F-4C2C-802C-FC262C4E7A19}" destId="{1018AB72-AEFC-4AC0-A97E-D42F8AD2C674}" srcOrd="0" destOrd="0" presId="urn:microsoft.com/office/officeart/2005/8/layout/hList7"/>
    <dgm:cxn modelId="{9A68FB0B-1C64-49EB-AD83-5EFE91CFF595}" type="presOf" srcId="{4FDB008F-3FE8-482B-895A-DCDD6B1D00E4}" destId="{62324D70-6EE5-4472-BC53-20B6EF24A76D}" srcOrd="0" destOrd="0" presId="urn:microsoft.com/office/officeart/2005/8/layout/hList7"/>
    <dgm:cxn modelId="{7D7BDB25-921E-4AB3-A5C9-412F615C749B}" srcId="{E20CF99D-350B-4287-85A8-97D439C1B49D}" destId="{6DE2F0D3-0B6F-4C2C-802C-FC262C4E7A19}" srcOrd="1" destOrd="0" parTransId="{C06A8F89-E6F5-4DA5-BF69-D1028DEE2621}" sibTransId="{9DAF0FC8-5D5B-4BF7-80BF-34F412999A4F}"/>
    <dgm:cxn modelId="{9EB63F4E-25F3-47BD-A009-5D519D073811}" type="presOf" srcId="{6DE2F0D3-0B6F-4C2C-802C-FC262C4E7A19}" destId="{9AAE210D-CBFF-442D-9C81-23A594E0E488}" srcOrd="1" destOrd="0" presId="urn:microsoft.com/office/officeart/2005/8/layout/hList7"/>
    <dgm:cxn modelId="{780B79A6-3813-4892-8440-A78161282D54}" type="presOf" srcId="{E229431F-673D-4E2E-839E-B62F5D9BF011}" destId="{2D60F403-45FF-431B-87C6-8065018310C9}" srcOrd="1" destOrd="0" presId="urn:microsoft.com/office/officeart/2005/8/layout/hList7"/>
    <dgm:cxn modelId="{A04C47C5-1EEE-4157-A99A-FE5CAC403F74}" type="presOf" srcId="{E20CF99D-350B-4287-85A8-97D439C1B49D}" destId="{5491D74D-1F10-4A18-99E4-F74BF6D4BD08}" srcOrd="0" destOrd="0" presId="urn:microsoft.com/office/officeart/2005/8/layout/hList7"/>
    <dgm:cxn modelId="{0B3F19E0-9D26-4345-A6D3-38FE7AD52888}" type="presOf" srcId="{E229431F-673D-4E2E-839E-B62F5D9BF011}" destId="{E38E6CC3-4A53-4661-8AAF-9AA9C715DA95}" srcOrd="0" destOrd="0" presId="urn:microsoft.com/office/officeart/2005/8/layout/hList7"/>
    <dgm:cxn modelId="{3A5807E7-80CB-4EB5-BF78-6F7FA6B08FE1}" srcId="{E20CF99D-350B-4287-85A8-97D439C1B49D}" destId="{E229431F-673D-4E2E-839E-B62F5D9BF011}" srcOrd="0" destOrd="0" parTransId="{EF082047-1EE5-431A-AC39-54116B84E3E9}" sibTransId="{4FDB008F-3FE8-482B-895A-DCDD6B1D00E4}"/>
    <dgm:cxn modelId="{0A7B7FD1-1FCE-43EC-A09C-713ADB0FDBF1}" type="presParOf" srcId="{5491D74D-1F10-4A18-99E4-F74BF6D4BD08}" destId="{04D4637D-84C0-417F-8EC9-0E821A98DE6E}" srcOrd="0" destOrd="0" presId="urn:microsoft.com/office/officeart/2005/8/layout/hList7"/>
    <dgm:cxn modelId="{2154D1F2-4732-4391-9F2E-1EA0E4BDA0DB}" type="presParOf" srcId="{5491D74D-1F10-4A18-99E4-F74BF6D4BD08}" destId="{36945298-0053-4590-80B3-C863AB58849E}" srcOrd="1" destOrd="0" presId="urn:microsoft.com/office/officeart/2005/8/layout/hList7"/>
    <dgm:cxn modelId="{1995C8A6-5D0A-42D4-A2BF-B631B6E52E1E}" type="presParOf" srcId="{36945298-0053-4590-80B3-C863AB58849E}" destId="{A52BF697-3DC6-4710-B480-902AE8976698}" srcOrd="0" destOrd="0" presId="urn:microsoft.com/office/officeart/2005/8/layout/hList7"/>
    <dgm:cxn modelId="{600B0C4A-FD6C-4BA2-A1BD-B5B86C62E6EF}" type="presParOf" srcId="{A52BF697-3DC6-4710-B480-902AE8976698}" destId="{E38E6CC3-4A53-4661-8AAF-9AA9C715DA95}" srcOrd="0" destOrd="0" presId="urn:microsoft.com/office/officeart/2005/8/layout/hList7"/>
    <dgm:cxn modelId="{B1C92810-5510-4E59-B8BA-D142177FE07B}" type="presParOf" srcId="{A52BF697-3DC6-4710-B480-902AE8976698}" destId="{2D60F403-45FF-431B-87C6-8065018310C9}" srcOrd="1" destOrd="0" presId="urn:microsoft.com/office/officeart/2005/8/layout/hList7"/>
    <dgm:cxn modelId="{2EDB0DA9-EE6E-4F4F-854D-38620EFA2380}" type="presParOf" srcId="{A52BF697-3DC6-4710-B480-902AE8976698}" destId="{0BC31B40-75A8-4286-AB54-8331983433D2}" srcOrd="2" destOrd="0" presId="urn:microsoft.com/office/officeart/2005/8/layout/hList7"/>
    <dgm:cxn modelId="{D27B1237-8DA2-48BB-A62B-3C42E3E91BC7}" type="presParOf" srcId="{A52BF697-3DC6-4710-B480-902AE8976698}" destId="{3A359AB8-2B7F-4FF6-8DB1-541C6D5654EB}" srcOrd="3" destOrd="0" presId="urn:microsoft.com/office/officeart/2005/8/layout/hList7"/>
    <dgm:cxn modelId="{B6EA553A-DC91-4A2F-BA39-A46ABC4CC29E}" type="presParOf" srcId="{36945298-0053-4590-80B3-C863AB58849E}" destId="{62324D70-6EE5-4472-BC53-20B6EF24A76D}" srcOrd="1" destOrd="0" presId="urn:microsoft.com/office/officeart/2005/8/layout/hList7"/>
    <dgm:cxn modelId="{928761DA-63A8-4416-BC81-85A6FE8B00FD}" type="presParOf" srcId="{36945298-0053-4590-80B3-C863AB58849E}" destId="{A966BE71-DCB8-4798-9BF8-7DAA77B01921}" srcOrd="2" destOrd="0" presId="urn:microsoft.com/office/officeart/2005/8/layout/hList7"/>
    <dgm:cxn modelId="{3B33B3F6-B1F4-4EE0-957A-41D7FBD6ECFA}" type="presParOf" srcId="{A966BE71-DCB8-4798-9BF8-7DAA77B01921}" destId="{1018AB72-AEFC-4AC0-A97E-D42F8AD2C674}" srcOrd="0" destOrd="0" presId="urn:microsoft.com/office/officeart/2005/8/layout/hList7"/>
    <dgm:cxn modelId="{83226933-F5CF-4FFE-BF9E-983C24220D1E}" type="presParOf" srcId="{A966BE71-DCB8-4798-9BF8-7DAA77B01921}" destId="{9AAE210D-CBFF-442D-9C81-23A594E0E488}" srcOrd="1" destOrd="0" presId="urn:microsoft.com/office/officeart/2005/8/layout/hList7"/>
    <dgm:cxn modelId="{5EF6D7F4-C4B6-4D6A-BAC3-8246E8F49B9E}" type="presParOf" srcId="{A966BE71-DCB8-4798-9BF8-7DAA77B01921}" destId="{A86190CA-58CC-4B42-B06A-38CD3D458410}" srcOrd="2" destOrd="0" presId="urn:microsoft.com/office/officeart/2005/8/layout/hList7"/>
    <dgm:cxn modelId="{4815BFFE-687C-4539-8D1C-348BC8B047ED}" type="presParOf" srcId="{A966BE71-DCB8-4798-9BF8-7DAA77B01921}" destId="{32AFA11C-44CD-420F-93C5-5CA5A10F095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4.xml><?xml version="1.0" encoding="utf-8"?>
<dgm:dataModel xmlns:dgm="http://schemas.openxmlformats.org/drawingml/2006/diagram" xmlns:a="http://schemas.openxmlformats.org/drawingml/2006/main">
  <dgm:ptLst>
    <dgm:pt modelId="{E20CF99D-350B-4287-85A8-97D439C1B49D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229431F-673D-4E2E-839E-B62F5D9BF011}">
      <dgm:prSet/>
      <dgm:spPr/>
      <dgm:t>
        <a:bodyPr/>
        <a:lstStyle/>
        <a:p>
          <a:r>
            <a:rPr lang="en-GB" dirty="0" err="1"/>
            <a:t>df_exploded</a:t>
          </a:r>
          <a:r>
            <a:rPr lang="en-GB" dirty="0"/>
            <a:t> </a:t>
          </a:r>
          <a:r>
            <a:rPr lang="en-GB" dirty="0" err="1"/>
            <a:t>df.select</a:t>
          </a:r>
          <a:r>
            <a:rPr lang="en-GB" dirty="0"/>
            <a:t>("id", explode("fruits").alias("fruit"))</a:t>
          </a:r>
          <a:endParaRPr lang="en-IN" dirty="0"/>
        </a:p>
      </dgm:t>
    </dgm:pt>
    <dgm:pt modelId="{EF082047-1EE5-431A-AC39-54116B84E3E9}" type="parTrans" cxnId="{3A5807E7-80CB-4EB5-BF78-6F7FA6B08FE1}">
      <dgm:prSet/>
      <dgm:spPr/>
      <dgm:t>
        <a:bodyPr/>
        <a:lstStyle/>
        <a:p>
          <a:endParaRPr lang="en-IN"/>
        </a:p>
      </dgm:t>
    </dgm:pt>
    <dgm:pt modelId="{4FDB008F-3FE8-482B-895A-DCDD6B1D00E4}" type="sibTrans" cxnId="{3A5807E7-80CB-4EB5-BF78-6F7FA6B08FE1}">
      <dgm:prSet/>
      <dgm:spPr/>
      <dgm:t>
        <a:bodyPr/>
        <a:lstStyle/>
        <a:p>
          <a:endParaRPr lang="en-IN"/>
        </a:p>
      </dgm:t>
    </dgm:pt>
    <dgm:pt modelId="{5491D74D-1F10-4A18-99E4-F74BF6D4BD08}" type="pres">
      <dgm:prSet presAssocID="{E20CF99D-350B-4287-85A8-97D439C1B49D}" presName="Name0" presStyleCnt="0">
        <dgm:presLayoutVars>
          <dgm:dir/>
          <dgm:resizeHandles val="exact"/>
        </dgm:presLayoutVars>
      </dgm:prSet>
      <dgm:spPr/>
    </dgm:pt>
    <dgm:pt modelId="{04D4637D-84C0-417F-8EC9-0E821A98DE6E}" type="pres">
      <dgm:prSet presAssocID="{E20CF99D-350B-4287-85A8-97D439C1B49D}" presName="fgShape" presStyleLbl="fgShp" presStyleIdx="0" presStyleCnt="1"/>
      <dgm:spPr/>
    </dgm:pt>
    <dgm:pt modelId="{36945298-0053-4590-80B3-C863AB58849E}" type="pres">
      <dgm:prSet presAssocID="{E20CF99D-350B-4287-85A8-97D439C1B49D}" presName="linComp" presStyleCnt="0"/>
      <dgm:spPr/>
    </dgm:pt>
    <dgm:pt modelId="{A52BF697-3DC6-4710-B480-902AE8976698}" type="pres">
      <dgm:prSet presAssocID="{E229431F-673D-4E2E-839E-B62F5D9BF011}" presName="compNode" presStyleCnt="0"/>
      <dgm:spPr/>
    </dgm:pt>
    <dgm:pt modelId="{E38E6CC3-4A53-4661-8AAF-9AA9C715DA95}" type="pres">
      <dgm:prSet presAssocID="{E229431F-673D-4E2E-839E-B62F5D9BF011}" presName="bkgdShape" presStyleLbl="node1" presStyleIdx="0" presStyleCnt="1"/>
      <dgm:spPr/>
    </dgm:pt>
    <dgm:pt modelId="{2D60F403-45FF-431B-87C6-8065018310C9}" type="pres">
      <dgm:prSet presAssocID="{E229431F-673D-4E2E-839E-B62F5D9BF011}" presName="nodeTx" presStyleLbl="node1" presStyleIdx="0" presStyleCnt="1">
        <dgm:presLayoutVars>
          <dgm:bulletEnabled val="1"/>
        </dgm:presLayoutVars>
      </dgm:prSet>
      <dgm:spPr/>
    </dgm:pt>
    <dgm:pt modelId="{0BC31B40-75A8-4286-AB54-8331983433D2}" type="pres">
      <dgm:prSet presAssocID="{E229431F-673D-4E2E-839E-B62F5D9BF011}" presName="invisiNode" presStyleLbl="node1" presStyleIdx="0" presStyleCnt="1"/>
      <dgm:spPr/>
    </dgm:pt>
    <dgm:pt modelId="{3A359AB8-2B7F-4FF6-8DB1-541C6D5654EB}" type="pres">
      <dgm:prSet presAssocID="{E229431F-673D-4E2E-839E-B62F5D9BF011}" presName="imagNode" presStyleLbl="fgImgPlace1" presStyleIdx="0" presStyleCnt="1"/>
      <dgm:spPr/>
    </dgm:pt>
  </dgm:ptLst>
  <dgm:cxnLst>
    <dgm:cxn modelId="{780B79A6-3813-4892-8440-A78161282D54}" type="presOf" srcId="{E229431F-673D-4E2E-839E-B62F5D9BF011}" destId="{2D60F403-45FF-431B-87C6-8065018310C9}" srcOrd="1" destOrd="0" presId="urn:microsoft.com/office/officeart/2005/8/layout/hList7"/>
    <dgm:cxn modelId="{A04C47C5-1EEE-4157-A99A-FE5CAC403F74}" type="presOf" srcId="{E20CF99D-350B-4287-85A8-97D439C1B49D}" destId="{5491D74D-1F10-4A18-99E4-F74BF6D4BD08}" srcOrd="0" destOrd="0" presId="urn:microsoft.com/office/officeart/2005/8/layout/hList7"/>
    <dgm:cxn modelId="{0B3F19E0-9D26-4345-A6D3-38FE7AD52888}" type="presOf" srcId="{E229431F-673D-4E2E-839E-B62F5D9BF011}" destId="{E38E6CC3-4A53-4661-8AAF-9AA9C715DA95}" srcOrd="0" destOrd="0" presId="urn:microsoft.com/office/officeart/2005/8/layout/hList7"/>
    <dgm:cxn modelId="{3A5807E7-80CB-4EB5-BF78-6F7FA6B08FE1}" srcId="{E20CF99D-350B-4287-85A8-97D439C1B49D}" destId="{E229431F-673D-4E2E-839E-B62F5D9BF011}" srcOrd="0" destOrd="0" parTransId="{EF082047-1EE5-431A-AC39-54116B84E3E9}" sibTransId="{4FDB008F-3FE8-482B-895A-DCDD6B1D00E4}"/>
    <dgm:cxn modelId="{0A7B7FD1-1FCE-43EC-A09C-713ADB0FDBF1}" type="presParOf" srcId="{5491D74D-1F10-4A18-99E4-F74BF6D4BD08}" destId="{04D4637D-84C0-417F-8EC9-0E821A98DE6E}" srcOrd="0" destOrd="0" presId="urn:microsoft.com/office/officeart/2005/8/layout/hList7"/>
    <dgm:cxn modelId="{2154D1F2-4732-4391-9F2E-1EA0E4BDA0DB}" type="presParOf" srcId="{5491D74D-1F10-4A18-99E4-F74BF6D4BD08}" destId="{36945298-0053-4590-80B3-C863AB58849E}" srcOrd="1" destOrd="0" presId="urn:microsoft.com/office/officeart/2005/8/layout/hList7"/>
    <dgm:cxn modelId="{1995C8A6-5D0A-42D4-A2BF-B631B6E52E1E}" type="presParOf" srcId="{36945298-0053-4590-80B3-C863AB58849E}" destId="{A52BF697-3DC6-4710-B480-902AE8976698}" srcOrd="0" destOrd="0" presId="urn:microsoft.com/office/officeart/2005/8/layout/hList7"/>
    <dgm:cxn modelId="{600B0C4A-FD6C-4BA2-A1BD-B5B86C62E6EF}" type="presParOf" srcId="{A52BF697-3DC6-4710-B480-902AE8976698}" destId="{E38E6CC3-4A53-4661-8AAF-9AA9C715DA95}" srcOrd="0" destOrd="0" presId="urn:microsoft.com/office/officeart/2005/8/layout/hList7"/>
    <dgm:cxn modelId="{B1C92810-5510-4E59-B8BA-D142177FE07B}" type="presParOf" srcId="{A52BF697-3DC6-4710-B480-902AE8976698}" destId="{2D60F403-45FF-431B-87C6-8065018310C9}" srcOrd="1" destOrd="0" presId="urn:microsoft.com/office/officeart/2005/8/layout/hList7"/>
    <dgm:cxn modelId="{2EDB0DA9-EE6E-4F4F-854D-38620EFA2380}" type="presParOf" srcId="{A52BF697-3DC6-4710-B480-902AE8976698}" destId="{0BC31B40-75A8-4286-AB54-8331983433D2}" srcOrd="2" destOrd="0" presId="urn:microsoft.com/office/officeart/2005/8/layout/hList7"/>
    <dgm:cxn modelId="{D27B1237-8DA2-48BB-A62B-3C42E3E91BC7}" type="presParOf" srcId="{A52BF697-3DC6-4710-B480-902AE8976698}" destId="{3A359AB8-2B7F-4FF6-8DB1-541C6D5654E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5.xml><?xml version="1.0" encoding="utf-8"?>
<dgm:dataModel xmlns:dgm="http://schemas.openxmlformats.org/drawingml/2006/diagram" xmlns:a="http://schemas.openxmlformats.org/drawingml/2006/main">
  <dgm:ptLst>
    <dgm:pt modelId="{E20CF99D-350B-4287-85A8-97D439C1B49D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229431F-673D-4E2E-839E-B62F5D9BF011}">
      <dgm:prSet/>
      <dgm:spPr/>
      <dgm:t>
        <a:bodyPr/>
        <a:lstStyle/>
        <a:p>
          <a:r>
            <a:rPr lang="en-IN" dirty="0" err="1"/>
            <a:t>na.fill</a:t>
          </a:r>
          <a:r>
            <a:rPr lang="en-IN" dirty="0"/>
            <a:t>, </a:t>
          </a:r>
          <a:r>
            <a:rPr lang="en-IN" dirty="0" err="1"/>
            <a:t>fillna</a:t>
          </a:r>
          <a:endParaRPr lang="en-IN" dirty="0"/>
        </a:p>
      </dgm:t>
    </dgm:pt>
    <dgm:pt modelId="{EF082047-1EE5-431A-AC39-54116B84E3E9}" type="parTrans" cxnId="{3A5807E7-80CB-4EB5-BF78-6F7FA6B08FE1}">
      <dgm:prSet/>
      <dgm:spPr/>
      <dgm:t>
        <a:bodyPr/>
        <a:lstStyle/>
        <a:p>
          <a:endParaRPr lang="en-IN"/>
        </a:p>
      </dgm:t>
    </dgm:pt>
    <dgm:pt modelId="{4FDB008F-3FE8-482B-895A-DCDD6B1D00E4}" type="sibTrans" cxnId="{3A5807E7-80CB-4EB5-BF78-6F7FA6B08FE1}">
      <dgm:prSet/>
      <dgm:spPr/>
      <dgm:t>
        <a:bodyPr/>
        <a:lstStyle/>
        <a:p>
          <a:endParaRPr lang="en-IN"/>
        </a:p>
      </dgm:t>
    </dgm:pt>
    <dgm:pt modelId="{969BDEB9-C4EA-4D9C-8C68-4A7726518E40}">
      <dgm:prSet/>
      <dgm:spPr/>
      <dgm:t>
        <a:bodyPr/>
        <a:lstStyle/>
        <a:p>
          <a:r>
            <a:rPr lang="en-IN" dirty="0" err="1"/>
            <a:t>na.drop</a:t>
          </a:r>
          <a:r>
            <a:rPr lang="en-IN" dirty="0"/>
            <a:t>, </a:t>
          </a:r>
          <a:r>
            <a:rPr lang="en-IN" dirty="0" err="1"/>
            <a:t>dropna</a:t>
          </a:r>
          <a:endParaRPr lang="en-IN" dirty="0"/>
        </a:p>
      </dgm:t>
    </dgm:pt>
    <dgm:pt modelId="{9200EFDE-A2A2-4A96-90AE-C27CA2B84ABF}" type="parTrans" cxnId="{E4D4BB3E-3628-4CAD-A5DD-FF8FDADDE32D}">
      <dgm:prSet/>
      <dgm:spPr/>
      <dgm:t>
        <a:bodyPr/>
        <a:lstStyle/>
        <a:p>
          <a:endParaRPr lang="en-IN"/>
        </a:p>
      </dgm:t>
    </dgm:pt>
    <dgm:pt modelId="{2D2065FB-6894-4B6B-85B3-E59D10994804}" type="sibTrans" cxnId="{E4D4BB3E-3628-4CAD-A5DD-FF8FDADDE32D}">
      <dgm:prSet/>
      <dgm:spPr/>
      <dgm:t>
        <a:bodyPr/>
        <a:lstStyle/>
        <a:p>
          <a:endParaRPr lang="en-IN"/>
        </a:p>
      </dgm:t>
    </dgm:pt>
    <dgm:pt modelId="{A59391C9-894A-4FC7-AE63-DA4DC0A5EFA9}">
      <dgm:prSet/>
      <dgm:spPr/>
      <dgm:t>
        <a:bodyPr/>
        <a:lstStyle/>
        <a:p>
          <a:r>
            <a:rPr lang="en-IN" dirty="0" err="1"/>
            <a:t>Coalesce</a:t>
          </a:r>
        </a:p>
      </dgm:t>
    </dgm:pt>
    <dgm:pt modelId="{1BEA3032-21BB-44F2-B3E2-61FD2DCBA415}" type="parTrans" cxnId="{0FD436AE-8C99-42F6-8E65-F3979B4F2FB3}">
      <dgm:prSet/>
      <dgm:spPr/>
      <dgm:t>
        <a:bodyPr/>
        <a:lstStyle/>
        <a:p>
          <a:endParaRPr lang="en-IN"/>
        </a:p>
      </dgm:t>
    </dgm:pt>
    <dgm:pt modelId="{3590F7DC-08A4-4BE5-9743-BCCD9CDDC74B}" type="sibTrans" cxnId="{0FD436AE-8C99-42F6-8E65-F3979B4F2FB3}">
      <dgm:prSet/>
      <dgm:spPr/>
      <dgm:t>
        <a:bodyPr/>
        <a:lstStyle/>
        <a:p>
          <a:endParaRPr lang="en-IN"/>
        </a:p>
      </dgm:t>
    </dgm:pt>
    <dgm:pt modelId="{C4553444-1E2D-4F22-9656-5983A5D5EBC7}">
      <dgm:prSet/>
      <dgm:spPr/>
      <dgm:t>
        <a:bodyPr/>
        <a:lstStyle/>
        <a:p>
          <a:r>
            <a:rPr lang="en-IN" dirty="0" err="1"/>
            <a:t>isNull()</a:t>
          </a:r>
        </a:p>
      </dgm:t>
    </dgm:pt>
    <dgm:pt modelId="{05426120-6799-492D-82D7-76D62F646410}" type="parTrans" cxnId="{188B3A61-72DD-42F2-B1DD-41C75D3CD770}">
      <dgm:prSet/>
      <dgm:spPr/>
      <dgm:t>
        <a:bodyPr/>
        <a:lstStyle/>
        <a:p>
          <a:endParaRPr lang="en-IN"/>
        </a:p>
      </dgm:t>
    </dgm:pt>
    <dgm:pt modelId="{1F9EBA53-DDBC-445F-BF54-89EDE3FE13B2}" type="sibTrans" cxnId="{188B3A61-72DD-42F2-B1DD-41C75D3CD770}">
      <dgm:prSet/>
      <dgm:spPr/>
      <dgm:t>
        <a:bodyPr/>
        <a:lstStyle/>
        <a:p>
          <a:endParaRPr lang="en-IN"/>
        </a:p>
      </dgm:t>
    </dgm:pt>
    <dgm:pt modelId="{860925C4-3139-4094-A2F2-19B6C9E53DCB}">
      <dgm:prSet/>
      <dgm:spPr/>
      <dgm:t>
        <a:bodyPr/>
        <a:lstStyle/>
        <a:p>
          <a:r>
            <a:rPr lang="en-IN" dirty="0" err="1"/>
            <a:t>isNotNull()</a:t>
          </a:r>
        </a:p>
      </dgm:t>
    </dgm:pt>
    <dgm:pt modelId="{4EF6F9FC-CB3C-4706-BA2C-B55B5E54D821}" type="parTrans" cxnId="{C0CF6ACA-EDBC-4183-8C57-16D31E8B3B12}">
      <dgm:prSet/>
      <dgm:spPr/>
      <dgm:t>
        <a:bodyPr/>
        <a:lstStyle/>
        <a:p>
          <a:endParaRPr lang="en-IN"/>
        </a:p>
      </dgm:t>
    </dgm:pt>
    <dgm:pt modelId="{B105D220-A6C7-429F-BC7C-EA86743AB962}" type="sibTrans" cxnId="{C0CF6ACA-EDBC-4183-8C57-16D31E8B3B12}">
      <dgm:prSet/>
      <dgm:spPr/>
      <dgm:t>
        <a:bodyPr/>
        <a:lstStyle/>
        <a:p>
          <a:endParaRPr lang="en-IN"/>
        </a:p>
      </dgm:t>
    </dgm:pt>
    <dgm:pt modelId="{5491D74D-1F10-4A18-99E4-F74BF6D4BD08}" type="pres">
      <dgm:prSet presAssocID="{E20CF99D-350B-4287-85A8-97D439C1B49D}" presName="Name0" presStyleCnt="0">
        <dgm:presLayoutVars>
          <dgm:dir/>
          <dgm:resizeHandles val="exact"/>
        </dgm:presLayoutVars>
      </dgm:prSet>
      <dgm:spPr/>
    </dgm:pt>
    <dgm:pt modelId="{04D4637D-84C0-417F-8EC9-0E821A98DE6E}" type="pres">
      <dgm:prSet presAssocID="{E20CF99D-350B-4287-85A8-97D439C1B49D}" presName="fgShape" presStyleLbl="fgShp" presStyleIdx="0" presStyleCnt="1"/>
      <dgm:spPr/>
    </dgm:pt>
    <dgm:pt modelId="{36945298-0053-4590-80B3-C863AB58849E}" type="pres">
      <dgm:prSet presAssocID="{E20CF99D-350B-4287-85A8-97D439C1B49D}" presName="linComp" presStyleCnt="0"/>
      <dgm:spPr/>
    </dgm:pt>
    <dgm:pt modelId="{A52BF697-3DC6-4710-B480-902AE8976698}" type="pres">
      <dgm:prSet presAssocID="{E229431F-673D-4E2E-839E-B62F5D9BF011}" presName="compNode" presStyleCnt="0"/>
      <dgm:spPr/>
    </dgm:pt>
    <dgm:pt modelId="{E38E6CC3-4A53-4661-8AAF-9AA9C715DA95}" type="pres">
      <dgm:prSet presAssocID="{E229431F-673D-4E2E-839E-B62F5D9BF011}" presName="bkgdShape" presStyleLbl="node1" presStyleIdx="0" presStyleCnt="5"/>
      <dgm:spPr/>
    </dgm:pt>
    <dgm:pt modelId="{2D60F403-45FF-431B-87C6-8065018310C9}" type="pres">
      <dgm:prSet presAssocID="{E229431F-673D-4E2E-839E-B62F5D9BF011}" presName="nodeTx" presStyleLbl="node1" presStyleIdx="0" presStyleCnt="5">
        <dgm:presLayoutVars>
          <dgm:bulletEnabled val="1"/>
        </dgm:presLayoutVars>
      </dgm:prSet>
      <dgm:spPr/>
    </dgm:pt>
    <dgm:pt modelId="{0BC31B40-75A8-4286-AB54-8331983433D2}" type="pres">
      <dgm:prSet presAssocID="{E229431F-673D-4E2E-839E-B62F5D9BF011}" presName="invisiNode" presStyleLbl="node1" presStyleIdx="0" presStyleCnt="5"/>
      <dgm:spPr/>
    </dgm:pt>
    <dgm:pt modelId="{3A359AB8-2B7F-4FF6-8DB1-541C6D5654EB}" type="pres">
      <dgm:prSet presAssocID="{E229431F-673D-4E2E-839E-B62F5D9BF011}" presName="imagNode" presStyleLbl="fgImgPlace1" presStyleIdx="0" presStyleCnt="5"/>
      <dgm:spPr/>
    </dgm:pt>
    <dgm:pt modelId="{BC3C683D-5E15-4A1A-89B6-23A951B5FA43}" type="pres">
      <dgm:prSet presAssocID="{4FDB008F-3FE8-482B-895A-DCDD6B1D00E4}" presName="sibTrans" presStyleLbl="sibTrans2D1" presStyleIdx="0" presStyleCnt="0"/>
      <dgm:spPr/>
    </dgm:pt>
    <dgm:pt modelId="{9FEE2133-307A-4AC5-BDD6-B514A2985E23}" type="pres">
      <dgm:prSet presAssocID="{969BDEB9-C4EA-4D9C-8C68-4A7726518E40}" presName="compNode" presStyleCnt="0"/>
      <dgm:spPr/>
    </dgm:pt>
    <dgm:pt modelId="{2C9FEA35-3CFC-46C1-8DAB-0CA06FF99D0A}" type="pres">
      <dgm:prSet presAssocID="{969BDEB9-C4EA-4D9C-8C68-4A7726518E40}" presName="bkgdShape" presStyleLbl="node1" presStyleIdx="1" presStyleCnt="5"/>
      <dgm:spPr/>
    </dgm:pt>
    <dgm:pt modelId="{C2556DFC-B115-43CA-B289-33CBAEAF8797}" type="pres">
      <dgm:prSet presAssocID="{969BDEB9-C4EA-4D9C-8C68-4A7726518E40}" presName="nodeTx" presStyleLbl="node1" presStyleIdx="1" presStyleCnt="5">
        <dgm:presLayoutVars>
          <dgm:bulletEnabled val="1"/>
        </dgm:presLayoutVars>
      </dgm:prSet>
      <dgm:spPr/>
    </dgm:pt>
    <dgm:pt modelId="{68855145-12A3-41B5-A5ED-C855A2C4D5D5}" type="pres">
      <dgm:prSet presAssocID="{969BDEB9-C4EA-4D9C-8C68-4A7726518E40}" presName="invisiNode" presStyleLbl="node1" presStyleIdx="1" presStyleCnt="5"/>
      <dgm:spPr/>
    </dgm:pt>
    <dgm:pt modelId="{F123C4AE-FC7A-438B-920D-777AC79B256B}" type="pres">
      <dgm:prSet presAssocID="{969BDEB9-C4EA-4D9C-8C68-4A7726518E40}" presName="imagNode" presStyleLbl="fgImgPlace1" presStyleIdx="1" presStyleCnt="5"/>
      <dgm:spPr/>
    </dgm:pt>
    <dgm:pt modelId="{79E8D527-CB92-4C30-AE6C-6A70CE79047A}" type="pres">
      <dgm:prSet presAssocID="{2D2065FB-6894-4B6B-85B3-E59D10994804}" presName="sibTrans" presStyleLbl="sibTrans2D1" presStyleIdx="0" presStyleCnt="0"/>
      <dgm:spPr/>
    </dgm:pt>
    <dgm:pt modelId="{53D7EDE0-FFBD-410F-BF7D-99947BD02559}" type="pres">
      <dgm:prSet presAssocID="{A59391C9-894A-4FC7-AE63-DA4DC0A5EFA9}" presName="compNode" presStyleCnt="0"/>
      <dgm:spPr/>
    </dgm:pt>
    <dgm:pt modelId="{A6F018B2-34F7-461F-98D1-212A81EDA05F}" type="pres">
      <dgm:prSet presAssocID="{A59391C9-894A-4FC7-AE63-DA4DC0A5EFA9}" presName="bkgdShape" presStyleLbl="node1" presStyleIdx="2" presStyleCnt="5"/>
      <dgm:spPr/>
    </dgm:pt>
    <dgm:pt modelId="{DAD19CE0-3C69-49AA-81F6-DF7B25EA26A7}" type="pres">
      <dgm:prSet presAssocID="{A59391C9-894A-4FC7-AE63-DA4DC0A5EFA9}" presName="nodeTx" presStyleLbl="node1" presStyleIdx="2" presStyleCnt="5">
        <dgm:presLayoutVars>
          <dgm:bulletEnabled val="1"/>
        </dgm:presLayoutVars>
      </dgm:prSet>
      <dgm:spPr/>
    </dgm:pt>
    <dgm:pt modelId="{D4C37DC9-74E4-4C85-9A67-706EDBECA3B5}" type="pres">
      <dgm:prSet presAssocID="{A59391C9-894A-4FC7-AE63-DA4DC0A5EFA9}" presName="invisiNode" presStyleLbl="node1" presStyleIdx="2" presStyleCnt="5"/>
      <dgm:spPr/>
    </dgm:pt>
    <dgm:pt modelId="{53169001-6B32-465A-85DE-48B078F23386}" type="pres">
      <dgm:prSet presAssocID="{A59391C9-894A-4FC7-AE63-DA4DC0A5EFA9}" presName="imagNode" presStyleLbl="fgImgPlace1" presStyleIdx="2" presStyleCnt="5"/>
      <dgm:spPr/>
    </dgm:pt>
    <dgm:pt modelId="{B5564670-240D-453C-BD7D-8621B8BE9B4E}" type="pres">
      <dgm:prSet presAssocID="{3590F7DC-08A4-4BE5-9743-BCCD9CDDC74B}" presName="sibTrans" presStyleLbl="sibTrans2D1" presStyleIdx="0" presStyleCnt="0"/>
      <dgm:spPr/>
    </dgm:pt>
    <dgm:pt modelId="{A6C22524-734C-4A3E-A2CE-067E42B6EDC0}" type="pres">
      <dgm:prSet presAssocID="{C4553444-1E2D-4F22-9656-5983A5D5EBC7}" presName="compNode" presStyleCnt="0"/>
      <dgm:spPr/>
    </dgm:pt>
    <dgm:pt modelId="{32AAA5F1-FE6E-4842-8B45-76DAFF6B010B}" type="pres">
      <dgm:prSet presAssocID="{C4553444-1E2D-4F22-9656-5983A5D5EBC7}" presName="bkgdShape" presStyleLbl="node1" presStyleIdx="3" presStyleCnt="5"/>
      <dgm:spPr/>
    </dgm:pt>
    <dgm:pt modelId="{E5C36E28-C30D-4E06-968F-ABFEA8E36FA5}" type="pres">
      <dgm:prSet presAssocID="{C4553444-1E2D-4F22-9656-5983A5D5EBC7}" presName="nodeTx" presStyleLbl="node1" presStyleIdx="3" presStyleCnt="5">
        <dgm:presLayoutVars>
          <dgm:bulletEnabled val="1"/>
        </dgm:presLayoutVars>
      </dgm:prSet>
      <dgm:spPr/>
    </dgm:pt>
    <dgm:pt modelId="{DC56ABB7-F358-45AD-A29F-CD9C6F2A9B59}" type="pres">
      <dgm:prSet presAssocID="{C4553444-1E2D-4F22-9656-5983A5D5EBC7}" presName="invisiNode" presStyleLbl="node1" presStyleIdx="3" presStyleCnt="5"/>
      <dgm:spPr/>
    </dgm:pt>
    <dgm:pt modelId="{D8ADAE43-2FBB-460D-A2D6-F10CB934E2DA}" type="pres">
      <dgm:prSet presAssocID="{C4553444-1E2D-4F22-9656-5983A5D5EBC7}" presName="imagNode" presStyleLbl="fgImgPlace1" presStyleIdx="3" presStyleCnt="5"/>
      <dgm:spPr/>
    </dgm:pt>
    <dgm:pt modelId="{E6D63E92-800F-4260-8482-D09D7BB6CFB4}" type="pres">
      <dgm:prSet presAssocID="{1F9EBA53-DDBC-445F-BF54-89EDE3FE13B2}" presName="sibTrans" presStyleLbl="sibTrans2D1" presStyleIdx="0" presStyleCnt="0"/>
      <dgm:spPr/>
    </dgm:pt>
    <dgm:pt modelId="{2C95A164-06FA-46B6-ADF6-921C15691F97}" type="pres">
      <dgm:prSet presAssocID="{860925C4-3139-4094-A2F2-19B6C9E53DCB}" presName="compNode" presStyleCnt="0"/>
      <dgm:spPr/>
    </dgm:pt>
    <dgm:pt modelId="{F0ECEE93-3A6D-4DF9-9897-8637DE7610D9}" type="pres">
      <dgm:prSet presAssocID="{860925C4-3139-4094-A2F2-19B6C9E53DCB}" presName="bkgdShape" presStyleLbl="node1" presStyleIdx="4" presStyleCnt="5"/>
      <dgm:spPr/>
    </dgm:pt>
    <dgm:pt modelId="{CE398808-F832-498E-B51D-3B486E0CBDDA}" type="pres">
      <dgm:prSet presAssocID="{860925C4-3139-4094-A2F2-19B6C9E53DCB}" presName="nodeTx" presStyleLbl="node1" presStyleIdx="4" presStyleCnt="5">
        <dgm:presLayoutVars>
          <dgm:bulletEnabled val="1"/>
        </dgm:presLayoutVars>
      </dgm:prSet>
      <dgm:spPr/>
    </dgm:pt>
    <dgm:pt modelId="{D4B0F6F7-59E9-46F6-A151-56C411AB6327}" type="pres">
      <dgm:prSet presAssocID="{860925C4-3139-4094-A2F2-19B6C9E53DCB}" presName="invisiNode" presStyleLbl="node1" presStyleIdx="4" presStyleCnt="5"/>
      <dgm:spPr/>
    </dgm:pt>
    <dgm:pt modelId="{F0409828-7BB0-470F-AA9B-D93586D224A9}" type="pres">
      <dgm:prSet presAssocID="{860925C4-3139-4094-A2F2-19B6C9E53DCB}" presName="imagNode" presStyleLbl="fgImgPlace1" presStyleIdx="4" presStyleCnt="5"/>
      <dgm:spPr/>
    </dgm:pt>
  </dgm:ptLst>
  <dgm:cxnLst>
    <dgm:cxn modelId="{CAE65F1F-E1F8-4DC3-B5EE-CC343C33E7C7}" type="presOf" srcId="{3590F7DC-08A4-4BE5-9743-BCCD9CDDC74B}" destId="{B5564670-240D-453C-BD7D-8621B8BE9B4E}" srcOrd="0" destOrd="0" presId="urn:microsoft.com/office/officeart/2005/8/layout/hList7"/>
    <dgm:cxn modelId="{A1A78A2D-A17E-4811-9153-647F20B334B2}" type="presOf" srcId="{860925C4-3139-4094-A2F2-19B6C9E53DCB}" destId="{CE398808-F832-498E-B51D-3B486E0CBDDA}" srcOrd="1" destOrd="0" presId="urn:microsoft.com/office/officeart/2005/8/layout/hList7"/>
    <dgm:cxn modelId="{57A79932-7529-4637-9643-0D846D289271}" type="presOf" srcId="{4FDB008F-3FE8-482B-895A-DCDD6B1D00E4}" destId="{BC3C683D-5E15-4A1A-89B6-23A951B5FA43}" srcOrd="0" destOrd="0" presId="urn:microsoft.com/office/officeart/2005/8/layout/hList7"/>
    <dgm:cxn modelId="{E4D4BB3E-3628-4CAD-A5DD-FF8FDADDE32D}" srcId="{E20CF99D-350B-4287-85A8-97D439C1B49D}" destId="{969BDEB9-C4EA-4D9C-8C68-4A7726518E40}" srcOrd="1" destOrd="0" parTransId="{9200EFDE-A2A2-4A96-90AE-C27CA2B84ABF}" sibTransId="{2D2065FB-6894-4B6B-85B3-E59D10994804}"/>
    <dgm:cxn modelId="{188B3A61-72DD-42F2-B1DD-41C75D3CD770}" srcId="{E20CF99D-350B-4287-85A8-97D439C1B49D}" destId="{C4553444-1E2D-4F22-9656-5983A5D5EBC7}" srcOrd="3" destOrd="0" parTransId="{05426120-6799-492D-82D7-76D62F646410}" sibTransId="{1F9EBA53-DDBC-445F-BF54-89EDE3FE13B2}"/>
    <dgm:cxn modelId="{7633D768-B2FB-4649-9F50-826B2480137B}" type="presOf" srcId="{A59391C9-894A-4FC7-AE63-DA4DC0A5EFA9}" destId="{DAD19CE0-3C69-49AA-81F6-DF7B25EA26A7}" srcOrd="1" destOrd="0" presId="urn:microsoft.com/office/officeart/2005/8/layout/hList7"/>
    <dgm:cxn modelId="{D5FF8589-E1E1-434F-9F79-96726CAB12A9}" type="presOf" srcId="{A59391C9-894A-4FC7-AE63-DA4DC0A5EFA9}" destId="{A6F018B2-34F7-461F-98D1-212A81EDA05F}" srcOrd="0" destOrd="0" presId="urn:microsoft.com/office/officeart/2005/8/layout/hList7"/>
    <dgm:cxn modelId="{E60F3C9F-46D1-43F3-B0A3-DFE1B2B041EF}" type="presOf" srcId="{C4553444-1E2D-4F22-9656-5983A5D5EBC7}" destId="{E5C36E28-C30D-4E06-968F-ABFEA8E36FA5}" srcOrd="1" destOrd="0" presId="urn:microsoft.com/office/officeart/2005/8/layout/hList7"/>
    <dgm:cxn modelId="{B1818F9F-ABFF-48DC-B8C3-45F92E70D518}" type="presOf" srcId="{969BDEB9-C4EA-4D9C-8C68-4A7726518E40}" destId="{2C9FEA35-3CFC-46C1-8DAB-0CA06FF99D0A}" srcOrd="0" destOrd="0" presId="urn:microsoft.com/office/officeart/2005/8/layout/hList7"/>
    <dgm:cxn modelId="{F18573A6-9942-46FC-8D77-2169A162B40B}" type="presOf" srcId="{1F9EBA53-DDBC-445F-BF54-89EDE3FE13B2}" destId="{E6D63E92-800F-4260-8482-D09D7BB6CFB4}" srcOrd="0" destOrd="0" presId="urn:microsoft.com/office/officeart/2005/8/layout/hList7"/>
    <dgm:cxn modelId="{780B79A6-3813-4892-8440-A78161282D54}" type="presOf" srcId="{E229431F-673D-4E2E-839E-B62F5D9BF011}" destId="{2D60F403-45FF-431B-87C6-8065018310C9}" srcOrd="1" destOrd="0" presId="urn:microsoft.com/office/officeart/2005/8/layout/hList7"/>
    <dgm:cxn modelId="{989B74AB-6C68-4852-B8C3-2F7E82EF7574}" type="presOf" srcId="{2D2065FB-6894-4B6B-85B3-E59D10994804}" destId="{79E8D527-CB92-4C30-AE6C-6A70CE79047A}" srcOrd="0" destOrd="0" presId="urn:microsoft.com/office/officeart/2005/8/layout/hList7"/>
    <dgm:cxn modelId="{0FD436AE-8C99-42F6-8E65-F3979B4F2FB3}" srcId="{E20CF99D-350B-4287-85A8-97D439C1B49D}" destId="{A59391C9-894A-4FC7-AE63-DA4DC0A5EFA9}" srcOrd="2" destOrd="0" parTransId="{1BEA3032-21BB-44F2-B3E2-61FD2DCBA415}" sibTransId="{3590F7DC-08A4-4BE5-9743-BCCD9CDDC74B}"/>
    <dgm:cxn modelId="{A87A0BB6-A326-4190-B5F3-C034755B6AE7}" type="presOf" srcId="{969BDEB9-C4EA-4D9C-8C68-4A7726518E40}" destId="{C2556DFC-B115-43CA-B289-33CBAEAF8797}" srcOrd="1" destOrd="0" presId="urn:microsoft.com/office/officeart/2005/8/layout/hList7"/>
    <dgm:cxn modelId="{9F6B19C4-31A9-4962-AAEC-25683A4F7376}" type="presOf" srcId="{C4553444-1E2D-4F22-9656-5983A5D5EBC7}" destId="{32AAA5F1-FE6E-4842-8B45-76DAFF6B010B}" srcOrd="0" destOrd="0" presId="urn:microsoft.com/office/officeart/2005/8/layout/hList7"/>
    <dgm:cxn modelId="{A04C47C5-1EEE-4157-A99A-FE5CAC403F74}" type="presOf" srcId="{E20CF99D-350B-4287-85A8-97D439C1B49D}" destId="{5491D74D-1F10-4A18-99E4-F74BF6D4BD08}" srcOrd="0" destOrd="0" presId="urn:microsoft.com/office/officeart/2005/8/layout/hList7"/>
    <dgm:cxn modelId="{065421C9-899A-4302-BE71-34C45E0F45C9}" type="presOf" srcId="{860925C4-3139-4094-A2F2-19B6C9E53DCB}" destId="{F0ECEE93-3A6D-4DF9-9897-8637DE7610D9}" srcOrd="0" destOrd="0" presId="urn:microsoft.com/office/officeart/2005/8/layout/hList7"/>
    <dgm:cxn modelId="{C0CF6ACA-EDBC-4183-8C57-16D31E8B3B12}" srcId="{E20CF99D-350B-4287-85A8-97D439C1B49D}" destId="{860925C4-3139-4094-A2F2-19B6C9E53DCB}" srcOrd="4" destOrd="0" parTransId="{4EF6F9FC-CB3C-4706-BA2C-B55B5E54D821}" sibTransId="{B105D220-A6C7-429F-BC7C-EA86743AB962}"/>
    <dgm:cxn modelId="{0B3F19E0-9D26-4345-A6D3-38FE7AD52888}" type="presOf" srcId="{E229431F-673D-4E2E-839E-B62F5D9BF011}" destId="{E38E6CC3-4A53-4661-8AAF-9AA9C715DA95}" srcOrd="0" destOrd="0" presId="urn:microsoft.com/office/officeart/2005/8/layout/hList7"/>
    <dgm:cxn modelId="{3A5807E7-80CB-4EB5-BF78-6F7FA6B08FE1}" srcId="{E20CF99D-350B-4287-85A8-97D439C1B49D}" destId="{E229431F-673D-4E2E-839E-B62F5D9BF011}" srcOrd="0" destOrd="0" parTransId="{EF082047-1EE5-431A-AC39-54116B84E3E9}" sibTransId="{4FDB008F-3FE8-482B-895A-DCDD6B1D00E4}"/>
    <dgm:cxn modelId="{0A7B7FD1-1FCE-43EC-A09C-713ADB0FDBF1}" type="presParOf" srcId="{5491D74D-1F10-4A18-99E4-F74BF6D4BD08}" destId="{04D4637D-84C0-417F-8EC9-0E821A98DE6E}" srcOrd="0" destOrd="0" presId="urn:microsoft.com/office/officeart/2005/8/layout/hList7"/>
    <dgm:cxn modelId="{2154D1F2-4732-4391-9F2E-1EA0E4BDA0DB}" type="presParOf" srcId="{5491D74D-1F10-4A18-99E4-F74BF6D4BD08}" destId="{36945298-0053-4590-80B3-C863AB58849E}" srcOrd="1" destOrd="0" presId="urn:microsoft.com/office/officeart/2005/8/layout/hList7"/>
    <dgm:cxn modelId="{1995C8A6-5D0A-42D4-A2BF-B631B6E52E1E}" type="presParOf" srcId="{36945298-0053-4590-80B3-C863AB58849E}" destId="{A52BF697-3DC6-4710-B480-902AE8976698}" srcOrd="0" destOrd="0" presId="urn:microsoft.com/office/officeart/2005/8/layout/hList7"/>
    <dgm:cxn modelId="{600B0C4A-FD6C-4BA2-A1BD-B5B86C62E6EF}" type="presParOf" srcId="{A52BF697-3DC6-4710-B480-902AE8976698}" destId="{E38E6CC3-4A53-4661-8AAF-9AA9C715DA95}" srcOrd="0" destOrd="0" presId="urn:microsoft.com/office/officeart/2005/8/layout/hList7"/>
    <dgm:cxn modelId="{B1C92810-5510-4E59-B8BA-D142177FE07B}" type="presParOf" srcId="{A52BF697-3DC6-4710-B480-902AE8976698}" destId="{2D60F403-45FF-431B-87C6-8065018310C9}" srcOrd="1" destOrd="0" presId="urn:microsoft.com/office/officeart/2005/8/layout/hList7"/>
    <dgm:cxn modelId="{2EDB0DA9-EE6E-4F4F-854D-38620EFA2380}" type="presParOf" srcId="{A52BF697-3DC6-4710-B480-902AE8976698}" destId="{0BC31B40-75A8-4286-AB54-8331983433D2}" srcOrd="2" destOrd="0" presId="urn:microsoft.com/office/officeart/2005/8/layout/hList7"/>
    <dgm:cxn modelId="{D27B1237-8DA2-48BB-A62B-3C42E3E91BC7}" type="presParOf" srcId="{A52BF697-3DC6-4710-B480-902AE8976698}" destId="{3A359AB8-2B7F-4FF6-8DB1-541C6D5654EB}" srcOrd="3" destOrd="0" presId="urn:microsoft.com/office/officeart/2005/8/layout/hList7"/>
    <dgm:cxn modelId="{0533C4BD-161E-491C-9358-E3A2F7ECB5B1}" type="presParOf" srcId="{36945298-0053-4590-80B3-C863AB58849E}" destId="{BC3C683D-5E15-4A1A-89B6-23A951B5FA43}" srcOrd="1" destOrd="0" presId="urn:microsoft.com/office/officeart/2005/8/layout/hList7"/>
    <dgm:cxn modelId="{DF839BB3-5F55-4EE8-BC4F-4A664037D554}" type="presParOf" srcId="{36945298-0053-4590-80B3-C863AB58849E}" destId="{9FEE2133-307A-4AC5-BDD6-B514A2985E23}" srcOrd="2" destOrd="0" presId="urn:microsoft.com/office/officeart/2005/8/layout/hList7"/>
    <dgm:cxn modelId="{6A8B8A21-C84C-4C6B-B1AC-6A2A9A3DF1C9}" type="presParOf" srcId="{9FEE2133-307A-4AC5-BDD6-B514A2985E23}" destId="{2C9FEA35-3CFC-46C1-8DAB-0CA06FF99D0A}" srcOrd="0" destOrd="0" presId="urn:microsoft.com/office/officeart/2005/8/layout/hList7"/>
    <dgm:cxn modelId="{31577B80-531E-4F46-8119-AAEEBB820198}" type="presParOf" srcId="{9FEE2133-307A-4AC5-BDD6-B514A2985E23}" destId="{C2556DFC-B115-43CA-B289-33CBAEAF8797}" srcOrd="1" destOrd="0" presId="urn:microsoft.com/office/officeart/2005/8/layout/hList7"/>
    <dgm:cxn modelId="{229F6E0B-677F-436E-B41E-9403893D6B55}" type="presParOf" srcId="{9FEE2133-307A-4AC5-BDD6-B514A2985E23}" destId="{68855145-12A3-41B5-A5ED-C855A2C4D5D5}" srcOrd="2" destOrd="0" presId="urn:microsoft.com/office/officeart/2005/8/layout/hList7"/>
    <dgm:cxn modelId="{3322C9CA-1DF8-4D08-944F-334E4C3702B9}" type="presParOf" srcId="{9FEE2133-307A-4AC5-BDD6-B514A2985E23}" destId="{F123C4AE-FC7A-438B-920D-777AC79B256B}" srcOrd="3" destOrd="0" presId="urn:microsoft.com/office/officeart/2005/8/layout/hList7"/>
    <dgm:cxn modelId="{01F8AC79-AFF7-406F-973D-6EEA840580A2}" type="presParOf" srcId="{36945298-0053-4590-80B3-C863AB58849E}" destId="{79E8D527-CB92-4C30-AE6C-6A70CE79047A}" srcOrd="3" destOrd="0" presId="urn:microsoft.com/office/officeart/2005/8/layout/hList7"/>
    <dgm:cxn modelId="{D14CE1E2-9D67-45BE-A5F4-C5D8E8E558F9}" type="presParOf" srcId="{36945298-0053-4590-80B3-C863AB58849E}" destId="{53D7EDE0-FFBD-410F-BF7D-99947BD02559}" srcOrd="4" destOrd="0" presId="urn:microsoft.com/office/officeart/2005/8/layout/hList7"/>
    <dgm:cxn modelId="{E6BF016C-30A3-41A0-AD81-463AF8C4D15C}" type="presParOf" srcId="{53D7EDE0-FFBD-410F-BF7D-99947BD02559}" destId="{A6F018B2-34F7-461F-98D1-212A81EDA05F}" srcOrd="0" destOrd="0" presId="urn:microsoft.com/office/officeart/2005/8/layout/hList7"/>
    <dgm:cxn modelId="{30191461-2299-4F2F-9B3D-D2BEBD091115}" type="presParOf" srcId="{53D7EDE0-FFBD-410F-BF7D-99947BD02559}" destId="{DAD19CE0-3C69-49AA-81F6-DF7B25EA26A7}" srcOrd="1" destOrd="0" presId="urn:microsoft.com/office/officeart/2005/8/layout/hList7"/>
    <dgm:cxn modelId="{A39A2844-3B86-493B-B47C-F36C215F0E45}" type="presParOf" srcId="{53D7EDE0-FFBD-410F-BF7D-99947BD02559}" destId="{D4C37DC9-74E4-4C85-9A67-706EDBECA3B5}" srcOrd="2" destOrd="0" presId="urn:microsoft.com/office/officeart/2005/8/layout/hList7"/>
    <dgm:cxn modelId="{F3A85FD0-1F47-4F68-9A7A-F819E68FBA34}" type="presParOf" srcId="{53D7EDE0-FFBD-410F-BF7D-99947BD02559}" destId="{53169001-6B32-465A-85DE-48B078F23386}" srcOrd="3" destOrd="0" presId="urn:microsoft.com/office/officeart/2005/8/layout/hList7"/>
    <dgm:cxn modelId="{215FED24-CE8C-481A-9A2C-123B164F558F}" type="presParOf" srcId="{36945298-0053-4590-80B3-C863AB58849E}" destId="{B5564670-240D-453C-BD7D-8621B8BE9B4E}" srcOrd="5" destOrd="0" presId="urn:microsoft.com/office/officeart/2005/8/layout/hList7"/>
    <dgm:cxn modelId="{7A4D2905-FD96-431F-BF6D-49400AA72B1E}" type="presParOf" srcId="{36945298-0053-4590-80B3-C863AB58849E}" destId="{A6C22524-734C-4A3E-A2CE-067E42B6EDC0}" srcOrd="6" destOrd="0" presId="urn:microsoft.com/office/officeart/2005/8/layout/hList7"/>
    <dgm:cxn modelId="{E1E49C89-D681-407A-879F-624ABE74EA51}" type="presParOf" srcId="{A6C22524-734C-4A3E-A2CE-067E42B6EDC0}" destId="{32AAA5F1-FE6E-4842-8B45-76DAFF6B010B}" srcOrd="0" destOrd="0" presId="urn:microsoft.com/office/officeart/2005/8/layout/hList7"/>
    <dgm:cxn modelId="{B3FCE84A-FF22-426C-9C68-549FDC950B25}" type="presParOf" srcId="{A6C22524-734C-4A3E-A2CE-067E42B6EDC0}" destId="{E5C36E28-C30D-4E06-968F-ABFEA8E36FA5}" srcOrd="1" destOrd="0" presId="urn:microsoft.com/office/officeart/2005/8/layout/hList7"/>
    <dgm:cxn modelId="{973757A0-629D-4E68-9CB1-F23ADEF0D91C}" type="presParOf" srcId="{A6C22524-734C-4A3E-A2CE-067E42B6EDC0}" destId="{DC56ABB7-F358-45AD-A29F-CD9C6F2A9B59}" srcOrd="2" destOrd="0" presId="urn:microsoft.com/office/officeart/2005/8/layout/hList7"/>
    <dgm:cxn modelId="{32FFD767-0522-4531-B644-432C8396E25B}" type="presParOf" srcId="{A6C22524-734C-4A3E-A2CE-067E42B6EDC0}" destId="{D8ADAE43-2FBB-460D-A2D6-F10CB934E2DA}" srcOrd="3" destOrd="0" presId="urn:microsoft.com/office/officeart/2005/8/layout/hList7"/>
    <dgm:cxn modelId="{A5B10C0E-42D6-4693-9A39-B956A20BE5F3}" type="presParOf" srcId="{36945298-0053-4590-80B3-C863AB58849E}" destId="{E6D63E92-800F-4260-8482-D09D7BB6CFB4}" srcOrd="7" destOrd="0" presId="urn:microsoft.com/office/officeart/2005/8/layout/hList7"/>
    <dgm:cxn modelId="{2700B37F-9BC4-4DCA-A57C-249303197872}" type="presParOf" srcId="{36945298-0053-4590-80B3-C863AB58849E}" destId="{2C95A164-06FA-46B6-ADF6-921C15691F97}" srcOrd="8" destOrd="0" presId="urn:microsoft.com/office/officeart/2005/8/layout/hList7"/>
    <dgm:cxn modelId="{2EF30473-B27C-4F52-9288-280FADF3896B}" type="presParOf" srcId="{2C95A164-06FA-46B6-ADF6-921C15691F97}" destId="{F0ECEE93-3A6D-4DF9-9897-8637DE7610D9}" srcOrd="0" destOrd="0" presId="urn:microsoft.com/office/officeart/2005/8/layout/hList7"/>
    <dgm:cxn modelId="{56E8B175-88A6-4A57-9AD8-3642D3561DA8}" type="presParOf" srcId="{2C95A164-06FA-46B6-ADF6-921C15691F97}" destId="{CE398808-F832-498E-B51D-3B486E0CBDDA}" srcOrd="1" destOrd="0" presId="urn:microsoft.com/office/officeart/2005/8/layout/hList7"/>
    <dgm:cxn modelId="{D6994473-BD0C-4EF2-BED5-77225DCABE85}" type="presParOf" srcId="{2C95A164-06FA-46B6-ADF6-921C15691F97}" destId="{D4B0F6F7-59E9-46F6-A151-56C411AB6327}" srcOrd="2" destOrd="0" presId="urn:microsoft.com/office/officeart/2005/8/layout/hList7"/>
    <dgm:cxn modelId="{AA49A707-52EE-415B-8AEB-CE32928DBDB9}" type="presParOf" srcId="{2C95A164-06FA-46B6-ADF6-921C15691F97}" destId="{F0409828-7BB0-470F-AA9B-D93586D224A9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6.xml><?xml version="1.0" encoding="utf-8"?>
<dgm:dataModel xmlns:dgm="http://schemas.openxmlformats.org/drawingml/2006/diagram" xmlns:a="http://schemas.openxmlformats.org/drawingml/2006/main">
  <dgm:ptLst>
    <dgm:pt modelId="{E20CF99D-350B-4287-85A8-97D439C1B49D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229431F-673D-4E2E-839E-B62F5D9BF011}">
      <dgm:prSet/>
      <dgm:spPr/>
      <dgm:t>
        <a:bodyPr/>
        <a:lstStyle/>
        <a:p>
          <a:r>
            <a:rPr lang="fr-FR" dirty="0" err="1"/>
            <a:t>num_partitions</a:t>
          </a:r>
          <a:r>
            <a:rPr lang="fr-FR" dirty="0"/>
            <a:t> = </a:t>
          </a:r>
          <a:r>
            <a:rPr lang="fr-FR" dirty="0" err="1"/>
            <a:t>df.rdd.getNumPartitions</a:t>
          </a:r>
          <a:r>
            <a:rPr lang="fr-FR" dirty="0"/>
            <a:t>()</a:t>
          </a:r>
          <a:endParaRPr lang="en-IN" dirty="0"/>
        </a:p>
      </dgm:t>
    </dgm:pt>
    <dgm:pt modelId="{EF082047-1EE5-431A-AC39-54116B84E3E9}" type="parTrans" cxnId="{3A5807E7-80CB-4EB5-BF78-6F7FA6B08FE1}">
      <dgm:prSet/>
      <dgm:spPr/>
      <dgm:t>
        <a:bodyPr/>
        <a:lstStyle/>
        <a:p>
          <a:endParaRPr lang="en-IN"/>
        </a:p>
      </dgm:t>
    </dgm:pt>
    <dgm:pt modelId="{4FDB008F-3FE8-482B-895A-DCDD6B1D00E4}" type="sibTrans" cxnId="{3A5807E7-80CB-4EB5-BF78-6F7FA6B08FE1}">
      <dgm:prSet/>
      <dgm:spPr/>
      <dgm:t>
        <a:bodyPr/>
        <a:lstStyle/>
        <a:p>
          <a:endParaRPr lang="en-IN"/>
        </a:p>
      </dgm:t>
    </dgm:pt>
    <dgm:pt modelId="{5491D74D-1F10-4A18-99E4-F74BF6D4BD08}" type="pres">
      <dgm:prSet presAssocID="{E20CF99D-350B-4287-85A8-97D439C1B49D}" presName="Name0" presStyleCnt="0">
        <dgm:presLayoutVars>
          <dgm:dir/>
          <dgm:resizeHandles val="exact"/>
        </dgm:presLayoutVars>
      </dgm:prSet>
      <dgm:spPr/>
    </dgm:pt>
    <dgm:pt modelId="{04D4637D-84C0-417F-8EC9-0E821A98DE6E}" type="pres">
      <dgm:prSet presAssocID="{E20CF99D-350B-4287-85A8-97D439C1B49D}" presName="fgShape" presStyleLbl="fgShp" presStyleIdx="0" presStyleCnt="1"/>
      <dgm:spPr/>
    </dgm:pt>
    <dgm:pt modelId="{36945298-0053-4590-80B3-C863AB58849E}" type="pres">
      <dgm:prSet presAssocID="{E20CF99D-350B-4287-85A8-97D439C1B49D}" presName="linComp" presStyleCnt="0"/>
      <dgm:spPr/>
    </dgm:pt>
    <dgm:pt modelId="{A52BF697-3DC6-4710-B480-902AE8976698}" type="pres">
      <dgm:prSet presAssocID="{E229431F-673D-4E2E-839E-B62F5D9BF011}" presName="compNode" presStyleCnt="0"/>
      <dgm:spPr/>
    </dgm:pt>
    <dgm:pt modelId="{E38E6CC3-4A53-4661-8AAF-9AA9C715DA95}" type="pres">
      <dgm:prSet presAssocID="{E229431F-673D-4E2E-839E-B62F5D9BF011}" presName="bkgdShape" presStyleLbl="node1" presStyleIdx="0" presStyleCnt="1"/>
      <dgm:spPr/>
    </dgm:pt>
    <dgm:pt modelId="{2D60F403-45FF-431B-87C6-8065018310C9}" type="pres">
      <dgm:prSet presAssocID="{E229431F-673D-4E2E-839E-B62F5D9BF011}" presName="nodeTx" presStyleLbl="node1" presStyleIdx="0" presStyleCnt="1">
        <dgm:presLayoutVars>
          <dgm:bulletEnabled val="1"/>
        </dgm:presLayoutVars>
      </dgm:prSet>
      <dgm:spPr/>
    </dgm:pt>
    <dgm:pt modelId="{0BC31B40-75A8-4286-AB54-8331983433D2}" type="pres">
      <dgm:prSet presAssocID="{E229431F-673D-4E2E-839E-B62F5D9BF011}" presName="invisiNode" presStyleLbl="node1" presStyleIdx="0" presStyleCnt="1"/>
      <dgm:spPr/>
    </dgm:pt>
    <dgm:pt modelId="{3A359AB8-2B7F-4FF6-8DB1-541C6D5654EB}" type="pres">
      <dgm:prSet presAssocID="{E229431F-673D-4E2E-839E-B62F5D9BF011}" presName="imagNode" presStyleLbl="fgImgPlace1" presStyleIdx="0" presStyleCnt="1"/>
      <dgm:spPr/>
    </dgm:pt>
  </dgm:ptLst>
  <dgm:cxnLst>
    <dgm:cxn modelId="{780B79A6-3813-4892-8440-A78161282D54}" type="presOf" srcId="{E229431F-673D-4E2E-839E-B62F5D9BF011}" destId="{2D60F403-45FF-431B-87C6-8065018310C9}" srcOrd="1" destOrd="0" presId="urn:microsoft.com/office/officeart/2005/8/layout/hList7"/>
    <dgm:cxn modelId="{A04C47C5-1EEE-4157-A99A-FE5CAC403F74}" type="presOf" srcId="{E20CF99D-350B-4287-85A8-97D439C1B49D}" destId="{5491D74D-1F10-4A18-99E4-F74BF6D4BD08}" srcOrd="0" destOrd="0" presId="urn:microsoft.com/office/officeart/2005/8/layout/hList7"/>
    <dgm:cxn modelId="{0B3F19E0-9D26-4345-A6D3-38FE7AD52888}" type="presOf" srcId="{E229431F-673D-4E2E-839E-B62F5D9BF011}" destId="{E38E6CC3-4A53-4661-8AAF-9AA9C715DA95}" srcOrd="0" destOrd="0" presId="urn:microsoft.com/office/officeart/2005/8/layout/hList7"/>
    <dgm:cxn modelId="{3A5807E7-80CB-4EB5-BF78-6F7FA6B08FE1}" srcId="{E20CF99D-350B-4287-85A8-97D439C1B49D}" destId="{E229431F-673D-4E2E-839E-B62F5D9BF011}" srcOrd="0" destOrd="0" parTransId="{EF082047-1EE5-431A-AC39-54116B84E3E9}" sibTransId="{4FDB008F-3FE8-482B-895A-DCDD6B1D00E4}"/>
    <dgm:cxn modelId="{0A7B7FD1-1FCE-43EC-A09C-713ADB0FDBF1}" type="presParOf" srcId="{5491D74D-1F10-4A18-99E4-F74BF6D4BD08}" destId="{04D4637D-84C0-417F-8EC9-0E821A98DE6E}" srcOrd="0" destOrd="0" presId="urn:microsoft.com/office/officeart/2005/8/layout/hList7"/>
    <dgm:cxn modelId="{2154D1F2-4732-4391-9F2E-1EA0E4BDA0DB}" type="presParOf" srcId="{5491D74D-1F10-4A18-99E4-F74BF6D4BD08}" destId="{36945298-0053-4590-80B3-C863AB58849E}" srcOrd="1" destOrd="0" presId="urn:microsoft.com/office/officeart/2005/8/layout/hList7"/>
    <dgm:cxn modelId="{1995C8A6-5D0A-42D4-A2BF-B631B6E52E1E}" type="presParOf" srcId="{36945298-0053-4590-80B3-C863AB58849E}" destId="{A52BF697-3DC6-4710-B480-902AE8976698}" srcOrd="0" destOrd="0" presId="urn:microsoft.com/office/officeart/2005/8/layout/hList7"/>
    <dgm:cxn modelId="{600B0C4A-FD6C-4BA2-A1BD-B5B86C62E6EF}" type="presParOf" srcId="{A52BF697-3DC6-4710-B480-902AE8976698}" destId="{E38E6CC3-4A53-4661-8AAF-9AA9C715DA95}" srcOrd="0" destOrd="0" presId="urn:microsoft.com/office/officeart/2005/8/layout/hList7"/>
    <dgm:cxn modelId="{B1C92810-5510-4E59-B8BA-D142177FE07B}" type="presParOf" srcId="{A52BF697-3DC6-4710-B480-902AE8976698}" destId="{2D60F403-45FF-431B-87C6-8065018310C9}" srcOrd="1" destOrd="0" presId="urn:microsoft.com/office/officeart/2005/8/layout/hList7"/>
    <dgm:cxn modelId="{2EDB0DA9-EE6E-4F4F-854D-38620EFA2380}" type="presParOf" srcId="{A52BF697-3DC6-4710-B480-902AE8976698}" destId="{0BC31B40-75A8-4286-AB54-8331983433D2}" srcOrd="2" destOrd="0" presId="urn:microsoft.com/office/officeart/2005/8/layout/hList7"/>
    <dgm:cxn modelId="{D27B1237-8DA2-48BB-A62B-3C42E3E91BC7}" type="presParOf" srcId="{A52BF697-3DC6-4710-B480-902AE8976698}" destId="{3A359AB8-2B7F-4FF6-8DB1-541C6D5654E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7.xml><?xml version="1.0" encoding="utf-8"?>
<dgm:dataModel xmlns:dgm="http://schemas.openxmlformats.org/drawingml/2006/diagram" xmlns:a="http://schemas.openxmlformats.org/drawingml/2006/main">
  <dgm:ptLst>
    <dgm:pt modelId="{E20CF99D-350B-4287-85A8-97D439C1B49D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229431F-673D-4E2E-839E-B62F5D9BF011}">
      <dgm:prSet/>
      <dgm:spPr/>
      <dgm:t>
        <a:bodyPr/>
        <a:lstStyle/>
        <a:p>
          <a:r>
            <a:rPr lang="en-GB" dirty="0" err="1"/>
            <a:t>df.withColumn</a:t>
          </a:r>
          <a:r>
            <a:rPr lang="en-GB" dirty="0"/>
            <a:t>("</a:t>
          </a:r>
          <a:r>
            <a:rPr lang="en-GB" dirty="0" err="1"/>
            <a:t>partitionld</a:t>
          </a:r>
          <a:r>
            <a:rPr lang="en-GB" dirty="0"/>
            <a:t>", </a:t>
          </a:r>
          <a:r>
            <a:rPr lang="en-GB" dirty="0" err="1"/>
            <a:t>spark_partition_id</a:t>
          </a:r>
          <a:r>
            <a:rPr lang="en-GB" dirty="0"/>
            <a:t>()).groupBy("</a:t>
          </a:r>
          <a:r>
            <a:rPr lang="en-GB" dirty="0" err="1"/>
            <a:t>partitionld</a:t>
          </a:r>
          <a:r>
            <a:rPr lang="en-GB" dirty="0"/>
            <a:t>").count()</a:t>
          </a:r>
          <a:endParaRPr lang="en-IN" dirty="0"/>
        </a:p>
      </dgm:t>
    </dgm:pt>
    <dgm:pt modelId="{EF082047-1EE5-431A-AC39-54116B84E3E9}" type="parTrans" cxnId="{3A5807E7-80CB-4EB5-BF78-6F7FA6B08FE1}">
      <dgm:prSet/>
      <dgm:spPr/>
      <dgm:t>
        <a:bodyPr/>
        <a:lstStyle/>
        <a:p>
          <a:endParaRPr lang="en-IN"/>
        </a:p>
      </dgm:t>
    </dgm:pt>
    <dgm:pt modelId="{4FDB008F-3FE8-482B-895A-DCDD6B1D00E4}" type="sibTrans" cxnId="{3A5807E7-80CB-4EB5-BF78-6F7FA6B08FE1}">
      <dgm:prSet/>
      <dgm:spPr/>
      <dgm:t>
        <a:bodyPr/>
        <a:lstStyle/>
        <a:p>
          <a:endParaRPr lang="en-IN"/>
        </a:p>
      </dgm:t>
    </dgm:pt>
    <dgm:pt modelId="{5491D74D-1F10-4A18-99E4-F74BF6D4BD08}" type="pres">
      <dgm:prSet presAssocID="{E20CF99D-350B-4287-85A8-97D439C1B49D}" presName="Name0" presStyleCnt="0">
        <dgm:presLayoutVars>
          <dgm:dir/>
          <dgm:resizeHandles val="exact"/>
        </dgm:presLayoutVars>
      </dgm:prSet>
      <dgm:spPr/>
    </dgm:pt>
    <dgm:pt modelId="{04D4637D-84C0-417F-8EC9-0E821A98DE6E}" type="pres">
      <dgm:prSet presAssocID="{E20CF99D-350B-4287-85A8-97D439C1B49D}" presName="fgShape" presStyleLbl="fgShp" presStyleIdx="0" presStyleCnt="1"/>
      <dgm:spPr/>
    </dgm:pt>
    <dgm:pt modelId="{36945298-0053-4590-80B3-C863AB58849E}" type="pres">
      <dgm:prSet presAssocID="{E20CF99D-350B-4287-85A8-97D439C1B49D}" presName="linComp" presStyleCnt="0"/>
      <dgm:spPr/>
    </dgm:pt>
    <dgm:pt modelId="{A52BF697-3DC6-4710-B480-902AE8976698}" type="pres">
      <dgm:prSet presAssocID="{E229431F-673D-4E2E-839E-B62F5D9BF011}" presName="compNode" presStyleCnt="0"/>
      <dgm:spPr/>
    </dgm:pt>
    <dgm:pt modelId="{E38E6CC3-4A53-4661-8AAF-9AA9C715DA95}" type="pres">
      <dgm:prSet presAssocID="{E229431F-673D-4E2E-839E-B62F5D9BF011}" presName="bkgdShape" presStyleLbl="node1" presStyleIdx="0" presStyleCnt="1"/>
      <dgm:spPr/>
    </dgm:pt>
    <dgm:pt modelId="{2D60F403-45FF-431B-87C6-8065018310C9}" type="pres">
      <dgm:prSet presAssocID="{E229431F-673D-4E2E-839E-B62F5D9BF011}" presName="nodeTx" presStyleLbl="node1" presStyleIdx="0" presStyleCnt="1">
        <dgm:presLayoutVars>
          <dgm:bulletEnabled val="1"/>
        </dgm:presLayoutVars>
      </dgm:prSet>
      <dgm:spPr/>
    </dgm:pt>
    <dgm:pt modelId="{0BC31B40-75A8-4286-AB54-8331983433D2}" type="pres">
      <dgm:prSet presAssocID="{E229431F-673D-4E2E-839E-B62F5D9BF011}" presName="invisiNode" presStyleLbl="node1" presStyleIdx="0" presStyleCnt="1"/>
      <dgm:spPr/>
    </dgm:pt>
    <dgm:pt modelId="{3A359AB8-2B7F-4FF6-8DB1-541C6D5654EB}" type="pres">
      <dgm:prSet presAssocID="{E229431F-673D-4E2E-839E-B62F5D9BF011}" presName="imagNode" presStyleLbl="fgImgPlace1" presStyleIdx="0" presStyleCnt="1"/>
      <dgm:spPr/>
    </dgm:pt>
  </dgm:ptLst>
  <dgm:cxnLst>
    <dgm:cxn modelId="{780B79A6-3813-4892-8440-A78161282D54}" type="presOf" srcId="{E229431F-673D-4E2E-839E-B62F5D9BF011}" destId="{2D60F403-45FF-431B-87C6-8065018310C9}" srcOrd="1" destOrd="0" presId="urn:microsoft.com/office/officeart/2005/8/layout/hList7"/>
    <dgm:cxn modelId="{A04C47C5-1EEE-4157-A99A-FE5CAC403F74}" type="presOf" srcId="{E20CF99D-350B-4287-85A8-97D439C1B49D}" destId="{5491D74D-1F10-4A18-99E4-F74BF6D4BD08}" srcOrd="0" destOrd="0" presId="urn:microsoft.com/office/officeart/2005/8/layout/hList7"/>
    <dgm:cxn modelId="{0B3F19E0-9D26-4345-A6D3-38FE7AD52888}" type="presOf" srcId="{E229431F-673D-4E2E-839E-B62F5D9BF011}" destId="{E38E6CC3-4A53-4661-8AAF-9AA9C715DA95}" srcOrd="0" destOrd="0" presId="urn:microsoft.com/office/officeart/2005/8/layout/hList7"/>
    <dgm:cxn modelId="{3A5807E7-80CB-4EB5-BF78-6F7FA6B08FE1}" srcId="{E20CF99D-350B-4287-85A8-97D439C1B49D}" destId="{E229431F-673D-4E2E-839E-B62F5D9BF011}" srcOrd="0" destOrd="0" parTransId="{EF082047-1EE5-431A-AC39-54116B84E3E9}" sibTransId="{4FDB008F-3FE8-482B-895A-DCDD6B1D00E4}"/>
    <dgm:cxn modelId="{0A7B7FD1-1FCE-43EC-A09C-713ADB0FDBF1}" type="presParOf" srcId="{5491D74D-1F10-4A18-99E4-F74BF6D4BD08}" destId="{04D4637D-84C0-417F-8EC9-0E821A98DE6E}" srcOrd="0" destOrd="0" presId="urn:microsoft.com/office/officeart/2005/8/layout/hList7"/>
    <dgm:cxn modelId="{2154D1F2-4732-4391-9F2E-1EA0E4BDA0DB}" type="presParOf" srcId="{5491D74D-1F10-4A18-99E4-F74BF6D4BD08}" destId="{36945298-0053-4590-80B3-C863AB58849E}" srcOrd="1" destOrd="0" presId="urn:microsoft.com/office/officeart/2005/8/layout/hList7"/>
    <dgm:cxn modelId="{1995C8A6-5D0A-42D4-A2BF-B631B6E52E1E}" type="presParOf" srcId="{36945298-0053-4590-80B3-C863AB58849E}" destId="{A52BF697-3DC6-4710-B480-902AE8976698}" srcOrd="0" destOrd="0" presId="urn:microsoft.com/office/officeart/2005/8/layout/hList7"/>
    <dgm:cxn modelId="{600B0C4A-FD6C-4BA2-A1BD-B5B86C62E6EF}" type="presParOf" srcId="{A52BF697-3DC6-4710-B480-902AE8976698}" destId="{E38E6CC3-4A53-4661-8AAF-9AA9C715DA95}" srcOrd="0" destOrd="0" presId="urn:microsoft.com/office/officeart/2005/8/layout/hList7"/>
    <dgm:cxn modelId="{B1C92810-5510-4E59-B8BA-D142177FE07B}" type="presParOf" srcId="{A52BF697-3DC6-4710-B480-902AE8976698}" destId="{2D60F403-45FF-431B-87C6-8065018310C9}" srcOrd="1" destOrd="0" presId="urn:microsoft.com/office/officeart/2005/8/layout/hList7"/>
    <dgm:cxn modelId="{2EDB0DA9-EE6E-4F4F-854D-38620EFA2380}" type="presParOf" srcId="{A52BF697-3DC6-4710-B480-902AE8976698}" destId="{0BC31B40-75A8-4286-AB54-8331983433D2}" srcOrd="2" destOrd="0" presId="urn:microsoft.com/office/officeart/2005/8/layout/hList7"/>
    <dgm:cxn modelId="{D27B1237-8DA2-48BB-A62B-3C42E3E91BC7}" type="presParOf" srcId="{A52BF697-3DC6-4710-B480-902AE8976698}" destId="{3A359AB8-2B7F-4FF6-8DB1-541C6D5654E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8.xml><?xml version="1.0" encoding="utf-8"?>
<dgm:dataModel xmlns:dgm="http://schemas.openxmlformats.org/drawingml/2006/diagram" xmlns:a="http://schemas.openxmlformats.org/drawingml/2006/main">
  <dgm:ptLst>
    <dgm:pt modelId="{E20CF99D-350B-4287-85A8-97D439C1B49D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229431F-673D-4E2E-839E-B62F5D9BF011}">
      <dgm:prSet/>
      <dgm:spPr/>
      <dgm:t>
        <a:bodyPr/>
        <a:lstStyle/>
        <a:p>
          <a:r>
            <a:rPr lang="en-IN" dirty="0" err="1"/>
            <a:t>collegt_list</a:t>
          </a:r>
          <a:endParaRPr lang="en-IN" dirty="0"/>
        </a:p>
      </dgm:t>
    </dgm:pt>
    <dgm:pt modelId="{EF082047-1EE5-431A-AC39-54116B84E3E9}" type="parTrans" cxnId="{3A5807E7-80CB-4EB5-BF78-6F7FA6B08FE1}">
      <dgm:prSet/>
      <dgm:spPr/>
      <dgm:t>
        <a:bodyPr/>
        <a:lstStyle/>
        <a:p>
          <a:endParaRPr lang="en-IN"/>
        </a:p>
      </dgm:t>
    </dgm:pt>
    <dgm:pt modelId="{4FDB008F-3FE8-482B-895A-DCDD6B1D00E4}" type="sibTrans" cxnId="{3A5807E7-80CB-4EB5-BF78-6F7FA6B08FE1}">
      <dgm:prSet/>
      <dgm:spPr/>
      <dgm:t>
        <a:bodyPr/>
        <a:lstStyle/>
        <a:p>
          <a:endParaRPr lang="en-IN"/>
        </a:p>
      </dgm:t>
    </dgm:pt>
    <dgm:pt modelId="{153B8454-9127-4806-99ED-32DB3BBBDC23}">
      <dgm:prSet/>
      <dgm:spPr/>
      <dgm:t>
        <a:bodyPr/>
        <a:lstStyle/>
        <a:p>
          <a:r>
            <a:rPr lang="en-IN" dirty="0" err="1"/>
            <a:t>collect_set</a:t>
          </a:r>
        </a:p>
      </dgm:t>
    </dgm:pt>
    <dgm:pt modelId="{FB3489B4-A0B8-44CE-8ADD-77C3399FBF1F}" type="parTrans" cxnId="{FE5F38EC-4239-4AF0-BBCE-A46FF13BD07C}">
      <dgm:prSet/>
      <dgm:spPr/>
      <dgm:t>
        <a:bodyPr/>
        <a:lstStyle/>
        <a:p>
          <a:endParaRPr lang="en-IN"/>
        </a:p>
      </dgm:t>
    </dgm:pt>
    <dgm:pt modelId="{ABC086B8-94D2-41A1-B6AF-ED857CDF904E}" type="sibTrans" cxnId="{FE5F38EC-4239-4AF0-BBCE-A46FF13BD07C}">
      <dgm:prSet/>
      <dgm:spPr/>
      <dgm:t>
        <a:bodyPr/>
        <a:lstStyle/>
        <a:p>
          <a:endParaRPr lang="en-IN"/>
        </a:p>
      </dgm:t>
    </dgm:pt>
    <dgm:pt modelId="{5491D74D-1F10-4A18-99E4-F74BF6D4BD08}" type="pres">
      <dgm:prSet presAssocID="{E20CF99D-350B-4287-85A8-97D439C1B49D}" presName="Name0" presStyleCnt="0">
        <dgm:presLayoutVars>
          <dgm:dir/>
          <dgm:resizeHandles val="exact"/>
        </dgm:presLayoutVars>
      </dgm:prSet>
      <dgm:spPr/>
    </dgm:pt>
    <dgm:pt modelId="{04D4637D-84C0-417F-8EC9-0E821A98DE6E}" type="pres">
      <dgm:prSet presAssocID="{E20CF99D-350B-4287-85A8-97D439C1B49D}" presName="fgShape" presStyleLbl="fgShp" presStyleIdx="0" presStyleCnt="1"/>
      <dgm:spPr/>
    </dgm:pt>
    <dgm:pt modelId="{36945298-0053-4590-80B3-C863AB58849E}" type="pres">
      <dgm:prSet presAssocID="{E20CF99D-350B-4287-85A8-97D439C1B49D}" presName="linComp" presStyleCnt="0"/>
      <dgm:spPr/>
    </dgm:pt>
    <dgm:pt modelId="{A52BF697-3DC6-4710-B480-902AE8976698}" type="pres">
      <dgm:prSet presAssocID="{E229431F-673D-4E2E-839E-B62F5D9BF011}" presName="compNode" presStyleCnt="0"/>
      <dgm:spPr/>
    </dgm:pt>
    <dgm:pt modelId="{E38E6CC3-4A53-4661-8AAF-9AA9C715DA95}" type="pres">
      <dgm:prSet presAssocID="{E229431F-673D-4E2E-839E-B62F5D9BF011}" presName="bkgdShape" presStyleLbl="node1" presStyleIdx="0" presStyleCnt="2"/>
      <dgm:spPr/>
    </dgm:pt>
    <dgm:pt modelId="{2D60F403-45FF-431B-87C6-8065018310C9}" type="pres">
      <dgm:prSet presAssocID="{E229431F-673D-4E2E-839E-B62F5D9BF011}" presName="nodeTx" presStyleLbl="node1" presStyleIdx="0" presStyleCnt="2">
        <dgm:presLayoutVars>
          <dgm:bulletEnabled val="1"/>
        </dgm:presLayoutVars>
      </dgm:prSet>
      <dgm:spPr/>
    </dgm:pt>
    <dgm:pt modelId="{0BC31B40-75A8-4286-AB54-8331983433D2}" type="pres">
      <dgm:prSet presAssocID="{E229431F-673D-4E2E-839E-B62F5D9BF011}" presName="invisiNode" presStyleLbl="node1" presStyleIdx="0" presStyleCnt="2"/>
      <dgm:spPr/>
    </dgm:pt>
    <dgm:pt modelId="{3A359AB8-2B7F-4FF6-8DB1-541C6D5654EB}" type="pres">
      <dgm:prSet presAssocID="{E229431F-673D-4E2E-839E-B62F5D9BF011}" presName="imagNode" presStyleLbl="fgImgPlace1" presStyleIdx="0" presStyleCnt="2"/>
      <dgm:spPr/>
    </dgm:pt>
    <dgm:pt modelId="{5BDA2609-8F0E-444E-B641-17E20FF2DC26}" type="pres">
      <dgm:prSet presAssocID="{4FDB008F-3FE8-482B-895A-DCDD6B1D00E4}" presName="sibTrans" presStyleLbl="sibTrans2D1" presStyleIdx="0" presStyleCnt="0"/>
      <dgm:spPr/>
    </dgm:pt>
    <dgm:pt modelId="{85D64419-30F0-4BF7-AEAF-F83B18D05A8C}" type="pres">
      <dgm:prSet presAssocID="{153B8454-9127-4806-99ED-32DB3BBBDC23}" presName="compNode" presStyleCnt="0"/>
      <dgm:spPr/>
    </dgm:pt>
    <dgm:pt modelId="{3C4B1394-85D2-4DF8-8FCD-80E6216DFA14}" type="pres">
      <dgm:prSet presAssocID="{153B8454-9127-4806-99ED-32DB3BBBDC23}" presName="bkgdShape" presStyleLbl="node1" presStyleIdx="1" presStyleCnt="2"/>
      <dgm:spPr/>
    </dgm:pt>
    <dgm:pt modelId="{A69E7D91-8C73-44EE-B697-580CDAE4BCF5}" type="pres">
      <dgm:prSet presAssocID="{153B8454-9127-4806-99ED-32DB3BBBDC23}" presName="nodeTx" presStyleLbl="node1" presStyleIdx="1" presStyleCnt="2">
        <dgm:presLayoutVars>
          <dgm:bulletEnabled val="1"/>
        </dgm:presLayoutVars>
      </dgm:prSet>
      <dgm:spPr/>
    </dgm:pt>
    <dgm:pt modelId="{EC53A9C8-B3C3-4D9E-B5A8-3595673F677B}" type="pres">
      <dgm:prSet presAssocID="{153B8454-9127-4806-99ED-32DB3BBBDC23}" presName="invisiNode" presStyleLbl="node1" presStyleIdx="1" presStyleCnt="2"/>
      <dgm:spPr/>
    </dgm:pt>
    <dgm:pt modelId="{425A8AC6-7379-4FD3-931E-878298C93DDE}" type="pres">
      <dgm:prSet presAssocID="{153B8454-9127-4806-99ED-32DB3BBBDC23}" presName="imagNode" presStyleLbl="fgImgPlace1" presStyleIdx="1" presStyleCnt="2"/>
      <dgm:spPr/>
    </dgm:pt>
  </dgm:ptLst>
  <dgm:cxnLst>
    <dgm:cxn modelId="{3115563C-4FEE-4EF2-BFBB-1270E04934E9}" type="presOf" srcId="{4FDB008F-3FE8-482B-895A-DCDD6B1D00E4}" destId="{5BDA2609-8F0E-444E-B641-17E20FF2DC26}" srcOrd="0" destOrd="0" presId="urn:microsoft.com/office/officeart/2005/8/layout/hList7"/>
    <dgm:cxn modelId="{A4357A4E-D48C-44CE-94C9-17B8D4E75A0E}" type="presOf" srcId="{153B8454-9127-4806-99ED-32DB3BBBDC23}" destId="{A69E7D91-8C73-44EE-B697-580CDAE4BCF5}" srcOrd="1" destOrd="0" presId="urn:microsoft.com/office/officeart/2005/8/layout/hList7"/>
    <dgm:cxn modelId="{780B79A6-3813-4892-8440-A78161282D54}" type="presOf" srcId="{E229431F-673D-4E2E-839E-B62F5D9BF011}" destId="{2D60F403-45FF-431B-87C6-8065018310C9}" srcOrd="1" destOrd="0" presId="urn:microsoft.com/office/officeart/2005/8/layout/hList7"/>
    <dgm:cxn modelId="{A04C47C5-1EEE-4157-A99A-FE5CAC403F74}" type="presOf" srcId="{E20CF99D-350B-4287-85A8-97D439C1B49D}" destId="{5491D74D-1F10-4A18-99E4-F74BF6D4BD08}" srcOrd="0" destOrd="0" presId="urn:microsoft.com/office/officeart/2005/8/layout/hList7"/>
    <dgm:cxn modelId="{0B3F19E0-9D26-4345-A6D3-38FE7AD52888}" type="presOf" srcId="{E229431F-673D-4E2E-839E-B62F5D9BF011}" destId="{E38E6CC3-4A53-4661-8AAF-9AA9C715DA95}" srcOrd="0" destOrd="0" presId="urn:microsoft.com/office/officeart/2005/8/layout/hList7"/>
    <dgm:cxn modelId="{3A5807E7-80CB-4EB5-BF78-6F7FA6B08FE1}" srcId="{E20CF99D-350B-4287-85A8-97D439C1B49D}" destId="{E229431F-673D-4E2E-839E-B62F5D9BF011}" srcOrd="0" destOrd="0" parTransId="{EF082047-1EE5-431A-AC39-54116B84E3E9}" sibTransId="{4FDB008F-3FE8-482B-895A-DCDD6B1D00E4}"/>
    <dgm:cxn modelId="{FE5F38EC-4239-4AF0-BBCE-A46FF13BD07C}" srcId="{E20CF99D-350B-4287-85A8-97D439C1B49D}" destId="{153B8454-9127-4806-99ED-32DB3BBBDC23}" srcOrd="1" destOrd="0" parTransId="{FB3489B4-A0B8-44CE-8ADD-77C3399FBF1F}" sibTransId="{ABC086B8-94D2-41A1-B6AF-ED857CDF904E}"/>
    <dgm:cxn modelId="{228D67F2-F141-4B8E-AF81-13D022127134}" type="presOf" srcId="{153B8454-9127-4806-99ED-32DB3BBBDC23}" destId="{3C4B1394-85D2-4DF8-8FCD-80E6216DFA14}" srcOrd="0" destOrd="0" presId="urn:microsoft.com/office/officeart/2005/8/layout/hList7"/>
    <dgm:cxn modelId="{0A7B7FD1-1FCE-43EC-A09C-713ADB0FDBF1}" type="presParOf" srcId="{5491D74D-1F10-4A18-99E4-F74BF6D4BD08}" destId="{04D4637D-84C0-417F-8EC9-0E821A98DE6E}" srcOrd="0" destOrd="0" presId="urn:microsoft.com/office/officeart/2005/8/layout/hList7"/>
    <dgm:cxn modelId="{2154D1F2-4732-4391-9F2E-1EA0E4BDA0DB}" type="presParOf" srcId="{5491D74D-1F10-4A18-99E4-F74BF6D4BD08}" destId="{36945298-0053-4590-80B3-C863AB58849E}" srcOrd="1" destOrd="0" presId="urn:microsoft.com/office/officeart/2005/8/layout/hList7"/>
    <dgm:cxn modelId="{1995C8A6-5D0A-42D4-A2BF-B631B6E52E1E}" type="presParOf" srcId="{36945298-0053-4590-80B3-C863AB58849E}" destId="{A52BF697-3DC6-4710-B480-902AE8976698}" srcOrd="0" destOrd="0" presId="urn:microsoft.com/office/officeart/2005/8/layout/hList7"/>
    <dgm:cxn modelId="{600B0C4A-FD6C-4BA2-A1BD-B5B86C62E6EF}" type="presParOf" srcId="{A52BF697-3DC6-4710-B480-902AE8976698}" destId="{E38E6CC3-4A53-4661-8AAF-9AA9C715DA95}" srcOrd="0" destOrd="0" presId="urn:microsoft.com/office/officeart/2005/8/layout/hList7"/>
    <dgm:cxn modelId="{B1C92810-5510-4E59-B8BA-D142177FE07B}" type="presParOf" srcId="{A52BF697-3DC6-4710-B480-902AE8976698}" destId="{2D60F403-45FF-431B-87C6-8065018310C9}" srcOrd="1" destOrd="0" presId="urn:microsoft.com/office/officeart/2005/8/layout/hList7"/>
    <dgm:cxn modelId="{2EDB0DA9-EE6E-4F4F-854D-38620EFA2380}" type="presParOf" srcId="{A52BF697-3DC6-4710-B480-902AE8976698}" destId="{0BC31B40-75A8-4286-AB54-8331983433D2}" srcOrd="2" destOrd="0" presId="urn:microsoft.com/office/officeart/2005/8/layout/hList7"/>
    <dgm:cxn modelId="{D27B1237-8DA2-48BB-A62B-3C42E3E91BC7}" type="presParOf" srcId="{A52BF697-3DC6-4710-B480-902AE8976698}" destId="{3A359AB8-2B7F-4FF6-8DB1-541C6D5654EB}" srcOrd="3" destOrd="0" presId="urn:microsoft.com/office/officeart/2005/8/layout/hList7"/>
    <dgm:cxn modelId="{B7E89B82-BF47-4B10-A782-F55139275C40}" type="presParOf" srcId="{36945298-0053-4590-80B3-C863AB58849E}" destId="{5BDA2609-8F0E-444E-B641-17E20FF2DC26}" srcOrd="1" destOrd="0" presId="urn:microsoft.com/office/officeart/2005/8/layout/hList7"/>
    <dgm:cxn modelId="{A7C7A9CA-C066-4D70-9BDC-696E00639263}" type="presParOf" srcId="{36945298-0053-4590-80B3-C863AB58849E}" destId="{85D64419-30F0-4BF7-AEAF-F83B18D05A8C}" srcOrd="2" destOrd="0" presId="urn:microsoft.com/office/officeart/2005/8/layout/hList7"/>
    <dgm:cxn modelId="{8262AFBD-AAA8-4159-9D04-A5DC644ABE67}" type="presParOf" srcId="{85D64419-30F0-4BF7-AEAF-F83B18D05A8C}" destId="{3C4B1394-85D2-4DF8-8FCD-80E6216DFA14}" srcOrd="0" destOrd="0" presId="urn:microsoft.com/office/officeart/2005/8/layout/hList7"/>
    <dgm:cxn modelId="{0012E702-2D26-4894-B9C9-947780A7569E}" type="presParOf" srcId="{85D64419-30F0-4BF7-AEAF-F83B18D05A8C}" destId="{A69E7D91-8C73-44EE-B697-580CDAE4BCF5}" srcOrd="1" destOrd="0" presId="urn:microsoft.com/office/officeart/2005/8/layout/hList7"/>
    <dgm:cxn modelId="{EE6A1D1A-922C-4750-AB19-7D20DEDA29E4}" type="presParOf" srcId="{85D64419-30F0-4BF7-AEAF-F83B18D05A8C}" destId="{EC53A9C8-B3C3-4D9E-B5A8-3595673F677B}" srcOrd="2" destOrd="0" presId="urn:microsoft.com/office/officeart/2005/8/layout/hList7"/>
    <dgm:cxn modelId="{CA012F34-87B9-4CAD-A7B7-0B5485ABF141}" type="presParOf" srcId="{85D64419-30F0-4BF7-AEAF-F83B18D05A8C}" destId="{425A8AC6-7379-4FD3-931E-878298C93DD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9.xml><?xml version="1.0" encoding="utf-8"?>
<dgm:dataModel xmlns:dgm="http://schemas.openxmlformats.org/drawingml/2006/diagram" xmlns:a="http://schemas.openxmlformats.org/drawingml/2006/main">
  <dgm:ptLst>
    <dgm:pt modelId="{4F304798-E520-417E-8333-BC6478D0C8D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2B79989-586A-4FC7-9E0B-235BB9915694}">
      <dgm:prSet/>
      <dgm:spPr/>
      <dgm:t>
        <a:bodyPr/>
        <a:lstStyle/>
        <a:p>
          <a:r>
            <a:rPr lang="en-GB"/>
            <a:t>All Purpose Cluster</a:t>
          </a:r>
          <a:endParaRPr lang="en-IN"/>
        </a:p>
      </dgm:t>
    </dgm:pt>
    <dgm:pt modelId="{73F492E8-B56B-4DFE-924C-B14560C16547}" type="parTrans" cxnId="{FADDE781-9461-4580-9FF9-5608D5A8D08D}">
      <dgm:prSet/>
      <dgm:spPr/>
      <dgm:t>
        <a:bodyPr/>
        <a:lstStyle/>
        <a:p>
          <a:endParaRPr lang="en-IN"/>
        </a:p>
      </dgm:t>
    </dgm:pt>
    <dgm:pt modelId="{36B61805-3940-42E9-975E-BC82AFEB2344}" type="sibTrans" cxnId="{FADDE781-9461-4580-9FF9-5608D5A8D08D}">
      <dgm:prSet/>
      <dgm:spPr/>
      <dgm:t>
        <a:bodyPr/>
        <a:lstStyle/>
        <a:p>
          <a:endParaRPr lang="en-IN"/>
        </a:p>
      </dgm:t>
    </dgm:pt>
    <dgm:pt modelId="{9E64015B-00A8-4581-856E-5797F2680C4F}">
      <dgm:prSet/>
      <dgm:spPr/>
      <dgm:t>
        <a:bodyPr/>
        <a:lstStyle/>
        <a:p>
          <a:r>
            <a:rPr lang="en-GB"/>
            <a:t>Job Cluster</a:t>
          </a:r>
          <a:endParaRPr lang="en-IN"/>
        </a:p>
      </dgm:t>
    </dgm:pt>
    <dgm:pt modelId="{623603FD-07F5-4133-970C-964A7D5637AA}" type="parTrans" cxnId="{B31346EF-ECEC-43D2-9761-4C23F3BF432A}">
      <dgm:prSet/>
      <dgm:spPr/>
      <dgm:t>
        <a:bodyPr/>
        <a:lstStyle/>
        <a:p>
          <a:endParaRPr lang="en-IN"/>
        </a:p>
      </dgm:t>
    </dgm:pt>
    <dgm:pt modelId="{B51934A0-DAC5-4187-97BC-163DD631D01D}" type="sibTrans" cxnId="{B31346EF-ECEC-43D2-9761-4C23F3BF432A}">
      <dgm:prSet/>
      <dgm:spPr/>
      <dgm:t>
        <a:bodyPr/>
        <a:lstStyle/>
        <a:p>
          <a:endParaRPr lang="en-IN"/>
        </a:p>
      </dgm:t>
    </dgm:pt>
    <dgm:pt modelId="{F3347ADF-E29E-40D1-9217-5374363C4705}" type="pres">
      <dgm:prSet presAssocID="{4F304798-E520-417E-8333-BC6478D0C8D1}" presName="Name0" presStyleCnt="0">
        <dgm:presLayoutVars>
          <dgm:dir/>
          <dgm:resizeHandles val="exact"/>
        </dgm:presLayoutVars>
      </dgm:prSet>
      <dgm:spPr/>
    </dgm:pt>
    <dgm:pt modelId="{99461D86-76D1-411D-BFA5-30AD250083C6}" type="pres">
      <dgm:prSet presAssocID="{4F304798-E520-417E-8333-BC6478D0C8D1}" presName="fgShape" presStyleLbl="fgShp" presStyleIdx="0" presStyleCnt="1"/>
      <dgm:spPr/>
    </dgm:pt>
    <dgm:pt modelId="{E488605C-FF9A-48EC-BC1D-D0938BED47EE}" type="pres">
      <dgm:prSet presAssocID="{4F304798-E520-417E-8333-BC6478D0C8D1}" presName="linComp" presStyleCnt="0"/>
      <dgm:spPr/>
    </dgm:pt>
    <dgm:pt modelId="{7AB2AD8E-1E98-4A9B-AA58-BA7E23C0606D}" type="pres">
      <dgm:prSet presAssocID="{52B79989-586A-4FC7-9E0B-235BB9915694}" presName="compNode" presStyleCnt="0"/>
      <dgm:spPr/>
    </dgm:pt>
    <dgm:pt modelId="{EB3A3332-6D84-47D1-981C-1FEE6B85F61A}" type="pres">
      <dgm:prSet presAssocID="{52B79989-586A-4FC7-9E0B-235BB9915694}" presName="bkgdShape" presStyleLbl="node1" presStyleIdx="0" presStyleCnt="2"/>
      <dgm:spPr/>
    </dgm:pt>
    <dgm:pt modelId="{E30AD095-2641-409E-AAA1-9126AFA51463}" type="pres">
      <dgm:prSet presAssocID="{52B79989-586A-4FC7-9E0B-235BB9915694}" presName="nodeTx" presStyleLbl="node1" presStyleIdx="0" presStyleCnt="2">
        <dgm:presLayoutVars>
          <dgm:bulletEnabled val="1"/>
        </dgm:presLayoutVars>
      </dgm:prSet>
      <dgm:spPr/>
    </dgm:pt>
    <dgm:pt modelId="{0A1A98FA-DB23-4C72-8EAD-D409CA3DCF78}" type="pres">
      <dgm:prSet presAssocID="{52B79989-586A-4FC7-9E0B-235BB9915694}" presName="invisiNode" presStyleLbl="node1" presStyleIdx="0" presStyleCnt="2"/>
      <dgm:spPr/>
    </dgm:pt>
    <dgm:pt modelId="{B9C88E89-7D0A-4138-96B0-36CF7D277011}" type="pres">
      <dgm:prSet presAssocID="{52B79989-586A-4FC7-9E0B-235BB9915694}" presName="imagNode" presStyleLbl="fgImgPlace1" presStyleIdx="0" presStyleCnt="2"/>
      <dgm:spPr/>
    </dgm:pt>
    <dgm:pt modelId="{D3BF86E4-4B0B-4710-8D45-CC60D4732675}" type="pres">
      <dgm:prSet presAssocID="{36B61805-3940-42E9-975E-BC82AFEB2344}" presName="sibTrans" presStyleLbl="sibTrans2D1" presStyleIdx="0" presStyleCnt="0"/>
      <dgm:spPr/>
    </dgm:pt>
    <dgm:pt modelId="{C6BC9AFD-6D11-441B-80BA-3A2426F57841}" type="pres">
      <dgm:prSet presAssocID="{9E64015B-00A8-4581-856E-5797F2680C4F}" presName="compNode" presStyleCnt="0"/>
      <dgm:spPr/>
    </dgm:pt>
    <dgm:pt modelId="{2CA76F44-719C-4A74-B427-8A879278727A}" type="pres">
      <dgm:prSet presAssocID="{9E64015B-00A8-4581-856E-5797F2680C4F}" presName="bkgdShape" presStyleLbl="node1" presStyleIdx="1" presStyleCnt="2"/>
      <dgm:spPr/>
    </dgm:pt>
    <dgm:pt modelId="{BB15CDA9-1C7B-4F16-9629-A58FAE1545C5}" type="pres">
      <dgm:prSet presAssocID="{9E64015B-00A8-4581-856E-5797F2680C4F}" presName="nodeTx" presStyleLbl="node1" presStyleIdx="1" presStyleCnt="2">
        <dgm:presLayoutVars>
          <dgm:bulletEnabled val="1"/>
        </dgm:presLayoutVars>
      </dgm:prSet>
      <dgm:spPr/>
    </dgm:pt>
    <dgm:pt modelId="{369098FB-38EB-40E1-B4C3-6BB5ED60F8CD}" type="pres">
      <dgm:prSet presAssocID="{9E64015B-00A8-4581-856E-5797F2680C4F}" presName="invisiNode" presStyleLbl="node1" presStyleIdx="1" presStyleCnt="2"/>
      <dgm:spPr/>
    </dgm:pt>
    <dgm:pt modelId="{A5856384-FD02-42DB-BCB6-0AF5F1295FA6}" type="pres">
      <dgm:prSet presAssocID="{9E64015B-00A8-4581-856E-5797F2680C4F}" presName="imagNode" presStyleLbl="fgImgPlace1" presStyleIdx="1" presStyleCnt="2"/>
      <dgm:spPr/>
    </dgm:pt>
  </dgm:ptLst>
  <dgm:cxnLst>
    <dgm:cxn modelId="{5DFFDE41-1D37-45D0-A1C2-53101754EE07}" type="presOf" srcId="{52B79989-586A-4FC7-9E0B-235BB9915694}" destId="{E30AD095-2641-409E-AAA1-9126AFA51463}" srcOrd="1" destOrd="0" presId="urn:microsoft.com/office/officeart/2005/8/layout/hList7"/>
    <dgm:cxn modelId="{03C7267A-BF36-47DE-8D9C-A93B9928717A}" type="presOf" srcId="{52B79989-586A-4FC7-9E0B-235BB9915694}" destId="{EB3A3332-6D84-47D1-981C-1FEE6B85F61A}" srcOrd="0" destOrd="0" presId="urn:microsoft.com/office/officeart/2005/8/layout/hList7"/>
    <dgm:cxn modelId="{FADDE781-9461-4580-9FF9-5608D5A8D08D}" srcId="{4F304798-E520-417E-8333-BC6478D0C8D1}" destId="{52B79989-586A-4FC7-9E0B-235BB9915694}" srcOrd="0" destOrd="0" parTransId="{73F492E8-B56B-4DFE-924C-B14560C16547}" sibTransId="{36B61805-3940-42E9-975E-BC82AFEB2344}"/>
    <dgm:cxn modelId="{5370729A-5180-43B9-AB8A-AFA450026DD5}" type="presOf" srcId="{9E64015B-00A8-4581-856E-5797F2680C4F}" destId="{BB15CDA9-1C7B-4F16-9629-A58FAE1545C5}" srcOrd="1" destOrd="0" presId="urn:microsoft.com/office/officeart/2005/8/layout/hList7"/>
    <dgm:cxn modelId="{15D6C19B-97E5-4E4D-8FE0-198DED5B8B76}" type="presOf" srcId="{4F304798-E520-417E-8333-BC6478D0C8D1}" destId="{F3347ADF-E29E-40D1-9217-5374363C4705}" srcOrd="0" destOrd="0" presId="urn:microsoft.com/office/officeart/2005/8/layout/hList7"/>
    <dgm:cxn modelId="{2C2378E4-605C-4ED7-82EB-3EE7B1E7EBB0}" type="presOf" srcId="{36B61805-3940-42E9-975E-BC82AFEB2344}" destId="{D3BF86E4-4B0B-4710-8D45-CC60D4732675}" srcOrd="0" destOrd="0" presId="urn:microsoft.com/office/officeart/2005/8/layout/hList7"/>
    <dgm:cxn modelId="{BDE9BDE6-2618-40B3-AB92-A2B2396DF209}" type="presOf" srcId="{9E64015B-00A8-4581-856E-5797F2680C4F}" destId="{2CA76F44-719C-4A74-B427-8A879278727A}" srcOrd="0" destOrd="0" presId="urn:microsoft.com/office/officeart/2005/8/layout/hList7"/>
    <dgm:cxn modelId="{B31346EF-ECEC-43D2-9761-4C23F3BF432A}" srcId="{4F304798-E520-417E-8333-BC6478D0C8D1}" destId="{9E64015B-00A8-4581-856E-5797F2680C4F}" srcOrd="1" destOrd="0" parTransId="{623603FD-07F5-4133-970C-964A7D5637AA}" sibTransId="{B51934A0-DAC5-4187-97BC-163DD631D01D}"/>
    <dgm:cxn modelId="{4F567553-2892-44E6-8FBE-6D032F36CE3E}" type="presParOf" srcId="{F3347ADF-E29E-40D1-9217-5374363C4705}" destId="{99461D86-76D1-411D-BFA5-30AD250083C6}" srcOrd="0" destOrd="0" presId="urn:microsoft.com/office/officeart/2005/8/layout/hList7"/>
    <dgm:cxn modelId="{B3CE64C5-A150-4A7C-96F2-94E18607DC45}" type="presParOf" srcId="{F3347ADF-E29E-40D1-9217-5374363C4705}" destId="{E488605C-FF9A-48EC-BC1D-D0938BED47EE}" srcOrd="1" destOrd="0" presId="urn:microsoft.com/office/officeart/2005/8/layout/hList7"/>
    <dgm:cxn modelId="{FF541EA1-7240-41F1-91A5-EAB8677688C7}" type="presParOf" srcId="{E488605C-FF9A-48EC-BC1D-D0938BED47EE}" destId="{7AB2AD8E-1E98-4A9B-AA58-BA7E23C0606D}" srcOrd="0" destOrd="0" presId="urn:microsoft.com/office/officeart/2005/8/layout/hList7"/>
    <dgm:cxn modelId="{0861983C-97AE-47EF-B740-B4EE2D42BDFF}" type="presParOf" srcId="{7AB2AD8E-1E98-4A9B-AA58-BA7E23C0606D}" destId="{EB3A3332-6D84-47D1-981C-1FEE6B85F61A}" srcOrd="0" destOrd="0" presId="urn:microsoft.com/office/officeart/2005/8/layout/hList7"/>
    <dgm:cxn modelId="{A3836B2E-B001-41CA-8524-6316E83BB97C}" type="presParOf" srcId="{7AB2AD8E-1E98-4A9B-AA58-BA7E23C0606D}" destId="{E30AD095-2641-409E-AAA1-9126AFA51463}" srcOrd="1" destOrd="0" presId="urn:microsoft.com/office/officeart/2005/8/layout/hList7"/>
    <dgm:cxn modelId="{29D2FE66-968C-4114-A5E4-B7777C888DD7}" type="presParOf" srcId="{7AB2AD8E-1E98-4A9B-AA58-BA7E23C0606D}" destId="{0A1A98FA-DB23-4C72-8EAD-D409CA3DCF78}" srcOrd="2" destOrd="0" presId="urn:microsoft.com/office/officeart/2005/8/layout/hList7"/>
    <dgm:cxn modelId="{E8A5FD0D-B100-4979-BD93-B68BEEA70CBE}" type="presParOf" srcId="{7AB2AD8E-1E98-4A9B-AA58-BA7E23C0606D}" destId="{B9C88E89-7D0A-4138-96B0-36CF7D277011}" srcOrd="3" destOrd="0" presId="urn:microsoft.com/office/officeart/2005/8/layout/hList7"/>
    <dgm:cxn modelId="{3F9F22A0-B785-45E1-8B00-57AD988A0572}" type="presParOf" srcId="{E488605C-FF9A-48EC-BC1D-D0938BED47EE}" destId="{D3BF86E4-4B0B-4710-8D45-CC60D4732675}" srcOrd="1" destOrd="0" presId="urn:microsoft.com/office/officeart/2005/8/layout/hList7"/>
    <dgm:cxn modelId="{C020B681-0759-4799-8F12-4ED532B5AD05}" type="presParOf" srcId="{E488605C-FF9A-48EC-BC1D-D0938BED47EE}" destId="{C6BC9AFD-6D11-441B-80BA-3A2426F57841}" srcOrd="2" destOrd="0" presId="urn:microsoft.com/office/officeart/2005/8/layout/hList7"/>
    <dgm:cxn modelId="{73C37C59-53AB-48EC-AF94-9170E8CE7FFC}" type="presParOf" srcId="{C6BC9AFD-6D11-441B-80BA-3A2426F57841}" destId="{2CA76F44-719C-4A74-B427-8A879278727A}" srcOrd="0" destOrd="0" presId="urn:microsoft.com/office/officeart/2005/8/layout/hList7"/>
    <dgm:cxn modelId="{E554F596-BFD1-4903-9B0E-B5685D834F12}" type="presParOf" srcId="{C6BC9AFD-6D11-441B-80BA-3A2426F57841}" destId="{BB15CDA9-1C7B-4F16-9629-A58FAE1545C5}" srcOrd="1" destOrd="0" presId="urn:microsoft.com/office/officeart/2005/8/layout/hList7"/>
    <dgm:cxn modelId="{DE89A3AB-71F0-45EE-B60F-0B3155C4A48C}" type="presParOf" srcId="{C6BC9AFD-6D11-441B-80BA-3A2426F57841}" destId="{369098FB-38EB-40E1-B4C3-6BB5ED60F8CD}" srcOrd="2" destOrd="0" presId="urn:microsoft.com/office/officeart/2005/8/layout/hList7"/>
    <dgm:cxn modelId="{937C8873-5C6D-4644-A94A-96DB33AC5580}" type="presParOf" srcId="{C6BC9AFD-6D11-441B-80BA-3A2426F57841}" destId="{A5856384-FD02-42DB-BCB6-0AF5F1295FA6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F21DC-C466-4515-9EE5-C7EDBFACBCA2}">
      <dsp:nvSpPr>
        <dsp:cNvPr id="0" name=""/>
        <dsp:cNvSpPr/>
      </dsp:nvSpPr>
      <dsp:spPr>
        <a:xfrm>
          <a:off x="0" y="0"/>
          <a:ext cx="3104863" cy="3104863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77CF6-8980-4395-9A7B-574E87349736}">
      <dsp:nvSpPr>
        <dsp:cNvPr id="0" name=""/>
        <dsp:cNvSpPr/>
      </dsp:nvSpPr>
      <dsp:spPr>
        <a:xfrm>
          <a:off x="1552431" y="0"/>
          <a:ext cx="10639568" cy="31048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Pyspark Interview</a:t>
          </a:r>
        </a:p>
      </dsp:txBody>
      <dsp:txXfrm>
        <a:off x="1552431" y="0"/>
        <a:ext cx="10639568" cy="310486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2842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Manage/Coordinate Resources</a:t>
          </a:r>
          <a:endParaRPr lang="en-IN" sz="2200" kern="1200" dirty="0"/>
        </a:p>
      </dsp:txBody>
      <dsp:txXfrm>
        <a:off x="2842" y="965168"/>
        <a:ext cx="2979539" cy="965168"/>
      </dsp:txXfrm>
    </dsp:sp>
    <dsp:sp modelId="{A81001B1-859D-47CA-B8C3-4BC9A2EE0BD4}">
      <dsp:nvSpPr>
        <dsp:cNvPr id="0" name=""/>
        <dsp:cNvSpPr/>
      </dsp:nvSpPr>
      <dsp:spPr>
        <a:xfrm>
          <a:off x="1090860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1860D-6E38-45BF-9133-6567B71FC72D}">
      <dsp:nvSpPr>
        <dsp:cNvPr id="0" name=""/>
        <dsp:cNvSpPr/>
      </dsp:nvSpPr>
      <dsp:spPr>
        <a:xfrm>
          <a:off x="3071767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Fault Tolerance</a:t>
          </a:r>
        </a:p>
      </dsp:txBody>
      <dsp:txXfrm>
        <a:off x="3071767" y="965168"/>
        <a:ext cx="2979539" cy="965168"/>
      </dsp:txXfrm>
    </dsp:sp>
    <dsp:sp modelId="{169DCA53-E6A6-4976-B39D-5E123F3FBE6A}">
      <dsp:nvSpPr>
        <dsp:cNvPr id="0" name=""/>
        <dsp:cNvSpPr/>
      </dsp:nvSpPr>
      <dsp:spPr>
        <a:xfrm>
          <a:off x="4159785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EAB67-A450-40CA-95D0-23A0241FFE82}">
      <dsp:nvSpPr>
        <dsp:cNvPr id="0" name=""/>
        <dsp:cNvSpPr/>
      </dsp:nvSpPr>
      <dsp:spPr>
        <a:xfrm>
          <a:off x="6140693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Task Scheduling</a:t>
          </a:r>
        </a:p>
      </dsp:txBody>
      <dsp:txXfrm>
        <a:off x="6140693" y="965168"/>
        <a:ext cx="2979539" cy="965168"/>
      </dsp:txXfrm>
    </dsp:sp>
    <dsp:sp modelId="{2E1D9A7F-DE9F-413D-8542-C82069D18808}">
      <dsp:nvSpPr>
        <dsp:cNvPr id="0" name=""/>
        <dsp:cNvSpPr/>
      </dsp:nvSpPr>
      <dsp:spPr>
        <a:xfrm>
          <a:off x="7228711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AEAD0-AEBB-4598-8688-14F2970421B0}">
      <dsp:nvSpPr>
        <dsp:cNvPr id="0" name=""/>
        <dsp:cNvSpPr/>
      </dsp:nvSpPr>
      <dsp:spPr>
        <a:xfrm>
          <a:off x="9209618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Types of cluster Managers</a:t>
          </a:r>
        </a:p>
      </dsp:txBody>
      <dsp:txXfrm>
        <a:off x="9209618" y="965168"/>
        <a:ext cx="2979539" cy="965168"/>
      </dsp:txXfrm>
    </dsp:sp>
    <dsp:sp modelId="{B7A230E2-4174-488C-B363-905EA8F5D5FB}">
      <dsp:nvSpPr>
        <dsp:cNvPr id="0" name=""/>
        <dsp:cNvSpPr/>
      </dsp:nvSpPr>
      <dsp:spPr>
        <a:xfrm>
          <a:off x="10297636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3E4C1-D119-4BB0-911C-E94F98C10BCE}">
      <dsp:nvSpPr>
        <dsp:cNvPr id="0" name=""/>
        <dsp:cNvSpPr/>
      </dsp:nvSpPr>
      <dsp:spPr>
        <a:xfrm>
          <a:off x="5060" y="0"/>
          <a:ext cx="1696640" cy="4716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%scala, </a:t>
          </a:r>
          <a:endParaRPr lang="en-IN" sz="2600" kern="1200"/>
        </a:p>
      </dsp:txBody>
      <dsp:txXfrm>
        <a:off x="5060" y="1886551"/>
        <a:ext cx="1696640" cy="1886551"/>
      </dsp:txXfrm>
    </dsp:sp>
    <dsp:sp modelId="{B891BA79-9FE8-4C59-90E0-77E69FD21298}">
      <dsp:nvSpPr>
        <dsp:cNvPr id="0" name=""/>
        <dsp:cNvSpPr/>
      </dsp:nvSpPr>
      <dsp:spPr>
        <a:xfrm>
          <a:off x="68103" y="282982"/>
          <a:ext cx="1570554" cy="157055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03FC8-C14E-4E2B-A792-E71D6836A5E5}">
      <dsp:nvSpPr>
        <dsp:cNvPr id="0" name=""/>
        <dsp:cNvSpPr/>
      </dsp:nvSpPr>
      <dsp:spPr>
        <a:xfrm>
          <a:off x="1752600" y="0"/>
          <a:ext cx="1696640" cy="4716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%python,</a:t>
          </a:r>
          <a:endParaRPr lang="en-IN" sz="2600" kern="1200"/>
        </a:p>
      </dsp:txBody>
      <dsp:txXfrm>
        <a:off x="1752600" y="1886551"/>
        <a:ext cx="1696640" cy="1886551"/>
      </dsp:txXfrm>
    </dsp:sp>
    <dsp:sp modelId="{911536BF-8D06-4CA2-93DA-78A599CFC1F7}">
      <dsp:nvSpPr>
        <dsp:cNvPr id="0" name=""/>
        <dsp:cNvSpPr/>
      </dsp:nvSpPr>
      <dsp:spPr>
        <a:xfrm>
          <a:off x="1815643" y="282982"/>
          <a:ext cx="1570554" cy="157055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6A0E6-E051-4B3D-B24E-206170B8F6E8}">
      <dsp:nvSpPr>
        <dsp:cNvPr id="0" name=""/>
        <dsp:cNvSpPr/>
      </dsp:nvSpPr>
      <dsp:spPr>
        <a:xfrm>
          <a:off x="3500139" y="0"/>
          <a:ext cx="1696640" cy="4716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%r, </a:t>
          </a:r>
          <a:endParaRPr lang="en-IN" sz="2600" kern="1200"/>
        </a:p>
      </dsp:txBody>
      <dsp:txXfrm>
        <a:off x="3500139" y="1886551"/>
        <a:ext cx="1696640" cy="1886551"/>
      </dsp:txXfrm>
    </dsp:sp>
    <dsp:sp modelId="{67633E90-52B5-483F-AEDD-71F88AEA1E02}">
      <dsp:nvSpPr>
        <dsp:cNvPr id="0" name=""/>
        <dsp:cNvSpPr/>
      </dsp:nvSpPr>
      <dsp:spPr>
        <a:xfrm>
          <a:off x="3563183" y="282982"/>
          <a:ext cx="1570554" cy="157055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98EF1D-A8A6-411E-B931-20368DAFB760}">
      <dsp:nvSpPr>
        <dsp:cNvPr id="0" name=""/>
        <dsp:cNvSpPr/>
      </dsp:nvSpPr>
      <dsp:spPr>
        <a:xfrm>
          <a:off x="5247679" y="0"/>
          <a:ext cx="1696640" cy="4716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%spark</a:t>
          </a:r>
          <a:endParaRPr lang="en-IN" sz="2600" kern="1200"/>
        </a:p>
      </dsp:txBody>
      <dsp:txXfrm>
        <a:off x="5247679" y="1886551"/>
        <a:ext cx="1696640" cy="1886551"/>
      </dsp:txXfrm>
    </dsp:sp>
    <dsp:sp modelId="{EA66A88F-862F-46B8-9E0F-D02010984C16}">
      <dsp:nvSpPr>
        <dsp:cNvPr id="0" name=""/>
        <dsp:cNvSpPr/>
      </dsp:nvSpPr>
      <dsp:spPr>
        <a:xfrm>
          <a:off x="5310722" y="282982"/>
          <a:ext cx="1570554" cy="157055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94AF06-458F-47EE-96A3-C51C36CC72DF}">
      <dsp:nvSpPr>
        <dsp:cNvPr id="0" name=""/>
        <dsp:cNvSpPr/>
      </dsp:nvSpPr>
      <dsp:spPr>
        <a:xfrm>
          <a:off x="6995219" y="0"/>
          <a:ext cx="1696640" cy="4716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%fs,</a:t>
          </a:r>
          <a:endParaRPr lang="en-IN" sz="2600" kern="1200"/>
        </a:p>
      </dsp:txBody>
      <dsp:txXfrm>
        <a:off x="6995219" y="1886551"/>
        <a:ext cx="1696640" cy="1886551"/>
      </dsp:txXfrm>
    </dsp:sp>
    <dsp:sp modelId="{FFBFB136-F20A-4F6C-8A70-E8C82D5929F8}">
      <dsp:nvSpPr>
        <dsp:cNvPr id="0" name=""/>
        <dsp:cNvSpPr/>
      </dsp:nvSpPr>
      <dsp:spPr>
        <a:xfrm>
          <a:off x="7058262" y="282982"/>
          <a:ext cx="1570554" cy="157055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5E714-42E9-4439-8908-3C94B05A304C}">
      <dsp:nvSpPr>
        <dsp:cNvPr id="0" name=""/>
        <dsp:cNvSpPr/>
      </dsp:nvSpPr>
      <dsp:spPr>
        <a:xfrm>
          <a:off x="8742759" y="0"/>
          <a:ext cx="1696640" cy="4716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%run</a:t>
          </a:r>
          <a:endParaRPr lang="en-IN" sz="2600" kern="1200"/>
        </a:p>
      </dsp:txBody>
      <dsp:txXfrm>
        <a:off x="8742759" y="1886551"/>
        <a:ext cx="1696640" cy="1886551"/>
      </dsp:txXfrm>
    </dsp:sp>
    <dsp:sp modelId="{83B6D340-537C-4B5F-8683-1571A17C8B70}">
      <dsp:nvSpPr>
        <dsp:cNvPr id="0" name=""/>
        <dsp:cNvSpPr/>
      </dsp:nvSpPr>
      <dsp:spPr>
        <a:xfrm>
          <a:off x="8805802" y="282982"/>
          <a:ext cx="1570554" cy="157055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841F9-701E-424C-85D9-9439A4BDC7B0}">
      <dsp:nvSpPr>
        <dsp:cNvPr id="0" name=""/>
        <dsp:cNvSpPr/>
      </dsp:nvSpPr>
      <dsp:spPr>
        <a:xfrm>
          <a:off x="10490299" y="0"/>
          <a:ext cx="1696640" cy="4716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%md</a:t>
          </a:r>
          <a:endParaRPr lang="en-IN" sz="2600" kern="1200"/>
        </a:p>
      </dsp:txBody>
      <dsp:txXfrm>
        <a:off x="10490299" y="1886551"/>
        <a:ext cx="1696640" cy="1886551"/>
      </dsp:txXfrm>
    </dsp:sp>
    <dsp:sp modelId="{603543E1-21E6-4225-A108-D78901634358}">
      <dsp:nvSpPr>
        <dsp:cNvPr id="0" name=""/>
        <dsp:cNvSpPr/>
      </dsp:nvSpPr>
      <dsp:spPr>
        <a:xfrm>
          <a:off x="10553342" y="282982"/>
          <a:ext cx="1570554" cy="157055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8A26E-5A76-4F3B-91DD-23FF18A6230B}">
      <dsp:nvSpPr>
        <dsp:cNvPr id="0" name=""/>
        <dsp:cNvSpPr/>
      </dsp:nvSpPr>
      <dsp:spPr>
        <a:xfrm>
          <a:off x="487679" y="3773103"/>
          <a:ext cx="11216640" cy="707456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2842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Manage/Coordinate Resources</a:t>
          </a:r>
          <a:endParaRPr lang="en-IN" sz="2200" kern="1200" dirty="0"/>
        </a:p>
      </dsp:txBody>
      <dsp:txXfrm>
        <a:off x="2842" y="965168"/>
        <a:ext cx="2979539" cy="965168"/>
      </dsp:txXfrm>
    </dsp:sp>
    <dsp:sp modelId="{A81001B1-859D-47CA-B8C3-4BC9A2EE0BD4}">
      <dsp:nvSpPr>
        <dsp:cNvPr id="0" name=""/>
        <dsp:cNvSpPr/>
      </dsp:nvSpPr>
      <dsp:spPr>
        <a:xfrm>
          <a:off x="1090860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1860D-6E38-45BF-9133-6567B71FC72D}">
      <dsp:nvSpPr>
        <dsp:cNvPr id="0" name=""/>
        <dsp:cNvSpPr/>
      </dsp:nvSpPr>
      <dsp:spPr>
        <a:xfrm>
          <a:off x="3071767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Fault Tolerance</a:t>
          </a:r>
        </a:p>
      </dsp:txBody>
      <dsp:txXfrm>
        <a:off x="3071767" y="965168"/>
        <a:ext cx="2979539" cy="965168"/>
      </dsp:txXfrm>
    </dsp:sp>
    <dsp:sp modelId="{169DCA53-E6A6-4976-B39D-5E123F3FBE6A}">
      <dsp:nvSpPr>
        <dsp:cNvPr id="0" name=""/>
        <dsp:cNvSpPr/>
      </dsp:nvSpPr>
      <dsp:spPr>
        <a:xfrm>
          <a:off x="4159785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EAB67-A450-40CA-95D0-23A0241FFE82}">
      <dsp:nvSpPr>
        <dsp:cNvPr id="0" name=""/>
        <dsp:cNvSpPr/>
      </dsp:nvSpPr>
      <dsp:spPr>
        <a:xfrm>
          <a:off x="6140693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Task Scheduling</a:t>
          </a:r>
        </a:p>
      </dsp:txBody>
      <dsp:txXfrm>
        <a:off x="6140693" y="965168"/>
        <a:ext cx="2979539" cy="965168"/>
      </dsp:txXfrm>
    </dsp:sp>
    <dsp:sp modelId="{2E1D9A7F-DE9F-413D-8542-C82069D18808}">
      <dsp:nvSpPr>
        <dsp:cNvPr id="0" name=""/>
        <dsp:cNvSpPr/>
      </dsp:nvSpPr>
      <dsp:spPr>
        <a:xfrm>
          <a:off x="7228711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AEAD0-AEBB-4598-8688-14F2970421B0}">
      <dsp:nvSpPr>
        <dsp:cNvPr id="0" name=""/>
        <dsp:cNvSpPr/>
      </dsp:nvSpPr>
      <dsp:spPr>
        <a:xfrm>
          <a:off x="9209618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Types of cluster Managers</a:t>
          </a:r>
        </a:p>
      </dsp:txBody>
      <dsp:txXfrm>
        <a:off x="9209618" y="965168"/>
        <a:ext cx="2979539" cy="965168"/>
      </dsp:txXfrm>
    </dsp:sp>
    <dsp:sp modelId="{B7A230E2-4174-488C-B363-905EA8F5D5FB}">
      <dsp:nvSpPr>
        <dsp:cNvPr id="0" name=""/>
        <dsp:cNvSpPr/>
      </dsp:nvSpPr>
      <dsp:spPr>
        <a:xfrm>
          <a:off x="10297636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2842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Spark Context Entry Point before </a:t>
          </a:r>
          <a:r>
            <a:rPr lang="en-IN" sz="2200" kern="1200" dirty="0"/>
            <a:t>2.0</a:t>
          </a:r>
        </a:p>
      </dsp:txBody>
      <dsp:txXfrm>
        <a:off x="2842" y="965168"/>
        <a:ext cx="2979539" cy="965168"/>
      </dsp:txXfrm>
    </dsp:sp>
    <dsp:sp modelId="{A81001B1-859D-47CA-B8C3-4BC9A2EE0BD4}">
      <dsp:nvSpPr>
        <dsp:cNvPr id="0" name=""/>
        <dsp:cNvSpPr/>
      </dsp:nvSpPr>
      <dsp:spPr>
        <a:xfrm>
          <a:off x="1090860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029295-E798-4D50-882F-20CD2D562053}">
      <dsp:nvSpPr>
        <dsp:cNvPr id="0" name=""/>
        <dsp:cNvSpPr/>
      </dsp:nvSpPr>
      <dsp:spPr>
        <a:xfrm>
          <a:off x="3071767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Spark Session from 2.0</a:t>
          </a:r>
        </a:p>
      </dsp:txBody>
      <dsp:txXfrm>
        <a:off x="3071767" y="965168"/>
        <a:ext cx="2979539" cy="965168"/>
      </dsp:txXfrm>
    </dsp:sp>
    <dsp:sp modelId="{C9ED89B9-6695-4311-B4AD-B8ADB22BCD08}">
      <dsp:nvSpPr>
        <dsp:cNvPr id="0" name=""/>
        <dsp:cNvSpPr/>
      </dsp:nvSpPr>
      <dsp:spPr>
        <a:xfrm>
          <a:off x="4159785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45D62-A2C6-4C48-A104-8C0C81903313}">
      <dsp:nvSpPr>
        <dsp:cNvPr id="0" name=""/>
        <dsp:cNvSpPr/>
      </dsp:nvSpPr>
      <dsp:spPr>
        <a:xfrm>
          <a:off x="6140693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Polyglot/APls</a:t>
          </a:r>
        </a:p>
      </dsp:txBody>
      <dsp:txXfrm>
        <a:off x="6140693" y="965168"/>
        <a:ext cx="2979539" cy="965168"/>
      </dsp:txXfrm>
    </dsp:sp>
    <dsp:sp modelId="{D2A23380-8DCA-4C2C-8FD8-D558179FA64D}">
      <dsp:nvSpPr>
        <dsp:cNvPr id="0" name=""/>
        <dsp:cNvSpPr/>
      </dsp:nvSpPr>
      <dsp:spPr>
        <a:xfrm>
          <a:off x="7228711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DCA8B-34A2-4F46-A796-A3E58B4BEAE2}">
      <dsp:nvSpPr>
        <dsp:cNvPr id="0" name=""/>
        <dsp:cNvSpPr/>
      </dsp:nvSpPr>
      <dsp:spPr>
        <a:xfrm>
          <a:off x="9209618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Unified entry point with multiple </a:t>
          </a:r>
          <a:r>
            <a:rPr lang="en-IN" sz="2200" kern="1200" dirty="0"/>
            <a:t>context</a:t>
          </a:r>
        </a:p>
      </dsp:txBody>
      <dsp:txXfrm>
        <a:off x="9209618" y="965168"/>
        <a:ext cx="2979539" cy="965168"/>
      </dsp:txXfrm>
    </dsp:sp>
    <dsp:sp modelId="{B38C1B93-A803-40C7-AAC3-F5BA62649FCD}">
      <dsp:nvSpPr>
        <dsp:cNvPr id="0" name=""/>
        <dsp:cNvSpPr/>
      </dsp:nvSpPr>
      <dsp:spPr>
        <a:xfrm>
          <a:off x="10297636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255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Data Split and Distribution</a:t>
          </a:r>
        </a:p>
      </dsp:txBody>
      <dsp:txXfrm>
        <a:off x="2559" y="965168"/>
        <a:ext cx="3982640" cy="965168"/>
      </dsp:txXfrm>
    </dsp:sp>
    <dsp:sp modelId="{A81001B1-859D-47CA-B8C3-4BC9A2EE0BD4}">
      <dsp:nvSpPr>
        <dsp:cNvPr id="0" name=""/>
        <dsp:cNvSpPr/>
      </dsp:nvSpPr>
      <dsp:spPr>
        <a:xfrm>
          <a:off x="159212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1A10F-3BCF-46FF-97D5-79AAC58995D2}">
      <dsp:nvSpPr>
        <dsp:cNvPr id="0" name=""/>
        <dsp:cNvSpPr/>
      </dsp:nvSpPr>
      <dsp:spPr>
        <a:xfrm>
          <a:off x="410467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Task Parallelism</a:t>
          </a:r>
        </a:p>
      </dsp:txBody>
      <dsp:txXfrm>
        <a:off x="4104679" y="965168"/>
        <a:ext cx="3982640" cy="965168"/>
      </dsp:txXfrm>
    </dsp:sp>
    <dsp:sp modelId="{46EAAEBE-9BB1-42EB-97A5-257D70C28660}">
      <dsp:nvSpPr>
        <dsp:cNvPr id="0" name=""/>
        <dsp:cNvSpPr/>
      </dsp:nvSpPr>
      <dsp:spPr>
        <a:xfrm>
          <a:off x="569424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56234-BE09-4254-BADA-9E6DBA372C50}">
      <dsp:nvSpPr>
        <dsp:cNvPr id="0" name=""/>
        <dsp:cNvSpPr/>
      </dsp:nvSpPr>
      <dsp:spPr>
        <a:xfrm>
          <a:off x="820679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Lazy Evaluation packaging transformations and Actions</a:t>
          </a:r>
        </a:p>
      </dsp:txBody>
      <dsp:txXfrm>
        <a:off x="8206799" y="965168"/>
        <a:ext cx="3982640" cy="965168"/>
      </dsp:txXfrm>
    </dsp:sp>
    <dsp:sp modelId="{8D30FFDF-45BA-4D65-B15B-85089EEA8EAD}">
      <dsp:nvSpPr>
        <dsp:cNvPr id="0" name=""/>
        <dsp:cNvSpPr/>
      </dsp:nvSpPr>
      <dsp:spPr>
        <a:xfrm>
          <a:off x="979636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148" y="0"/>
          <a:ext cx="198239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User-Friendliness</a:t>
          </a:r>
        </a:p>
      </dsp:txBody>
      <dsp:txXfrm>
        <a:off x="148" y="965168"/>
        <a:ext cx="1982390" cy="965168"/>
      </dsp:txXfrm>
    </dsp:sp>
    <dsp:sp modelId="{A81001B1-859D-47CA-B8C3-4BC9A2EE0BD4}">
      <dsp:nvSpPr>
        <dsp:cNvPr id="0" name=""/>
        <dsp:cNvSpPr/>
      </dsp:nvSpPr>
      <dsp:spPr>
        <a:xfrm>
          <a:off x="589592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99227-4C20-4CFC-AE65-A9A008D791AC}">
      <dsp:nvSpPr>
        <dsp:cNvPr id="0" name=""/>
        <dsp:cNvSpPr/>
      </dsp:nvSpPr>
      <dsp:spPr>
        <a:xfrm>
          <a:off x="2042011" y="0"/>
          <a:ext cx="198239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Languages</a:t>
          </a:r>
        </a:p>
      </dsp:txBody>
      <dsp:txXfrm>
        <a:off x="2042011" y="965168"/>
        <a:ext cx="1982390" cy="965168"/>
      </dsp:txXfrm>
    </dsp:sp>
    <dsp:sp modelId="{B5D36C8B-94FE-49F3-A124-5C6C4532B2EC}">
      <dsp:nvSpPr>
        <dsp:cNvPr id="0" name=""/>
        <dsp:cNvSpPr/>
      </dsp:nvSpPr>
      <dsp:spPr>
        <a:xfrm>
          <a:off x="2631454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88DBD-6BF8-4384-B491-864C84734FC2}">
      <dsp:nvSpPr>
        <dsp:cNvPr id="0" name=""/>
        <dsp:cNvSpPr/>
      </dsp:nvSpPr>
      <dsp:spPr>
        <a:xfrm>
          <a:off x="4083873" y="0"/>
          <a:ext cx="198239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Performance</a:t>
          </a:r>
        </a:p>
      </dsp:txBody>
      <dsp:txXfrm>
        <a:off x="4083873" y="965168"/>
        <a:ext cx="1982390" cy="965168"/>
      </dsp:txXfrm>
    </dsp:sp>
    <dsp:sp modelId="{DEE4E8A5-9214-4B54-963E-596D01A9AD4A}">
      <dsp:nvSpPr>
        <dsp:cNvPr id="0" name=""/>
        <dsp:cNvSpPr/>
      </dsp:nvSpPr>
      <dsp:spPr>
        <a:xfrm>
          <a:off x="4673317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505CB4-515D-484A-A9AA-F46A86F9C0BC}">
      <dsp:nvSpPr>
        <dsp:cNvPr id="0" name=""/>
        <dsp:cNvSpPr/>
      </dsp:nvSpPr>
      <dsp:spPr>
        <a:xfrm>
          <a:off x="6125735" y="0"/>
          <a:ext cx="198239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On-heap vs off-heap</a:t>
          </a:r>
        </a:p>
      </dsp:txBody>
      <dsp:txXfrm>
        <a:off x="6125735" y="965168"/>
        <a:ext cx="1982390" cy="965168"/>
      </dsp:txXfrm>
    </dsp:sp>
    <dsp:sp modelId="{C60FA62F-72A9-4775-9172-FCB409F120CA}">
      <dsp:nvSpPr>
        <dsp:cNvPr id="0" name=""/>
        <dsp:cNvSpPr/>
      </dsp:nvSpPr>
      <dsp:spPr>
        <a:xfrm>
          <a:off x="6715179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5E2B2-0BC9-4F3A-8F8B-6A4CBDA454E9}">
      <dsp:nvSpPr>
        <dsp:cNvPr id="0" name=""/>
        <dsp:cNvSpPr/>
      </dsp:nvSpPr>
      <dsp:spPr>
        <a:xfrm>
          <a:off x="8167598" y="0"/>
          <a:ext cx="198239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How to do vs what to do?</a:t>
          </a:r>
          <a:endParaRPr lang="en-IN" sz="2200" kern="1200" dirty="0"/>
        </a:p>
      </dsp:txBody>
      <dsp:txXfrm>
        <a:off x="8167598" y="965168"/>
        <a:ext cx="1982390" cy="965168"/>
      </dsp:txXfrm>
    </dsp:sp>
    <dsp:sp modelId="{CA7FB201-BAA2-444F-B6F9-A6A8F6DEDCBF}">
      <dsp:nvSpPr>
        <dsp:cNvPr id="0" name=""/>
        <dsp:cNvSpPr/>
      </dsp:nvSpPr>
      <dsp:spPr>
        <a:xfrm>
          <a:off x="8757042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FE3E8-F42E-4553-9D07-8C8816DE6071}">
      <dsp:nvSpPr>
        <dsp:cNvPr id="0" name=""/>
        <dsp:cNvSpPr/>
      </dsp:nvSpPr>
      <dsp:spPr>
        <a:xfrm>
          <a:off x="10209460" y="0"/>
          <a:ext cx="198239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GC Impact</a:t>
          </a:r>
        </a:p>
      </dsp:txBody>
      <dsp:txXfrm>
        <a:off x="10209460" y="965168"/>
        <a:ext cx="1982390" cy="965168"/>
      </dsp:txXfrm>
    </dsp:sp>
    <dsp:sp modelId="{7BFCCF36-EB85-4E8B-B9A6-B45268AD7891}">
      <dsp:nvSpPr>
        <dsp:cNvPr id="0" name=""/>
        <dsp:cNvSpPr/>
      </dsp:nvSpPr>
      <dsp:spPr>
        <a:xfrm>
          <a:off x="10798904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148" y="0"/>
          <a:ext cx="198239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Immutable</a:t>
          </a:r>
        </a:p>
      </dsp:txBody>
      <dsp:txXfrm>
        <a:off x="148" y="965168"/>
        <a:ext cx="1982390" cy="965168"/>
      </dsp:txXfrm>
    </dsp:sp>
    <dsp:sp modelId="{A81001B1-859D-47CA-B8C3-4BC9A2EE0BD4}">
      <dsp:nvSpPr>
        <dsp:cNvPr id="0" name=""/>
        <dsp:cNvSpPr/>
      </dsp:nvSpPr>
      <dsp:spPr>
        <a:xfrm>
          <a:off x="589592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9D1AF-B8F2-49F6-8C87-1F5E7827262D}">
      <dsp:nvSpPr>
        <dsp:cNvPr id="0" name=""/>
        <dsp:cNvSpPr/>
      </dsp:nvSpPr>
      <dsp:spPr>
        <a:xfrm>
          <a:off x="2042011" y="0"/>
          <a:ext cx="198239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Lazy Evaluation/ RAG</a:t>
          </a:r>
        </a:p>
      </dsp:txBody>
      <dsp:txXfrm>
        <a:off x="2042011" y="965168"/>
        <a:ext cx="1982390" cy="965168"/>
      </dsp:txXfrm>
    </dsp:sp>
    <dsp:sp modelId="{EB8FFACC-C421-414E-91C8-2981EB349C55}">
      <dsp:nvSpPr>
        <dsp:cNvPr id="0" name=""/>
        <dsp:cNvSpPr/>
      </dsp:nvSpPr>
      <dsp:spPr>
        <a:xfrm>
          <a:off x="2631454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51AD2-5C79-4CF2-8E1F-EBA76FF9FC31}">
      <dsp:nvSpPr>
        <dsp:cNvPr id="0" name=""/>
        <dsp:cNvSpPr/>
      </dsp:nvSpPr>
      <dsp:spPr>
        <a:xfrm>
          <a:off x="4083873" y="0"/>
          <a:ext cx="198239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Narrow vs Wide/ Examples</a:t>
          </a:r>
        </a:p>
      </dsp:txBody>
      <dsp:txXfrm>
        <a:off x="4083873" y="965168"/>
        <a:ext cx="1982390" cy="965168"/>
      </dsp:txXfrm>
    </dsp:sp>
    <dsp:sp modelId="{42158959-3D17-4BEF-887F-27CA9080967A}">
      <dsp:nvSpPr>
        <dsp:cNvPr id="0" name=""/>
        <dsp:cNvSpPr/>
      </dsp:nvSpPr>
      <dsp:spPr>
        <a:xfrm>
          <a:off x="4673317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88129-2CA8-458B-98AA-1654E51E9645}">
      <dsp:nvSpPr>
        <dsp:cNvPr id="0" name=""/>
        <dsp:cNvSpPr/>
      </dsp:nvSpPr>
      <dsp:spPr>
        <a:xfrm>
          <a:off x="6125735" y="0"/>
          <a:ext cx="198239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Action—DAG Trigger</a:t>
          </a:r>
        </a:p>
      </dsp:txBody>
      <dsp:txXfrm>
        <a:off x="6125735" y="965168"/>
        <a:ext cx="1982390" cy="965168"/>
      </dsp:txXfrm>
    </dsp:sp>
    <dsp:sp modelId="{541BCCCA-A424-4011-84AC-DBEB3A569BED}">
      <dsp:nvSpPr>
        <dsp:cNvPr id="0" name=""/>
        <dsp:cNvSpPr/>
      </dsp:nvSpPr>
      <dsp:spPr>
        <a:xfrm>
          <a:off x="6715179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3D53C-3F16-43A5-B741-BE07D7334C11}">
      <dsp:nvSpPr>
        <dsp:cNvPr id="0" name=""/>
        <dsp:cNvSpPr/>
      </dsp:nvSpPr>
      <dsp:spPr>
        <a:xfrm>
          <a:off x="8167598" y="0"/>
          <a:ext cx="198239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Action—Eager Evaluation</a:t>
          </a:r>
        </a:p>
      </dsp:txBody>
      <dsp:txXfrm>
        <a:off x="8167598" y="965168"/>
        <a:ext cx="1982390" cy="965168"/>
      </dsp:txXfrm>
    </dsp:sp>
    <dsp:sp modelId="{941713C4-EF13-49A0-BB29-3C576E7A0205}">
      <dsp:nvSpPr>
        <dsp:cNvPr id="0" name=""/>
        <dsp:cNvSpPr/>
      </dsp:nvSpPr>
      <dsp:spPr>
        <a:xfrm>
          <a:off x="8757042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92DAD-A741-4F20-96D3-E5EE912463C7}">
      <dsp:nvSpPr>
        <dsp:cNvPr id="0" name=""/>
        <dsp:cNvSpPr/>
      </dsp:nvSpPr>
      <dsp:spPr>
        <a:xfrm>
          <a:off x="10209460" y="0"/>
          <a:ext cx="198239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Action Examples</a:t>
          </a:r>
        </a:p>
      </dsp:txBody>
      <dsp:txXfrm>
        <a:off x="10209460" y="965168"/>
        <a:ext cx="1982390" cy="965168"/>
      </dsp:txXfrm>
    </dsp:sp>
    <dsp:sp modelId="{5C76D96C-87F0-426F-8EDB-EBA865266527}">
      <dsp:nvSpPr>
        <dsp:cNvPr id="0" name=""/>
        <dsp:cNvSpPr/>
      </dsp:nvSpPr>
      <dsp:spPr>
        <a:xfrm>
          <a:off x="10798904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0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Strategy to defer execution</a:t>
          </a:r>
        </a:p>
      </dsp:txBody>
      <dsp:txXfrm>
        <a:off x="0" y="965168"/>
        <a:ext cx="2381249" cy="965168"/>
      </dsp:txXfrm>
    </dsp:sp>
    <dsp:sp modelId="{A81001B1-859D-47CA-B8C3-4BC9A2EE0BD4}">
      <dsp:nvSpPr>
        <dsp:cNvPr id="0" name=""/>
        <dsp:cNvSpPr/>
      </dsp:nvSpPr>
      <dsp:spPr>
        <a:xfrm>
          <a:off x="788873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8696C-A900-4575-B2C2-90F027AAECE3}">
      <dsp:nvSpPr>
        <dsp:cNvPr id="0" name=""/>
        <dsp:cNvSpPr/>
      </dsp:nvSpPr>
      <dsp:spPr>
        <a:xfrm>
          <a:off x="2452687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Fault Tolerance</a:t>
          </a:r>
        </a:p>
      </dsp:txBody>
      <dsp:txXfrm>
        <a:off x="2452687" y="965168"/>
        <a:ext cx="2381249" cy="965168"/>
      </dsp:txXfrm>
    </dsp:sp>
    <dsp:sp modelId="{6CE32E0A-4CF6-4E3B-8BED-7FCD9C531B7E}">
      <dsp:nvSpPr>
        <dsp:cNvPr id="0" name=""/>
        <dsp:cNvSpPr/>
      </dsp:nvSpPr>
      <dsp:spPr>
        <a:xfrm>
          <a:off x="3241560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8A6354-205B-4278-8716-7A9DAC6A4AAC}">
      <dsp:nvSpPr>
        <dsp:cNvPr id="0" name=""/>
        <dsp:cNvSpPr/>
      </dsp:nvSpPr>
      <dsp:spPr>
        <a:xfrm>
          <a:off x="4905375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Optimization opportunities</a:t>
          </a:r>
        </a:p>
      </dsp:txBody>
      <dsp:txXfrm>
        <a:off x="4905375" y="965168"/>
        <a:ext cx="2381249" cy="965168"/>
      </dsp:txXfrm>
    </dsp:sp>
    <dsp:sp modelId="{986A7FFD-9C1C-46AE-8AE1-9B72A0D9ED9E}">
      <dsp:nvSpPr>
        <dsp:cNvPr id="0" name=""/>
        <dsp:cNvSpPr/>
      </dsp:nvSpPr>
      <dsp:spPr>
        <a:xfrm>
          <a:off x="569424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33ABE9-F63A-4ECD-81B9-0B5D1316F7E2}">
      <dsp:nvSpPr>
        <dsp:cNvPr id="0" name=""/>
        <dsp:cNvSpPr/>
      </dsp:nvSpPr>
      <dsp:spPr>
        <a:xfrm>
          <a:off x="7358062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Reduced Resource Overhead</a:t>
          </a:r>
        </a:p>
      </dsp:txBody>
      <dsp:txXfrm>
        <a:off x="7358062" y="965168"/>
        <a:ext cx="2381249" cy="965168"/>
      </dsp:txXfrm>
    </dsp:sp>
    <dsp:sp modelId="{97CFE2F3-600A-4BD9-9635-FD45AD425887}">
      <dsp:nvSpPr>
        <dsp:cNvPr id="0" name=""/>
        <dsp:cNvSpPr/>
      </dsp:nvSpPr>
      <dsp:spPr>
        <a:xfrm>
          <a:off x="8146935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28A03-61DB-4937-B387-51BD4D194A80}">
      <dsp:nvSpPr>
        <dsp:cNvPr id="0" name=""/>
        <dsp:cNvSpPr/>
      </dsp:nvSpPr>
      <dsp:spPr>
        <a:xfrm>
          <a:off x="9810749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Selective Computation</a:t>
          </a:r>
        </a:p>
      </dsp:txBody>
      <dsp:txXfrm>
        <a:off x="9810749" y="965168"/>
        <a:ext cx="2381249" cy="965168"/>
      </dsp:txXfrm>
    </dsp:sp>
    <dsp:sp modelId="{4F9357DD-E220-4B7B-9046-199A10340B36}">
      <dsp:nvSpPr>
        <dsp:cNvPr id="0" name=""/>
        <dsp:cNvSpPr/>
      </dsp:nvSpPr>
      <dsp:spPr>
        <a:xfrm>
          <a:off x="10599623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0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Strategy to defer execution</a:t>
          </a:r>
          <a:endParaRPr lang="en-IN" sz="2100" kern="1200" dirty="0"/>
        </a:p>
      </dsp:txBody>
      <dsp:txXfrm>
        <a:off x="0" y="965168"/>
        <a:ext cx="2381249" cy="965168"/>
      </dsp:txXfrm>
    </dsp:sp>
    <dsp:sp modelId="{A81001B1-859D-47CA-B8C3-4BC9A2EE0BD4}">
      <dsp:nvSpPr>
        <dsp:cNvPr id="0" name=""/>
        <dsp:cNvSpPr/>
      </dsp:nvSpPr>
      <dsp:spPr>
        <a:xfrm>
          <a:off x="788873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8696C-A900-4575-B2C2-90F027AAECE3}">
      <dsp:nvSpPr>
        <dsp:cNvPr id="0" name=""/>
        <dsp:cNvSpPr/>
      </dsp:nvSpPr>
      <dsp:spPr>
        <a:xfrm>
          <a:off x="2452687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Fault Tolerance</a:t>
          </a:r>
        </a:p>
      </dsp:txBody>
      <dsp:txXfrm>
        <a:off x="2452687" y="965168"/>
        <a:ext cx="2381249" cy="965168"/>
      </dsp:txXfrm>
    </dsp:sp>
    <dsp:sp modelId="{6CE32E0A-4CF6-4E3B-8BED-7FCD9C531B7E}">
      <dsp:nvSpPr>
        <dsp:cNvPr id="0" name=""/>
        <dsp:cNvSpPr/>
      </dsp:nvSpPr>
      <dsp:spPr>
        <a:xfrm>
          <a:off x="3241560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8A6354-205B-4278-8716-7A9DAC6A4AAC}">
      <dsp:nvSpPr>
        <dsp:cNvPr id="0" name=""/>
        <dsp:cNvSpPr/>
      </dsp:nvSpPr>
      <dsp:spPr>
        <a:xfrm>
          <a:off x="4905375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Optimization opportunities</a:t>
          </a:r>
        </a:p>
      </dsp:txBody>
      <dsp:txXfrm>
        <a:off x="4905375" y="965168"/>
        <a:ext cx="2381249" cy="965168"/>
      </dsp:txXfrm>
    </dsp:sp>
    <dsp:sp modelId="{986A7FFD-9C1C-46AE-8AE1-9B72A0D9ED9E}">
      <dsp:nvSpPr>
        <dsp:cNvPr id="0" name=""/>
        <dsp:cNvSpPr/>
      </dsp:nvSpPr>
      <dsp:spPr>
        <a:xfrm>
          <a:off x="569424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33ABE9-F63A-4ECD-81B9-0B5D1316F7E2}">
      <dsp:nvSpPr>
        <dsp:cNvPr id="0" name=""/>
        <dsp:cNvSpPr/>
      </dsp:nvSpPr>
      <dsp:spPr>
        <a:xfrm>
          <a:off x="7358062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Reduced Resource Overhead</a:t>
          </a:r>
        </a:p>
      </dsp:txBody>
      <dsp:txXfrm>
        <a:off x="7358062" y="965168"/>
        <a:ext cx="2381249" cy="965168"/>
      </dsp:txXfrm>
    </dsp:sp>
    <dsp:sp modelId="{97CFE2F3-600A-4BD9-9635-FD45AD425887}">
      <dsp:nvSpPr>
        <dsp:cNvPr id="0" name=""/>
        <dsp:cNvSpPr/>
      </dsp:nvSpPr>
      <dsp:spPr>
        <a:xfrm>
          <a:off x="8146935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28A03-61DB-4937-B387-51BD4D194A80}">
      <dsp:nvSpPr>
        <dsp:cNvPr id="0" name=""/>
        <dsp:cNvSpPr/>
      </dsp:nvSpPr>
      <dsp:spPr>
        <a:xfrm>
          <a:off x="9810749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Selective Computation</a:t>
          </a:r>
        </a:p>
      </dsp:txBody>
      <dsp:txXfrm>
        <a:off x="9810749" y="965168"/>
        <a:ext cx="2381249" cy="965168"/>
      </dsp:txXfrm>
    </dsp:sp>
    <dsp:sp modelId="{4F9357DD-E220-4B7B-9046-199A10340B36}">
      <dsp:nvSpPr>
        <dsp:cNvPr id="0" name=""/>
        <dsp:cNvSpPr/>
      </dsp:nvSpPr>
      <dsp:spPr>
        <a:xfrm>
          <a:off x="10599623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148" y="0"/>
          <a:ext cx="198239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Directed Acyclic Graph</a:t>
          </a:r>
        </a:p>
      </dsp:txBody>
      <dsp:txXfrm>
        <a:off x="148" y="965168"/>
        <a:ext cx="1982390" cy="965168"/>
      </dsp:txXfrm>
    </dsp:sp>
    <dsp:sp modelId="{A81001B1-859D-47CA-B8C3-4BC9A2EE0BD4}">
      <dsp:nvSpPr>
        <dsp:cNvPr id="0" name=""/>
        <dsp:cNvSpPr/>
      </dsp:nvSpPr>
      <dsp:spPr>
        <a:xfrm>
          <a:off x="589592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60286-EF28-4451-97AA-A8BD9F7AC5F7}">
      <dsp:nvSpPr>
        <dsp:cNvPr id="0" name=""/>
        <dsp:cNvSpPr/>
      </dsp:nvSpPr>
      <dsp:spPr>
        <a:xfrm>
          <a:off x="2042011" y="0"/>
          <a:ext cx="198239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Lazy Evaluation</a:t>
          </a:r>
        </a:p>
      </dsp:txBody>
      <dsp:txXfrm>
        <a:off x="2042011" y="965168"/>
        <a:ext cx="1982390" cy="965168"/>
      </dsp:txXfrm>
    </dsp:sp>
    <dsp:sp modelId="{74431D33-2E6E-4509-9B1F-C699A0F0E4D1}">
      <dsp:nvSpPr>
        <dsp:cNvPr id="0" name=""/>
        <dsp:cNvSpPr/>
      </dsp:nvSpPr>
      <dsp:spPr>
        <a:xfrm>
          <a:off x="2631454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8621D-FAAC-41FA-A9BC-C88A6838C867}">
      <dsp:nvSpPr>
        <dsp:cNvPr id="0" name=""/>
        <dsp:cNvSpPr/>
      </dsp:nvSpPr>
      <dsp:spPr>
        <a:xfrm>
          <a:off x="4083873" y="0"/>
          <a:ext cx="198239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Lineage Tracking</a:t>
          </a:r>
        </a:p>
      </dsp:txBody>
      <dsp:txXfrm>
        <a:off x="4083873" y="965168"/>
        <a:ext cx="1982390" cy="965168"/>
      </dsp:txXfrm>
    </dsp:sp>
    <dsp:sp modelId="{8223FF07-183F-48C4-B9C8-CEFCC4B0699F}">
      <dsp:nvSpPr>
        <dsp:cNvPr id="0" name=""/>
        <dsp:cNvSpPr/>
      </dsp:nvSpPr>
      <dsp:spPr>
        <a:xfrm>
          <a:off x="4673317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4D89C-251A-4A09-82E6-0EA2646A75A1}">
      <dsp:nvSpPr>
        <dsp:cNvPr id="0" name=""/>
        <dsp:cNvSpPr/>
      </dsp:nvSpPr>
      <dsp:spPr>
        <a:xfrm>
          <a:off x="6125735" y="0"/>
          <a:ext cx="198239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Fault Tolerance</a:t>
          </a:r>
        </a:p>
      </dsp:txBody>
      <dsp:txXfrm>
        <a:off x="6125735" y="965168"/>
        <a:ext cx="1982390" cy="965168"/>
      </dsp:txXfrm>
    </dsp:sp>
    <dsp:sp modelId="{2FF23838-6F5D-4870-970C-6B9C87FB7057}">
      <dsp:nvSpPr>
        <dsp:cNvPr id="0" name=""/>
        <dsp:cNvSpPr/>
      </dsp:nvSpPr>
      <dsp:spPr>
        <a:xfrm>
          <a:off x="6715179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29285-B3D5-4098-98A0-3A3A8F56E1E9}">
      <dsp:nvSpPr>
        <dsp:cNvPr id="0" name=""/>
        <dsp:cNvSpPr/>
      </dsp:nvSpPr>
      <dsp:spPr>
        <a:xfrm>
          <a:off x="8167598" y="0"/>
          <a:ext cx="198239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Transformation as Node and Dependency as Edges</a:t>
          </a:r>
        </a:p>
      </dsp:txBody>
      <dsp:txXfrm>
        <a:off x="8167598" y="965168"/>
        <a:ext cx="1982390" cy="965168"/>
      </dsp:txXfrm>
    </dsp:sp>
    <dsp:sp modelId="{A7A68BEF-B840-4E22-A232-C0A18B8937A5}">
      <dsp:nvSpPr>
        <dsp:cNvPr id="0" name=""/>
        <dsp:cNvSpPr/>
      </dsp:nvSpPr>
      <dsp:spPr>
        <a:xfrm>
          <a:off x="8757042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AB55B-16C4-424F-8CA7-3CD23CCEFE66}">
      <dsp:nvSpPr>
        <dsp:cNvPr id="0" name=""/>
        <dsp:cNvSpPr/>
      </dsp:nvSpPr>
      <dsp:spPr>
        <a:xfrm>
          <a:off x="10209460" y="0"/>
          <a:ext cx="198239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Execution Plan</a:t>
          </a:r>
        </a:p>
      </dsp:txBody>
      <dsp:txXfrm>
        <a:off x="10209460" y="965168"/>
        <a:ext cx="1982390" cy="965168"/>
      </dsp:txXfrm>
    </dsp:sp>
    <dsp:sp modelId="{A586D7FD-61CC-4F34-AD4A-7BCAD32662BF}">
      <dsp:nvSpPr>
        <dsp:cNvPr id="0" name=""/>
        <dsp:cNvSpPr/>
      </dsp:nvSpPr>
      <dsp:spPr>
        <a:xfrm>
          <a:off x="10798904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255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APIs can be modified</a:t>
          </a:r>
        </a:p>
      </dsp:txBody>
      <dsp:txXfrm>
        <a:off x="2559" y="965168"/>
        <a:ext cx="3982640" cy="965168"/>
      </dsp:txXfrm>
    </dsp:sp>
    <dsp:sp modelId="{A81001B1-859D-47CA-B8C3-4BC9A2EE0BD4}">
      <dsp:nvSpPr>
        <dsp:cNvPr id="0" name=""/>
        <dsp:cNvSpPr/>
      </dsp:nvSpPr>
      <dsp:spPr>
        <a:xfrm>
          <a:off x="159212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2AA05-C3AE-4053-8E61-686F033AEDCA}">
      <dsp:nvSpPr>
        <dsp:cNvPr id="0" name=""/>
        <dsp:cNvSpPr/>
      </dsp:nvSpPr>
      <dsp:spPr>
        <a:xfrm>
          <a:off x="410467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Lineage and Fault Tolerance</a:t>
          </a:r>
        </a:p>
      </dsp:txBody>
      <dsp:txXfrm>
        <a:off x="4104679" y="965168"/>
        <a:ext cx="3982640" cy="965168"/>
      </dsp:txXfrm>
    </dsp:sp>
    <dsp:sp modelId="{C6E1C8FA-B55B-4F60-B989-2C59BCE4E966}">
      <dsp:nvSpPr>
        <dsp:cNvPr id="0" name=""/>
        <dsp:cNvSpPr/>
      </dsp:nvSpPr>
      <dsp:spPr>
        <a:xfrm>
          <a:off x="569424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15F2F-20DF-4F55-94D8-2FEB1B4E4F0E}">
      <dsp:nvSpPr>
        <dsp:cNvPr id="0" name=""/>
        <dsp:cNvSpPr/>
      </dsp:nvSpPr>
      <dsp:spPr>
        <a:xfrm>
          <a:off x="820679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Performance Optimization</a:t>
          </a:r>
        </a:p>
      </dsp:txBody>
      <dsp:txXfrm>
        <a:off x="8206799" y="965168"/>
        <a:ext cx="3982640" cy="965168"/>
      </dsp:txXfrm>
    </dsp:sp>
    <dsp:sp modelId="{7F0A3622-327D-43DB-A2EB-BB762489185A}">
      <dsp:nvSpPr>
        <dsp:cNvPr id="0" name=""/>
        <dsp:cNvSpPr/>
      </dsp:nvSpPr>
      <dsp:spPr>
        <a:xfrm>
          <a:off x="979636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255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Massively Parallel Processing</a:t>
          </a:r>
        </a:p>
      </dsp:txBody>
      <dsp:txXfrm>
        <a:off x="2559" y="965168"/>
        <a:ext cx="3982640" cy="965168"/>
      </dsp:txXfrm>
    </dsp:sp>
    <dsp:sp modelId="{A81001B1-859D-47CA-B8C3-4BC9A2EE0BD4}">
      <dsp:nvSpPr>
        <dsp:cNvPr id="0" name=""/>
        <dsp:cNvSpPr/>
      </dsp:nvSpPr>
      <dsp:spPr>
        <a:xfrm>
          <a:off x="159212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1874A-B39A-4F4E-A592-113807D726CA}">
      <dsp:nvSpPr>
        <dsp:cNvPr id="0" name=""/>
        <dsp:cNvSpPr/>
      </dsp:nvSpPr>
      <dsp:spPr>
        <a:xfrm>
          <a:off x="410467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Big data Computing Architecture</a:t>
          </a:r>
        </a:p>
      </dsp:txBody>
      <dsp:txXfrm>
        <a:off x="4104679" y="965168"/>
        <a:ext cx="3982640" cy="965168"/>
      </dsp:txXfrm>
    </dsp:sp>
    <dsp:sp modelId="{50336397-6791-45C0-90E2-13C6EDC17767}">
      <dsp:nvSpPr>
        <dsp:cNvPr id="0" name=""/>
        <dsp:cNvSpPr/>
      </dsp:nvSpPr>
      <dsp:spPr>
        <a:xfrm>
          <a:off x="569424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6C686-1F4B-4867-9C2B-A5C1732C0AD9}">
      <dsp:nvSpPr>
        <dsp:cNvPr id="0" name=""/>
        <dsp:cNvSpPr/>
      </dsp:nvSpPr>
      <dsp:spPr>
        <a:xfrm>
          <a:off x="820679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Splitting data into partitions and </a:t>
          </a:r>
          <a:r>
            <a:rPr lang="en-IN" sz="2200" kern="1200" dirty="0"/>
            <a:t>processing in parallel</a:t>
          </a:r>
        </a:p>
      </dsp:txBody>
      <dsp:txXfrm>
        <a:off x="8206799" y="965168"/>
        <a:ext cx="3982640" cy="965168"/>
      </dsp:txXfrm>
    </dsp:sp>
    <dsp:sp modelId="{C0A15C88-63BC-4057-B862-474E19CE901F}">
      <dsp:nvSpPr>
        <dsp:cNvPr id="0" name=""/>
        <dsp:cNvSpPr/>
      </dsp:nvSpPr>
      <dsp:spPr>
        <a:xfrm>
          <a:off x="979636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148" y="0"/>
          <a:ext cx="198239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Driver, Worker, Executor</a:t>
          </a:r>
        </a:p>
      </dsp:txBody>
      <dsp:txXfrm>
        <a:off x="148" y="965168"/>
        <a:ext cx="1982390" cy="965168"/>
      </dsp:txXfrm>
    </dsp:sp>
    <dsp:sp modelId="{A81001B1-859D-47CA-B8C3-4BC9A2EE0BD4}">
      <dsp:nvSpPr>
        <dsp:cNvPr id="0" name=""/>
        <dsp:cNvSpPr/>
      </dsp:nvSpPr>
      <dsp:spPr>
        <a:xfrm>
          <a:off x="589592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542F8-7E8F-4FC8-BC9D-54DF4F67C057}">
      <dsp:nvSpPr>
        <dsp:cNvPr id="0" name=""/>
        <dsp:cNvSpPr/>
      </dsp:nvSpPr>
      <dsp:spPr>
        <a:xfrm>
          <a:off x="2042011" y="0"/>
          <a:ext cx="198239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Memory Management</a:t>
          </a:r>
        </a:p>
      </dsp:txBody>
      <dsp:txXfrm>
        <a:off x="2042011" y="965168"/>
        <a:ext cx="1982390" cy="965168"/>
      </dsp:txXfrm>
    </dsp:sp>
    <dsp:sp modelId="{88DEDD0F-B6CA-4EB3-A929-35CBDB3EF144}">
      <dsp:nvSpPr>
        <dsp:cNvPr id="0" name=""/>
        <dsp:cNvSpPr/>
      </dsp:nvSpPr>
      <dsp:spPr>
        <a:xfrm>
          <a:off x="2631454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7E3D0-A272-467F-8F51-6169092191FB}">
      <dsp:nvSpPr>
        <dsp:cNvPr id="0" name=""/>
        <dsp:cNvSpPr/>
      </dsp:nvSpPr>
      <dsp:spPr>
        <a:xfrm>
          <a:off x="4083873" y="0"/>
          <a:ext cx="198239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Spark Session</a:t>
          </a:r>
        </a:p>
      </dsp:txBody>
      <dsp:txXfrm>
        <a:off x="4083873" y="965168"/>
        <a:ext cx="1982390" cy="965168"/>
      </dsp:txXfrm>
    </dsp:sp>
    <dsp:sp modelId="{FEC8755A-2E90-4E1E-9693-5CC570198AD5}">
      <dsp:nvSpPr>
        <dsp:cNvPr id="0" name=""/>
        <dsp:cNvSpPr/>
      </dsp:nvSpPr>
      <dsp:spPr>
        <a:xfrm>
          <a:off x="4673317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156D2-F9A9-4942-9CC5-A1F3B7AB1396}">
      <dsp:nvSpPr>
        <dsp:cNvPr id="0" name=""/>
        <dsp:cNvSpPr/>
      </dsp:nvSpPr>
      <dsp:spPr>
        <a:xfrm>
          <a:off x="6125735" y="0"/>
          <a:ext cx="198239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Lazy Evaluation/ DAG</a:t>
          </a:r>
        </a:p>
      </dsp:txBody>
      <dsp:txXfrm>
        <a:off x="6125735" y="965168"/>
        <a:ext cx="1982390" cy="965168"/>
      </dsp:txXfrm>
    </dsp:sp>
    <dsp:sp modelId="{8B536AAB-5FA8-447F-A17D-C11115D467C8}">
      <dsp:nvSpPr>
        <dsp:cNvPr id="0" name=""/>
        <dsp:cNvSpPr/>
      </dsp:nvSpPr>
      <dsp:spPr>
        <a:xfrm>
          <a:off x="6715179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E8E92E-B85B-4CA4-B7F4-4ABE0DCEB6A0}">
      <dsp:nvSpPr>
        <dsp:cNvPr id="0" name=""/>
        <dsp:cNvSpPr/>
      </dsp:nvSpPr>
      <dsp:spPr>
        <a:xfrm>
          <a:off x="8167598" y="0"/>
          <a:ext cx="198239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Partition, Shuffling</a:t>
          </a:r>
        </a:p>
      </dsp:txBody>
      <dsp:txXfrm>
        <a:off x="8167598" y="965168"/>
        <a:ext cx="1982390" cy="965168"/>
      </dsp:txXfrm>
    </dsp:sp>
    <dsp:sp modelId="{E189930C-89DF-4743-A17F-99236093CA3C}">
      <dsp:nvSpPr>
        <dsp:cNvPr id="0" name=""/>
        <dsp:cNvSpPr/>
      </dsp:nvSpPr>
      <dsp:spPr>
        <a:xfrm>
          <a:off x="8757042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1E182-644E-477B-A483-D6CC92DEAB3A}">
      <dsp:nvSpPr>
        <dsp:cNvPr id="0" name=""/>
        <dsp:cNvSpPr/>
      </dsp:nvSpPr>
      <dsp:spPr>
        <a:xfrm>
          <a:off x="10209460" y="0"/>
          <a:ext cx="198239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Jobs, Stages, Tasks</a:t>
          </a:r>
        </a:p>
      </dsp:txBody>
      <dsp:txXfrm>
        <a:off x="10209460" y="965168"/>
        <a:ext cx="1982390" cy="965168"/>
      </dsp:txXfrm>
    </dsp:sp>
    <dsp:sp modelId="{AD12C7F4-8D82-4048-B961-FD1BC2918596}">
      <dsp:nvSpPr>
        <dsp:cNvPr id="0" name=""/>
        <dsp:cNvSpPr/>
      </dsp:nvSpPr>
      <dsp:spPr>
        <a:xfrm>
          <a:off x="10798904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255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Master Mind</a:t>
          </a:r>
        </a:p>
      </dsp:txBody>
      <dsp:txXfrm>
        <a:off x="2559" y="965168"/>
        <a:ext cx="3982640" cy="965168"/>
      </dsp:txXfrm>
    </dsp:sp>
    <dsp:sp modelId="{A81001B1-859D-47CA-B8C3-4BC9A2EE0BD4}">
      <dsp:nvSpPr>
        <dsp:cNvPr id="0" name=""/>
        <dsp:cNvSpPr/>
      </dsp:nvSpPr>
      <dsp:spPr>
        <a:xfrm>
          <a:off x="159212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F99321-C9AA-447C-A891-55CC63921E3D}">
      <dsp:nvSpPr>
        <dsp:cNvPr id="0" name=""/>
        <dsp:cNvSpPr/>
      </dsp:nvSpPr>
      <dsp:spPr>
        <a:xfrm>
          <a:off x="410467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Logical Division of JVM</a:t>
          </a:r>
        </a:p>
      </dsp:txBody>
      <dsp:txXfrm>
        <a:off x="4104679" y="965168"/>
        <a:ext cx="3982640" cy="965168"/>
      </dsp:txXfrm>
    </dsp:sp>
    <dsp:sp modelId="{07FC678E-7882-4DF4-9F40-91BA2BF71876}">
      <dsp:nvSpPr>
        <dsp:cNvPr id="0" name=""/>
        <dsp:cNvSpPr/>
      </dsp:nvSpPr>
      <dsp:spPr>
        <a:xfrm>
          <a:off x="569424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E47E2-AD17-436C-8A31-D241760686EE}">
      <dsp:nvSpPr>
        <dsp:cNvPr id="0" name=""/>
        <dsp:cNvSpPr/>
      </dsp:nvSpPr>
      <dsp:spPr>
        <a:xfrm>
          <a:off x="820679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Cluster Manager</a:t>
          </a:r>
        </a:p>
      </dsp:txBody>
      <dsp:txXfrm>
        <a:off x="8206799" y="965168"/>
        <a:ext cx="3982640" cy="965168"/>
      </dsp:txXfrm>
    </dsp:sp>
    <dsp:sp modelId="{61903B85-621F-4266-B9C4-E97022221422}">
      <dsp:nvSpPr>
        <dsp:cNvPr id="0" name=""/>
        <dsp:cNvSpPr/>
      </dsp:nvSpPr>
      <dsp:spPr>
        <a:xfrm>
          <a:off x="979636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255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Number of </a:t>
          </a:r>
          <a:r>
            <a:rPr lang="en-IN" sz="1500" kern="1200" dirty="0" err="1"/>
            <a:t>Cores+Max</a:t>
          </a:r>
          <a:r>
            <a:rPr lang="en-IN" sz="1500" kern="1200" dirty="0"/>
            <a:t> </a:t>
          </a:r>
          <a:r>
            <a:rPr lang="en-IN" sz="1500" kern="1200" dirty="0" err="1"/>
            <a:t>PartitionBytes+OpenCostlnBytes</a:t>
          </a:r>
          <a:endParaRPr lang="en-IN" sz="1500" kern="1200" dirty="0"/>
        </a:p>
      </dsp:txBody>
      <dsp:txXfrm>
        <a:off x="2559" y="965168"/>
        <a:ext cx="3982640" cy="965168"/>
      </dsp:txXfrm>
    </dsp:sp>
    <dsp:sp modelId="{A81001B1-859D-47CA-B8C3-4BC9A2EE0BD4}">
      <dsp:nvSpPr>
        <dsp:cNvPr id="0" name=""/>
        <dsp:cNvSpPr/>
      </dsp:nvSpPr>
      <dsp:spPr>
        <a:xfrm>
          <a:off x="159212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3F74E5-5A09-4275-8F96-F091D42C4D9B}">
      <dsp:nvSpPr>
        <dsp:cNvPr id="0" name=""/>
        <dsp:cNvSpPr/>
      </dsp:nvSpPr>
      <dsp:spPr>
        <a:xfrm>
          <a:off x="410467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 err="1"/>
            <a:t>FileInputFormat</a:t>
          </a:r>
          <a:r>
            <a:rPr lang="en-IN" sz="1500" kern="1200" dirty="0"/>
            <a:t> +</a:t>
          </a:r>
          <a:r>
            <a:rPr lang="en-IN" sz="1500" kern="1200" dirty="0" err="1"/>
            <a:t>InputSplit</a:t>
          </a:r>
          <a:r>
            <a:rPr lang="en-IN" sz="1500" kern="1200" dirty="0"/>
            <a:t> +</a:t>
          </a:r>
          <a:r>
            <a:rPr lang="en-IN" sz="1500" kern="1200" dirty="0" err="1"/>
            <a:t>RecordReader</a:t>
          </a:r>
          <a:endParaRPr lang="en-IN" sz="1500" kern="1200" dirty="0"/>
        </a:p>
      </dsp:txBody>
      <dsp:txXfrm>
        <a:off x="4104679" y="965168"/>
        <a:ext cx="3982640" cy="965168"/>
      </dsp:txXfrm>
    </dsp:sp>
    <dsp:sp modelId="{03D4AA69-5A8F-488E-BA9D-6356EB8C1B96}">
      <dsp:nvSpPr>
        <dsp:cNvPr id="0" name=""/>
        <dsp:cNvSpPr/>
      </dsp:nvSpPr>
      <dsp:spPr>
        <a:xfrm>
          <a:off x="569424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86696-C189-435A-A41A-B4E69F6A6C54}">
      <dsp:nvSpPr>
        <dsp:cNvPr id="0" name=""/>
        <dsp:cNvSpPr/>
      </dsp:nvSpPr>
      <dsp:spPr>
        <a:xfrm>
          <a:off x="820679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 err="1"/>
            <a:t>BytesPerCore+MaxSplitBytes+PartitionPacking</a:t>
          </a:r>
          <a:endParaRPr lang="en-IN" sz="1500" kern="1200" dirty="0"/>
        </a:p>
      </dsp:txBody>
      <dsp:txXfrm>
        <a:off x="8206799" y="965168"/>
        <a:ext cx="3982640" cy="965168"/>
      </dsp:txXfrm>
    </dsp:sp>
    <dsp:sp modelId="{A1DB6E4C-B586-40F5-8F44-523B3C560BD3}">
      <dsp:nvSpPr>
        <dsp:cNvPr id="0" name=""/>
        <dsp:cNvSpPr/>
      </dsp:nvSpPr>
      <dsp:spPr>
        <a:xfrm>
          <a:off x="979636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255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park Fundamental Operation of </a:t>
          </a:r>
          <a:r>
            <a:rPr lang="en-IN" sz="2200" kern="1200" dirty="0" err="1"/>
            <a:t>of</a:t>
          </a:r>
          <a:r>
            <a:rPr lang="en-IN" sz="2200" kern="1200" dirty="0"/>
            <a:t> partitions</a:t>
          </a:r>
        </a:p>
      </dsp:txBody>
      <dsp:txXfrm>
        <a:off x="2559" y="965168"/>
        <a:ext cx="3982640" cy="965168"/>
      </dsp:txXfrm>
    </dsp:sp>
    <dsp:sp modelId="{A81001B1-859D-47CA-B8C3-4BC9A2EE0BD4}">
      <dsp:nvSpPr>
        <dsp:cNvPr id="0" name=""/>
        <dsp:cNvSpPr/>
      </dsp:nvSpPr>
      <dsp:spPr>
        <a:xfrm>
          <a:off x="159212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3597A-AA74-481D-925E-B8B02F7AD53E}">
      <dsp:nvSpPr>
        <dsp:cNvPr id="0" name=""/>
        <dsp:cNvSpPr/>
      </dsp:nvSpPr>
      <dsp:spPr>
        <a:xfrm>
          <a:off x="410467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Wide Transformation and New Stage</a:t>
          </a:r>
        </a:p>
      </dsp:txBody>
      <dsp:txXfrm>
        <a:off x="4104679" y="965168"/>
        <a:ext cx="3982640" cy="965168"/>
      </dsp:txXfrm>
    </dsp:sp>
    <dsp:sp modelId="{2CD44C81-9284-404D-86EA-85188B64368F}">
      <dsp:nvSpPr>
        <dsp:cNvPr id="0" name=""/>
        <dsp:cNvSpPr/>
      </dsp:nvSpPr>
      <dsp:spPr>
        <a:xfrm>
          <a:off x="569424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35D84-53B2-4E82-9E38-653D2C8B4664}">
      <dsp:nvSpPr>
        <dsp:cNvPr id="0" name=""/>
        <dsp:cNvSpPr/>
      </dsp:nvSpPr>
      <dsp:spPr>
        <a:xfrm>
          <a:off x="820679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Aggregations</a:t>
          </a:r>
        </a:p>
      </dsp:txBody>
      <dsp:txXfrm>
        <a:off x="8206799" y="965168"/>
        <a:ext cx="3982640" cy="965168"/>
      </dsp:txXfrm>
    </dsp:sp>
    <dsp:sp modelId="{B8E0E592-AE64-470D-A149-EA3128C0EF15}">
      <dsp:nvSpPr>
        <dsp:cNvPr id="0" name=""/>
        <dsp:cNvSpPr/>
      </dsp:nvSpPr>
      <dsp:spPr>
        <a:xfrm>
          <a:off x="979636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0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Transformation creating new DF/RDD</a:t>
          </a:r>
        </a:p>
      </dsp:txBody>
      <dsp:txXfrm>
        <a:off x="0" y="965168"/>
        <a:ext cx="2381249" cy="965168"/>
      </dsp:txXfrm>
    </dsp:sp>
    <dsp:sp modelId="{A81001B1-859D-47CA-B8C3-4BC9A2EE0BD4}">
      <dsp:nvSpPr>
        <dsp:cNvPr id="0" name=""/>
        <dsp:cNvSpPr/>
      </dsp:nvSpPr>
      <dsp:spPr>
        <a:xfrm>
          <a:off x="788873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9AE90-981A-4618-B991-DEC9AC8B5890}">
      <dsp:nvSpPr>
        <dsp:cNvPr id="0" name=""/>
        <dsp:cNvSpPr/>
      </dsp:nvSpPr>
      <dsp:spPr>
        <a:xfrm>
          <a:off x="2452687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No Shuffle Transformation — efficient + within each partition</a:t>
          </a:r>
        </a:p>
      </dsp:txBody>
      <dsp:txXfrm>
        <a:off x="2452687" y="965168"/>
        <a:ext cx="2381249" cy="965168"/>
      </dsp:txXfrm>
    </dsp:sp>
    <dsp:sp modelId="{AEE7BC92-2A16-48E4-93FC-168EBDE07606}">
      <dsp:nvSpPr>
        <dsp:cNvPr id="0" name=""/>
        <dsp:cNvSpPr/>
      </dsp:nvSpPr>
      <dsp:spPr>
        <a:xfrm>
          <a:off x="3241560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FC067D-861D-4217-ADFC-88F951F1E40B}">
      <dsp:nvSpPr>
        <dsp:cNvPr id="0" name=""/>
        <dsp:cNvSpPr/>
      </dsp:nvSpPr>
      <dsp:spPr>
        <a:xfrm>
          <a:off x="4905375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Filter, Union etc</a:t>
          </a:r>
        </a:p>
      </dsp:txBody>
      <dsp:txXfrm>
        <a:off x="4905375" y="965168"/>
        <a:ext cx="2381249" cy="965168"/>
      </dsp:txXfrm>
    </dsp:sp>
    <dsp:sp modelId="{27E5B5E0-31EE-4379-BBE3-A3EBAEE6D80F}">
      <dsp:nvSpPr>
        <dsp:cNvPr id="0" name=""/>
        <dsp:cNvSpPr/>
      </dsp:nvSpPr>
      <dsp:spPr>
        <a:xfrm>
          <a:off x="569424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FCEEC-9B11-402B-824C-41116FB904AA}">
      <dsp:nvSpPr>
        <dsp:cNvPr id="0" name=""/>
        <dsp:cNvSpPr/>
      </dsp:nvSpPr>
      <dsp:spPr>
        <a:xfrm>
          <a:off x="7358062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Shuffle Transformation — logic depending on multiple partitions</a:t>
          </a:r>
        </a:p>
      </dsp:txBody>
      <dsp:txXfrm>
        <a:off x="7358062" y="965168"/>
        <a:ext cx="2381249" cy="965168"/>
      </dsp:txXfrm>
    </dsp:sp>
    <dsp:sp modelId="{1DFEF706-5B11-4C6F-8D5C-6673C11DE9E4}">
      <dsp:nvSpPr>
        <dsp:cNvPr id="0" name=""/>
        <dsp:cNvSpPr/>
      </dsp:nvSpPr>
      <dsp:spPr>
        <a:xfrm>
          <a:off x="8146935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3B8D1-756D-486E-9994-AFE2D8F8BFA5}">
      <dsp:nvSpPr>
        <dsp:cNvPr id="0" name=""/>
        <dsp:cNvSpPr/>
      </dsp:nvSpPr>
      <dsp:spPr>
        <a:xfrm>
          <a:off x="9810749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Join, GroupBy, Sorting etc</a:t>
          </a:r>
        </a:p>
      </dsp:txBody>
      <dsp:txXfrm>
        <a:off x="9810749" y="965168"/>
        <a:ext cx="2381249" cy="965168"/>
      </dsp:txXfrm>
    </dsp:sp>
    <dsp:sp modelId="{C2B37260-D4EA-4953-924E-CDFB6F761A0A}">
      <dsp:nvSpPr>
        <dsp:cNvPr id="0" name=""/>
        <dsp:cNvSpPr/>
      </dsp:nvSpPr>
      <dsp:spPr>
        <a:xfrm>
          <a:off x="10599623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0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Spark Application Execution Hierarchy</a:t>
          </a:r>
        </a:p>
      </dsp:txBody>
      <dsp:txXfrm>
        <a:off x="0" y="965168"/>
        <a:ext cx="2381249" cy="965168"/>
      </dsp:txXfrm>
    </dsp:sp>
    <dsp:sp modelId="{A81001B1-859D-47CA-B8C3-4BC9A2EE0BD4}">
      <dsp:nvSpPr>
        <dsp:cNvPr id="0" name=""/>
        <dsp:cNvSpPr/>
      </dsp:nvSpPr>
      <dsp:spPr>
        <a:xfrm>
          <a:off x="788873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D2CD9-7DF5-42D7-AD36-7CD017A75AB2}">
      <dsp:nvSpPr>
        <dsp:cNvPr id="0" name=""/>
        <dsp:cNvSpPr/>
      </dsp:nvSpPr>
      <dsp:spPr>
        <a:xfrm>
          <a:off x="2452687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Action triggers execution by packaging previous transformations</a:t>
          </a:r>
        </a:p>
      </dsp:txBody>
      <dsp:txXfrm>
        <a:off x="2452687" y="965168"/>
        <a:ext cx="2381249" cy="965168"/>
      </dsp:txXfrm>
    </dsp:sp>
    <dsp:sp modelId="{968EBB8C-600B-40EC-8CE9-58779A3A96DA}">
      <dsp:nvSpPr>
        <dsp:cNvPr id="0" name=""/>
        <dsp:cNvSpPr/>
      </dsp:nvSpPr>
      <dsp:spPr>
        <a:xfrm>
          <a:off x="3241560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E67E45-C10E-477F-AB84-A40CFCB1AED8}">
      <dsp:nvSpPr>
        <dsp:cNvPr id="0" name=""/>
        <dsp:cNvSpPr/>
      </dsp:nvSpPr>
      <dsp:spPr>
        <a:xfrm>
          <a:off x="4905375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Jobs — when spark engine reads </a:t>
          </a:r>
          <a:r>
            <a:rPr lang="en-IN" sz="1600" kern="1200" dirty="0"/>
            <a:t>data physically</a:t>
          </a:r>
        </a:p>
      </dsp:txBody>
      <dsp:txXfrm>
        <a:off x="4905375" y="965168"/>
        <a:ext cx="2381249" cy="965168"/>
      </dsp:txXfrm>
    </dsp:sp>
    <dsp:sp modelId="{D991C09D-6457-4F9A-BF40-D683899FCD96}">
      <dsp:nvSpPr>
        <dsp:cNvPr id="0" name=""/>
        <dsp:cNvSpPr/>
      </dsp:nvSpPr>
      <dsp:spPr>
        <a:xfrm>
          <a:off x="569424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E4BAA-A7D9-43DB-8481-DE1915F61720}">
      <dsp:nvSpPr>
        <dsp:cNvPr id="0" name=""/>
        <dsp:cNvSpPr/>
      </dsp:nvSpPr>
      <dsp:spPr>
        <a:xfrm>
          <a:off x="7358062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Stages: when there is shuffling </a:t>
          </a:r>
          <a:r>
            <a:rPr lang="en-IN" sz="1600" kern="1200" dirty="0"/>
            <a:t>operation</a:t>
          </a:r>
        </a:p>
      </dsp:txBody>
      <dsp:txXfrm>
        <a:off x="7358062" y="965168"/>
        <a:ext cx="2381249" cy="965168"/>
      </dsp:txXfrm>
    </dsp:sp>
    <dsp:sp modelId="{4E870E96-77AA-4841-B382-EFD04D31995B}">
      <dsp:nvSpPr>
        <dsp:cNvPr id="0" name=""/>
        <dsp:cNvSpPr/>
      </dsp:nvSpPr>
      <dsp:spPr>
        <a:xfrm>
          <a:off x="8146935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DFE4B-1B82-49D9-9887-6E4AEF12ADD9}">
      <dsp:nvSpPr>
        <dsp:cNvPr id="0" name=""/>
        <dsp:cNvSpPr/>
      </dsp:nvSpPr>
      <dsp:spPr>
        <a:xfrm>
          <a:off x="9810749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Tasks — Atomic unit of work done</a:t>
          </a:r>
          <a:endParaRPr lang="en-IN" sz="1600" kern="1200" dirty="0"/>
        </a:p>
      </dsp:txBody>
      <dsp:txXfrm>
        <a:off x="9810749" y="965168"/>
        <a:ext cx="2381249" cy="965168"/>
      </dsp:txXfrm>
    </dsp:sp>
    <dsp:sp modelId="{859EB75A-CE14-4AD3-9B93-5C17BCA79FE1}">
      <dsp:nvSpPr>
        <dsp:cNvPr id="0" name=""/>
        <dsp:cNvSpPr/>
      </dsp:nvSpPr>
      <dsp:spPr>
        <a:xfrm>
          <a:off x="10599623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0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Parquet</a:t>
          </a:r>
        </a:p>
      </dsp:txBody>
      <dsp:txXfrm>
        <a:off x="0" y="965168"/>
        <a:ext cx="2381249" cy="965168"/>
      </dsp:txXfrm>
    </dsp:sp>
    <dsp:sp modelId="{A81001B1-859D-47CA-B8C3-4BC9A2EE0BD4}">
      <dsp:nvSpPr>
        <dsp:cNvPr id="0" name=""/>
        <dsp:cNvSpPr/>
      </dsp:nvSpPr>
      <dsp:spPr>
        <a:xfrm>
          <a:off x="788873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A55EA-9E52-457F-BAA3-4E615FC00D0A}">
      <dsp:nvSpPr>
        <dsp:cNvPr id="0" name=""/>
        <dsp:cNvSpPr/>
      </dsp:nvSpPr>
      <dsp:spPr>
        <a:xfrm>
          <a:off x="2452687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Avro</a:t>
          </a:r>
        </a:p>
      </dsp:txBody>
      <dsp:txXfrm>
        <a:off x="2452687" y="965168"/>
        <a:ext cx="2381249" cy="965168"/>
      </dsp:txXfrm>
    </dsp:sp>
    <dsp:sp modelId="{E3991CB7-810B-4246-937B-64A9D3CB68F3}">
      <dsp:nvSpPr>
        <dsp:cNvPr id="0" name=""/>
        <dsp:cNvSpPr/>
      </dsp:nvSpPr>
      <dsp:spPr>
        <a:xfrm>
          <a:off x="3241560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CB98E-171D-4156-A5F7-6409EA756BC6}">
      <dsp:nvSpPr>
        <dsp:cNvPr id="0" name=""/>
        <dsp:cNvSpPr/>
      </dsp:nvSpPr>
      <dsp:spPr>
        <a:xfrm>
          <a:off x="4905375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csv</a:t>
          </a:r>
        </a:p>
      </dsp:txBody>
      <dsp:txXfrm>
        <a:off x="4905375" y="965168"/>
        <a:ext cx="2381249" cy="965168"/>
      </dsp:txXfrm>
    </dsp:sp>
    <dsp:sp modelId="{2787F210-E31B-48DE-8889-55EE53956B33}">
      <dsp:nvSpPr>
        <dsp:cNvPr id="0" name=""/>
        <dsp:cNvSpPr/>
      </dsp:nvSpPr>
      <dsp:spPr>
        <a:xfrm>
          <a:off x="569424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D8A38-4F7F-487E-80BB-6B1A4019731D}">
      <dsp:nvSpPr>
        <dsp:cNvPr id="0" name=""/>
        <dsp:cNvSpPr/>
      </dsp:nvSpPr>
      <dsp:spPr>
        <a:xfrm>
          <a:off x="7358062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ORC</a:t>
          </a:r>
        </a:p>
      </dsp:txBody>
      <dsp:txXfrm>
        <a:off x="7358062" y="965168"/>
        <a:ext cx="2381249" cy="965168"/>
      </dsp:txXfrm>
    </dsp:sp>
    <dsp:sp modelId="{BD7BD930-FBD6-49BF-8B7D-AB0BD425E4A6}">
      <dsp:nvSpPr>
        <dsp:cNvPr id="0" name=""/>
        <dsp:cNvSpPr/>
      </dsp:nvSpPr>
      <dsp:spPr>
        <a:xfrm>
          <a:off x="8146935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F5CB7-29D7-42C3-9622-94D310E1554A}">
      <dsp:nvSpPr>
        <dsp:cNvPr id="0" name=""/>
        <dsp:cNvSpPr/>
      </dsp:nvSpPr>
      <dsp:spPr>
        <a:xfrm>
          <a:off x="9810749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JSON</a:t>
          </a:r>
        </a:p>
      </dsp:txBody>
      <dsp:txXfrm>
        <a:off x="9810749" y="965168"/>
        <a:ext cx="2381249" cy="965168"/>
      </dsp:txXfrm>
    </dsp:sp>
    <dsp:sp modelId="{80D51E13-FD88-4ADD-BF09-C6C6C7176E68}">
      <dsp:nvSpPr>
        <dsp:cNvPr id="0" name=""/>
        <dsp:cNvSpPr/>
      </dsp:nvSpPr>
      <dsp:spPr>
        <a:xfrm>
          <a:off x="10599623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5060" y="0"/>
          <a:ext cx="1696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Analytical vs Transactions</a:t>
          </a:r>
        </a:p>
      </dsp:txBody>
      <dsp:txXfrm>
        <a:off x="5060" y="965168"/>
        <a:ext cx="1696640" cy="965168"/>
      </dsp:txXfrm>
    </dsp:sp>
    <dsp:sp modelId="{A81001B1-859D-47CA-B8C3-4BC9A2EE0BD4}">
      <dsp:nvSpPr>
        <dsp:cNvPr id="0" name=""/>
        <dsp:cNvSpPr/>
      </dsp:nvSpPr>
      <dsp:spPr>
        <a:xfrm>
          <a:off x="45162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AA6DC-8A59-4EAD-B728-4D546B5178DC}">
      <dsp:nvSpPr>
        <dsp:cNvPr id="0" name=""/>
        <dsp:cNvSpPr/>
      </dsp:nvSpPr>
      <dsp:spPr>
        <a:xfrm>
          <a:off x="1752600" y="0"/>
          <a:ext cx="1696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Columnar vs Row-based</a:t>
          </a:r>
        </a:p>
      </dsp:txBody>
      <dsp:txXfrm>
        <a:off x="1752600" y="965168"/>
        <a:ext cx="1696640" cy="965168"/>
      </dsp:txXfrm>
    </dsp:sp>
    <dsp:sp modelId="{848FEADB-97FF-4882-8279-8B05EE249ABA}">
      <dsp:nvSpPr>
        <dsp:cNvPr id="0" name=""/>
        <dsp:cNvSpPr/>
      </dsp:nvSpPr>
      <dsp:spPr>
        <a:xfrm>
          <a:off x="219916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EB80C-7D63-4B63-95D4-BE2D32DCECD9}">
      <dsp:nvSpPr>
        <dsp:cNvPr id="0" name=""/>
        <dsp:cNvSpPr/>
      </dsp:nvSpPr>
      <dsp:spPr>
        <a:xfrm>
          <a:off x="3500139" y="0"/>
          <a:ext cx="1696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WORM Better Compression Column-Pruning</a:t>
          </a:r>
        </a:p>
      </dsp:txBody>
      <dsp:txXfrm>
        <a:off x="3500139" y="965168"/>
        <a:ext cx="1696640" cy="965168"/>
      </dsp:txXfrm>
    </dsp:sp>
    <dsp:sp modelId="{9405DFD4-228D-4720-81B8-CA76F4B23A57}">
      <dsp:nvSpPr>
        <dsp:cNvPr id="0" name=""/>
        <dsp:cNvSpPr/>
      </dsp:nvSpPr>
      <dsp:spPr>
        <a:xfrm>
          <a:off x="394670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C1BFDF-9D08-4C6B-9C90-A466ECEEC6BE}">
      <dsp:nvSpPr>
        <dsp:cNvPr id="0" name=""/>
        <dsp:cNvSpPr/>
      </dsp:nvSpPr>
      <dsp:spPr>
        <a:xfrm>
          <a:off x="5247679" y="0"/>
          <a:ext cx="1696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Read-Heavy Process</a:t>
          </a:r>
        </a:p>
      </dsp:txBody>
      <dsp:txXfrm>
        <a:off x="5247679" y="965168"/>
        <a:ext cx="1696640" cy="965168"/>
      </dsp:txXfrm>
    </dsp:sp>
    <dsp:sp modelId="{6433C84B-DFBF-4512-8905-2478A6E368E9}">
      <dsp:nvSpPr>
        <dsp:cNvPr id="0" name=""/>
        <dsp:cNvSpPr/>
      </dsp:nvSpPr>
      <dsp:spPr>
        <a:xfrm>
          <a:off x="569424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948B9-9D5F-45BE-854C-E05F883B4BF3}">
      <dsp:nvSpPr>
        <dsp:cNvPr id="0" name=""/>
        <dsp:cNvSpPr/>
      </dsp:nvSpPr>
      <dsp:spPr>
        <a:xfrm>
          <a:off x="6995219" y="0"/>
          <a:ext cx="1696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Write-Heavy Process Schema Evolution</a:t>
          </a:r>
        </a:p>
      </dsp:txBody>
      <dsp:txXfrm>
        <a:off x="6995219" y="965168"/>
        <a:ext cx="1696640" cy="965168"/>
      </dsp:txXfrm>
    </dsp:sp>
    <dsp:sp modelId="{A5DBC7C3-744D-4334-89FD-B7619C4271E2}">
      <dsp:nvSpPr>
        <dsp:cNvPr id="0" name=""/>
        <dsp:cNvSpPr/>
      </dsp:nvSpPr>
      <dsp:spPr>
        <a:xfrm>
          <a:off x="744178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E90F2-4F31-4AE9-8B48-DCEF45338628}">
      <dsp:nvSpPr>
        <dsp:cNvPr id="0" name=""/>
        <dsp:cNvSpPr/>
      </dsp:nvSpPr>
      <dsp:spPr>
        <a:xfrm>
          <a:off x="8742759" y="0"/>
          <a:ext cx="1696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Highly Splittable</a:t>
          </a:r>
        </a:p>
      </dsp:txBody>
      <dsp:txXfrm>
        <a:off x="8742759" y="965168"/>
        <a:ext cx="1696640" cy="965168"/>
      </dsp:txXfrm>
    </dsp:sp>
    <dsp:sp modelId="{12DC7A96-2045-460B-9104-97D131A488C8}">
      <dsp:nvSpPr>
        <dsp:cNvPr id="0" name=""/>
        <dsp:cNvSpPr/>
      </dsp:nvSpPr>
      <dsp:spPr>
        <a:xfrm>
          <a:off x="918932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3B617-D743-4733-91C2-93FC9D83C5E1}">
      <dsp:nvSpPr>
        <dsp:cNvPr id="0" name=""/>
        <dsp:cNvSpPr/>
      </dsp:nvSpPr>
      <dsp:spPr>
        <a:xfrm>
          <a:off x="10490299" y="0"/>
          <a:ext cx="1696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Schema Human Readble Json</a:t>
          </a:r>
        </a:p>
      </dsp:txBody>
      <dsp:txXfrm>
        <a:off x="10490299" y="965168"/>
        <a:ext cx="1696640" cy="965168"/>
      </dsp:txXfrm>
    </dsp:sp>
    <dsp:sp modelId="{EB39CFEC-98C6-4BB5-8A7C-EC2A1D9E01F1}">
      <dsp:nvSpPr>
        <dsp:cNvPr id="0" name=""/>
        <dsp:cNvSpPr/>
      </dsp:nvSpPr>
      <dsp:spPr>
        <a:xfrm>
          <a:off x="1093686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2842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SQL</a:t>
          </a:r>
        </a:p>
      </dsp:txBody>
      <dsp:txXfrm>
        <a:off x="2842" y="965168"/>
        <a:ext cx="2979539" cy="965168"/>
      </dsp:txXfrm>
    </dsp:sp>
    <dsp:sp modelId="{A81001B1-859D-47CA-B8C3-4BC9A2EE0BD4}">
      <dsp:nvSpPr>
        <dsp:cNvPr id="0" name=""/>
        <dsp:cNvSpPr/>
      </dsp:nvSpPr>
      <dsp:spPr>
        <a:xfrm>
          <a:off x="1090860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F8A87-0E70-4FC9-B859-78F9F4E4EF70}">
      <dsp:nvSpPr>
        <dsp:cNvPr id="0" name=""/>
        <dsp:cNvSpPr/>
      </dsp:nvSpPr>
      <dsp:spPr>
        <a:xfrm>
          <a:off x="3071767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Python</a:t>
          </a:r>
        </a:p>
      </dsp:txBody>
      <dsp:txXfrm>
        <a:off x="3071767" y="965168"/>
        <a:ext cx="2979539" cy="965168"/>
      </dsp:txXfrm>
    </dsp:sp>
    <dsp:sp modelId="{B90BCBFF-D6E3-4404-934B-E559145D7E28}">
      <dsp:nvSpPr>
        <dsp:cNvPr id="0" name=""/>
        <dsp:cNvSpPr/>
      </dsp:nvSpPr>
      <dsp:spPr>
        <a:xfrm>
          <a:off x="4159785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2059C-98A6-4455-AC03-DD51073438EA}">
      <dsp:nvSpPr>
        <dsp:cNvPr id="0" name=""/>
        <dsp:cNvSpPr/>
      </dsp:nvSpPr>
      <dsp:spPr>
        <a:xfrm>
          <a:off x="6140693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R</a:t>
          </a:r>
        </a:p>
      </dsp:txBody>
      <dsp:txXfrm>
        <a:off x="6140693" y="965168"/>
        <a:ext cx="2979539" cy="965168"/>
      </dsp:txXfrm>
    </dsp:sp>
    <dsp:sp modelId="{03918922-3B9B-4CA7-9B62-D3638C03BEC0}">
      <dsp:nvSpPr>
        <dsp:cNvPr id="0" name=""/>
        <dsp:cNvSpPr/>
      </dsp:nvSpPr>
      <dsp:spPr>
        <a:xfrm>
          <a:off x="7228711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B69B8-2CB8-4DC4-82BB-5DE45510F3B7}">
      <dsp:nvSpPr>
        <dsp:cNvPr id="0" name=""/>
        <dsp:cNvSpPr/>
      </dsp:nvSpPr>
      <dsp:spPr>
        <a:xfrm>
          <a:off x="9209618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Scala</a:t>
          </a:r>
        </a:p>
      </dsp:txBody>
      <dsp:txXfrm>
        <a:off x="9209618" y="965168"/>
        <a:ext cx="2979539" cy="965168"/>
      </dsp:txXfrm>
    </dsp:sp>
    <dsp:sp modelId="{5FDAC2DA-997D-4444-B5A8-46465CCFE226}">
      <dsp:nvSpPr>
        <dsp:cNvPr id="0" name=""/>
        <dsp:cNvSpPr/>
      </dsp:nvSpPr>
      <dsp:spPr>
        <a:xfrm>
          <a:off x="10297636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0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Performance Optimization for DF</a:t>
          </a:r>
        </a:p>
      </dsp:txBody>
      <dsp:txXfrm>
        <a:off x="0" y="965168"/>
        <a:ext cx="2381249" cy="965168"/>
      </dsp:txXfrm>
    </dsp:sp>
    <dsp:sp modelId="{A81001B1-859D-47CA-B8C3-4BC9A2EE0BD4}">
      <dsp:nvSpPr>
        <dsp:cNvPr id="0" name=""/>
        <dsp:cNvSpPr/>
      </dsp:nvSpPr>
      <dsp:spPr>
        <a:xfrm>
          <a:off x="788873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EDE20-BCA0-473C-9EAC-11C0E671416C}">
      <dsp:nvSpPr>
        <dsp:cNvPr id="0" name=""/>
        <dsp:cNvSpPr/>
      </dsp:nvSpPr>
      <dsp:spPr>
        <a:xfrm>
          <a:off x="2452687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Most-Efficient Execution Plan</a:t>
          </a:r>
        </a:p>
      </dsp:txBody>
      <dsp:txXfrm>
        <a:off x="2452687" y="965168"/>
        <a:ext cx="2381249" cy="965168"/>
      </dsp:txXfrm>
    </dsp:sp>
    <dsp:sp modelId="{FE355A98-D470-419B-93F0-0DD4C883AB60}">
      <dsp:nvSpPr>
        <dsp:cNvPr id="0" name=""/>
        <dsp:cNvSpPr/>
      </dsp:nvSpPr>
      <dsp:spPr>
        <a:xfrm>
          <a:off x="3241560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4245A-00BB-47AF-A13B-D9052E4A40A8}">
      <dsp:nvSpPr>
        <dsp:cNvPr id="0" name=""/>
        <dsp:cNvSpPr/>
      </dsp:nvSpPr>
      <dsp:spPr>
        <a:xfrm>
          <a:off x="4905375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RBO vs CBO</a:t>
          </a:r>
        </a:p>
      </dsp:txBody>
      <dsp:txXfrm>
        <a:off x="4905375" y="965168"/>
        <a:ext cx="2381249" cy="965168"/>
      </dsp:txXfrm>
    </dsp:sp>
    <dsp:sp modelId="{314B3787-39B7-4449-BFEC-726FA84D6519}">
      <dsp:nvSpPr>
        <dsp:cNvPr id="0" name=""/>
        <dsp:cNvSpPr/>
      </dsp:nvSpPr>
      <dsp:spPr>
        <a:xfrm>
          <a:off x="569424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67C42-CD3D-4FC6-955D-9EB512B649A7}">
      <dsp:nvSpPr>
        <dsp:cNvPr id="0" name=""/>
        <dsp:cNvSpPr/>
      </dsp:nvSpPr>
      <dsp:spPr>
        <a:xfrm>
          <a:off x="7358062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Predigate or projection pushdown</a:t>
          </a:r>
        </a:p>
      </dsp:txBody>
      <dsp:txXfrm>
        <a:off x="7358062" y="965168"/>
        <a:ext cx="2381249" cy="965168"/>
      </dsp:txXfrm>
    </dsp:sp>
    <dsp:sp modelId="{12F1CAB0-404C-41D7-A7B9-61F6FC17BBA9}">
      <dsp:nvSpPr>
        <dsp:cNvPr id="0" name=""/>
        <dsp:cNvSpPr/>
      </dsp:nvSpPr>
      <dsp:spPr>
        <a:xfrm>
          <a:off x="8146935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DE7E9-E11E-4844-AE9D-DF6FA68FE9EE}">
      <dsp:nvSpPr>
        <dsp:cNvPr id="0" name=""/>
        <dsp:cNvSpPr/>
      </dsp:nvSpPr>
      <dsp:spPr>
        <a:xfrm>
          <a:off x="9810749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Rearrange filterReuse Java Functions</a:t>
          </a:r>
          <a:endParaRPr lang="en-IN" sz="1900" kern="1200" dirty="0"/>
        </a:p>
      </dsp:txBody>
      <dsp:txXfrm>
        <a:off x="9810749" y="965168"/>
        <a:ext cx="2381249" cy="965168"/>
      </dsp:txXfrm>
    </dsp:sp>
    <dsp:sp modelId="{591C6C7C-7187-46FE-A306-6DB54A1842B3}">
      <dsp:nvSpPr>
        <dsp:cNvPr id="0" name=""/>
        <dsp:cNvSpPr/>
      </dsp:nvSpPr>
      <dsp:spPr>
        <a:xfrm>
          <a:off x="10599623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2842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Architecture</a:t>
          </a:r>
        </a:p>
      </dsp:txBody>
      <dsp:txXfrm>
        <a:off x="2842" y="965168"/>
        <a:ext cx="2979539" cy="965168"/>
      </dsp:txXfrm>
    </dsp:sp>
    <dsp:sp modelId="{A81001B1-859D-47CA-B8C3-4BC9A2EE0BD4}">
      <dsp:nvSpPr>
        <dsp:cNvPr id="0" name=""/>
        <dsp:cNvSpPr/>
      </dsp:nvSpPr>
      <dsp:spPr>
        <a:xfrm>
          <a:off x="1090860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20EC9-0FAB-4C04-9B7E-803C5A2C52B0}">
      <dsp:nvSpPr>
        <dsp:cNvPr id="0" name=""/>
        <dsp:cNvSpPr/>
      </dsp:nvSpPr>
      <dsp:spPr>
        <a:xfrm>
          <a:off x="3071767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Speed</a:t>
          </a:r>
        </a:p>
      </dsp:txBody>
      <dsp:txXfrm>
        <a:off x="3071767" y="965168"/>
        <a:ext cx="2979539" cy="965168"/>
      </dsp:txXfrm>
    </dsp:sp>
    <dsp:sp modelId="{2F7FD610-7FD8-46DD-975D-0580E547E04F}">
      <dsp:nvSpPr>
        <dsp:cNvPr id="0" name=""/>
        <dsp:cNvSpPr/>
      </dsp:nvSpPr>
      <dsp:spPr>
        <a:xfrm>
          <a:off x="4159785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C4935-8BC4-4595-AC61-E3530CD04D18}">
      <dsp:nvSpPr>
        <dsp:cNvPr id="0" name=""/>
        <dsp:cNvSpPr/>
      </dsp:nvSpPr>
      <dsp:spPr>
        <a:xfrm>
          <a:off x="6140693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Ease of Use</a:t>
          </a:r>
        </a:p>
      </dsp:txBody>
      <dsp:txXfrm>
        <a:off x="6140693" y="965168"/>
        <a:ext cx="2979539" cy="965168"/>
      </dsp:txXfrm>
    </dsp:sp>
    <dsp:sp modelId="{A89EA2CE-7BE7-4DDA-A438-9EE255C55841}">
      <dsp:nvSpPr>
        <dsp:cNvPr id="0" name=""/>
        <dsp:cNvSpPr/>
      </dsp:nvSpPr>
      <dsp:spPr>
        <a:xfrm>
          <a:off x="7228711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72722-BE9A-44E4-8A76-45C9372323BE}">
      <dsp:nvSpPr>
        <dsp:cNvPr id="0" name=""/>
        <dsp:cNvSpPr/>
      </dsp:nvSpPr>
      <dsp:spPr>
        <a:xfrm>
          <a:off x="9209618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Batch vs Streaming</a:t>
          </a:r>
        </a:p>
      </dsp:txBody>
      <dsp:txXfrm>
        <a:off x="9209618" y="965168"/>
        <a:ext cx="2979539" cy="965168"/>
      </dsp:txXfrm>
    </dsp:sp>
    <dsp:sp modelId="{96AEF8CC-0098-4722-B323-C37421ADE392}">
      <dsp:nvSpPr>
        <dsp:cNvPr id="0" name=""/>
        <dsp:cNvSpPr/>
      </dsp:nvSpPr>
      <dsp:spPr>
        <a:xfrm>
          <a:off x="10297636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255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Joining smaller dataset with larger dataset</a:t>
          </a:r>
        </a:p>
      </dsp:txBody>
      <dsp:txXfrm>
        <a:off x="2559" y="965168"/>
        <a:ext cx="3982640" cy="965168"/>
      </dsp:txXfrm>
    </dsp:sp>
    <dsp:sp modelId="{A81001B1-859D-47CA-B8C3-4BC9A2EE0BD4}">
      <dsp:nvSpPr>
        <dsp:cNvPr id="0" name=""/>
        <dsp:cNvSpPr/>
      </dsp:nvSpPr>
      <dsp:spPr>
        <a:xfrm>
          <a:off x="159212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BF7C1-4D5F-45D7-8CDA-F21BC59540BA}">
      <dsp:nvSpPr>
        <dsp:cNvPr id="0" name=""/>
        <dsp:cNvSpPr/>
      </dsp:nvSpPr>
      <dsp:spPr>
        <a:xfrm>
          <a:off x="410467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Avoid data Shuffle</a:t>
          </a:r>
        </a:p>
      </dsp:txBody>
      <dsp:txXfrm>
        <a:off x="4104679" y="965168"/>
        <a:ext cx="3982640" cy="965168"/>
      </dsp:txXfrm>
    </dsp:sp>
    <dsp:sp modelId="{82EE04A9-EB04-46D7-B227-B6BD0CC336D6}">
      <dsp:nvSpPr>
        <dsp:cNvPr id="0" name=""/>
        <dsp:cNvSpPr/>
      </dsp:nvSpPr>
      <dsp:spPr>
        <a:xfrm>
          <a:off x="569424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C5DD72-2F57-429A-876A-938EB872122C}">
      <dsp:nvSpPr>
        <dsp:cNvPr id="0" name=""/>
        <dsp:cNvSpPr/>
      </dsp:nvSpPr>
      <dsp:spPr>
        <a:xfrm>
          <a:off x="820679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OOM Impact</a:t>
          </a:r>
        </a:p>
      </dsp:txBody>
      <dsp:txXfrm>
        <a:off x="8206799" y="965168"/>
        <a:ext cx="3982640" cy="965168"/>
      </dsp:txXfrm>
    </dsp:sp>
    <dsp:sp modelId="{C543B726-DEC3-4CFF-9C41-A6BD0DE2DBE3}">
      <dsp:nvSpPr>
        <dsp:cNvPr id="0" name=""/>
        <dsp:cNvSpPr/>
      </dsp:nvSpPr>
      <dsp:spPr>
        <a:xfrm>
          <a:off x="979636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2842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Resize the partitions</a:t>
          </a:r>
        </a:p>
      </dsp:txBody>
      <dsp:txXfrm>
        <a:off x="2842" y="965168"/>
        <a:ext cx="2979539" cy="965168"/>
      </dsp:txXfrm>
    </dsp:sp>
    <dsp:sp modelId="{A81001B1-859D-47CA-B8C3-4BC9A2EE0BD4}">
      <dsp:nvSpPr>
        <dsp:cNvPr id="0" name=""/>
        <dsp:cNvSpPr/>
      </dsp:nvSpPr>
      <dsp:spPr>
        <a:xfrm>
          <a:off x="1090860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220E9-4EFD-469A-BF21-C6D1D0A0BBEB}">
      <dsp:nvSpPr>
        <dsp:cNvPr id="0" name=""/>
        <dsp:cNvSpPr/>
      </dsp:nvSpPr>
      <dsp:spPr>
        <a:xfrm>
          <a:off x="3071767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Increase/ Decrease</a:t>
          </a:r>
        </a:p>
      </dsp:txBody>
      <dsp:txXfrm>
        <a:off x="3071767" y="965168"/>
        <a:ext cx="2979539" cy="965168"/>
      </dsp:txXfrm>
    </dsp:sp>
    <dsp:sp modelId="{D1D8EEC5-FB72-4EB2-B863-D6214F0A3CAE}">
      <dsp:nvSpPr>
        <dsp:cNvPr id="0" name=""/>
        <dsp:cNvSpPr/>
      </dsp:nvSpPr>
      <dsp:spPr>
        <a:xfrm>
          <a:off x="4159785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202F7-C222-4850-8F62-180867DF38E0}">
      <dsp:nvSpPr>
        <dsp:cNvPr id="0" name=""/>
        <dsp:cNvSpPr/>
      </dsp:nvSpPr>
      <dsp:spPr>
        <a:xfrm>
          <a:off x="6140693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Data Shuffle</a:t>
          </a:r>
        </a:p>
      </dsp:txBody>
      <dsp:txXfrm>
        <a:off x="6140693" y="965168"/>
        <a:ext cx="2979539" cy="965168"/>
      </dsp:txXfrm>
    </dsp:sp>
    <dsp:sp modelId="{66ABE45F-39EC-4A72-876B-17433909C473}">
      <dsp:nvSpPr>
        <dsp:cNvPr id="0" name=""/>
        <dsp:cNvSpPr/>
      </dsp:nvSpPr>
      <dsp:spPr>
        <a:xfrm>
          <a:off x="7228711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CE780-76C4-4D4A-BA83-DA663A548AE5}">
      <dsp:nvSpPr>
        <dsp:cNvPr id="0" name=""/>
        <dsp:cNvSpPr/>
      </dsp:nvSpPr>
      <dsp:spPr>
        <a:xfrm>
          <a:off x="9209618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Use Cases</a:t>
          </a:r>
        </a:p>
      </dsp:txBody>
      <dsp:txXfrm>
        <a:off x="9209618" y="965168"/>
        <a:ext cx="2979539" cy="965168"/>
      </dsp:txXfrm>
    </dsp:sp>
    <dsp:sp modelId="{23050CCB-6AB2-4AE9-8AC0-218021463F06}">
      <dsp:nvSpPr>
        <dsp:cNvPr id="0" name=""/>
        <dsp:cNvSpPr/>
      </dsp:nvSpPr>
      <dsp:spPr>
        <a:xfrm>
          <a:off x="10297636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2842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Solution to Data Skew</a:t>
          </a:r>
        </a:p>
      </dsp:txBody>
      <dsp:txXfrm>
        <a:off x="2842" y="965168"/>
        <a:ext cx="2979539" cy="965168"/>
      </dsp:txXfrm>
    </dsp:sp>
    <dsp:sp modelId="{A81001B1-859D-47CA-B8C3-4BC9A2EE0BD4}">
      <dsp:nvSpPr>
        <dsp:cNvPr id="0" name=""/>
        <dsp:cNvSpPr/>
      </dsp:nvSpPr>
      <dsp:spPr>
        <a:xfrm>
          <a:off x="1090860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0096C-312E-4B07-A103-1556D2E07887}">
      <dsp:nvSpPr>
        <dsp:cNvPr id="0" name=""/>
        <dsp:cNvSpPr/>
      </dsp:nvSpPr>
      <dsp:spPr>
        <a:xfrm>
          <a:off x="3071767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Split larger partition into smaller</a:t>
          </a:r>
          <a:endParaRPr lang="en-IN" sz="2200" kern="1200" dirty="0"/>
        </a:p>
      </dsp:txBody>
      <dsp:txXfrm>
        <a:off x="3071767" y="965168"/>
        <a:ext cx="2979539" cy="965168"/>
      </dsp:txXfrm>
    </dsp:sp>
    <dsp:sp modelId="{AAA1BBEB-F5ED-4618-97D8-DB8289AAAA64}">
      <dsp:nvSpPr>
        <dsp:cNvPr id="0" name=""/>
        <dsp:cNvSpPr/>
      </dsp:nvSpPr>
      <dsp:spPr>
        <a:xfrm>
          <a:off x="4159785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FF627-8B23-4BF2-8749-7F8B9BBC68AE}">
      <dsp:nvSpPr>
        <dsp:cNvPr id="0" name=""/>
        <dsp:cNvSpPr/>
      </dsp:nvSpPr>
      <dsp:spPr>
        <a:xfrm>
          <a:off x="6140693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Pseudo Key</a:t>
          </a:r>
        </a:p>
      </dsp:txBody>
      <dsp:txXfrm>
        <a:off x="6140693" y="965168"/>
        <a:ext cx="2979539" cy="965168"/>
      </dsp:txXfrm>
    </dsp:sp>
    <dsp:sp modelId="{84DD61B5-63EC-4901-8CED-808A823270A0}">
      <dsp:nvSpPr>
        <dsp:cNvPr id="0" name=""/>
        <dsp:cNvSpPr/>
      </dsp:nvSpPr>
      <dsp:spPr>
        <a:xfrm>
          <a:off x="7228711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D0D40-92E0-43AF-86A0-109F306D011B}">
      <dsp:nvSpPr>
        <dsp:cNvPr id="0" name=""/>
        <dsp:cNvSpPr/>
      </dsp:nvSpPr>
      <dsp:spPr>
        <a:xfrm>
          <a:off x="9209618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AQE</a:t>
          </a:r>
        </a:p>
      </dsp:txBody>
      <dsp:txXfrm>
        <a:off x="9209618" y="965168"/>
        <a:ext cx="2979539" cy="965168"/>
      </dsp:txXfrm>
    </dsp:sp>
    <dsp:sp modelId="{22200209-5ED3-42A2-B31D-1F771A63345C}">
      <dsp:nvSpPr>
        <dsp:cNvPr id="0" name=""/>
        <dsp:cNvSpPr/>
      </dsp:nvSpPr>
      <dsp:spPr>
        <a:xfrm>
          <a:off x="10297636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2842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Thin vs Fat partitions</a:t>
          </a:r>
        </a:p>
      </dsp:txBody>
      <dsp:txXfrm>
        <a:off x="2842" y="965168"/>
        <a:ext cx="2979539" cy="965168"/>
      </dsp:txXfrm>
    </dsp:sp>
    <dsp:sp modelId="{A81001B1-859D-47CA-B8C3-4BC9A2EE0BD4}">
      <dsp:nvSpPr>
        <dsp:cNvPr id="0" name=""/>
        <dsp:cNvSpPr/>
      </dsp:nvSpPr>
      <dsp:spPr>
        <a:xfrm>
          <a:off x="1090860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3718F3-E29C-4896-96B2-F567D216D704}">
      <dsp:nvSpPr>
        <dsp:cNvPr id="0" name=""/>
        <dsp:cNvSpPr/>
      </dsp:nvSpPr>
      <dsp:spPr>
        <a:xfrm>
          <a:off x="3071767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Performance Impact</a:t>
          </a:r>
        </a:p>
      </dsp:txBody>
      <dsp:txXfrm>
        <a:off x="3071767" y="965168"/>
        <a:ext cx="2979539" cy="965168"/>
      </dsp:txXfrm>
    </dsp:sp>
    <dsp:sp modelId="{996294DE-B7CC-4AC3-9517-63F4B27983FC}">
      <dsp:nvSpPr>
        <dsp:cNvPr id="0" name=""/>
        <dsp:cNvSpPr/>
      </dsp:nvSpPr>
      <dsp:spPr>
        <a:xfrm>
          <a:off x="4159785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9E806-A832-4A41-89F7-5C6B07541E89}">
      <dsp:nvSpPr>
        <dsp:cNvPr id="0" name=""/>
        <dsp:cNvSpPr/>
      </dsp:nvSpPr>
      <dsp:spPr>
        <a:xfrm>
          <a:off x="6140693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OOM</a:t>
          </a:r>
        </a:p>
      </dsp:txBody>
      <dsp:txXfrm>
        <a:off x="6140693" y="965168"/>
        <a:ext cx="2979539" cy="965168"/>
      </dsp:txXfrm>
    </dsp:sp>
    <dsp:sp modelId="{22A831CC-D8E3-499E-8F78-B03A5DFEDE64}">
      <dsp:nvSpPr>
        <dsp:cNvPr id="0" name=""/>
        <dsp:cNvSpPr/>
      </dsp:nvSpPr>
      <dsp:spPr>
        <a:xfrm>
          <a:off x="7228711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70868-FC98-46BB-9BC2-A4B82DA0382B}">
      <dsp:nvSpPr>
        <dsp:cNvPr id="0" name=""/>
        <dsp:cNvSpPr/>
      </dsp:nvSpPr>
      <dsp:spPr>
        <a:xfrm>
          <a:off x="9209618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Salting Technique</a:t>
          </a:r>
        </a:p>
      </dsp:txBody>
      <dsp:txXfrm>
        <a:off x="9209618" y="965168"/>
        <a:ext cx="2979539" cy="965168"/>
      </dsp:txXfrm>
    </dsp:sp>
    <dsp:sp modelId="{46913387-1967-4D79-A768-F3F5D69D3CA8}">
      <dsp:nvSpPr>
        <dsp:cNvPr id="0" name=""/>
        <dsp:cNvSpPr/>
      </dsp:nvSpPr>
      <dsp:spPr>
        <a:xfrm>
          <a:off x="10297636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0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spark3.0</a:t>
          </a:r>
        </a:p>
      </dsp:txBody>
      <dsp:txXfrm>
        <a:off x="0" y="965168"/>
        <a:ext cx="2381249" cy="965168"/>
      </dsp:txXfrm>
    </dsp:sp>
    <dsp:sp modelId="{A81001B1-859D-47CA-B8C3-4BC9A2EE0BD4}">
      <dsp:nvSpPr>
        <dsp:cNvPr id="0" name=""/>
        <dsp:cNvSpPr/>
      </dsp:nvSpPr>
      <dsp:spPr>
        <a:xfrm>
          <a:off x="788873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51FEA-0A12-4211-9C1A-BDF6ABD96A14}">
      <dsp:nvSpPr>
        <dsp:cNvPr id="0" name=""/>
        <dsp:cNvSpPr/>
      </dsp:nvSpPr>
      <dsp:spPr>
        <a:xfrm>
          <a:off x="2452687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Coalesce</a:t>
          </a:r>
        </a:p>
      </dsp:txBody>
      <dsp:txXfrm>
        <a:off x="2452687" y="965168"/>
        <a:ext cx="2381249" cy="965168"/>
      </dsp:txXfrm>
    </dsp:sp>
    <dsp:sp modelId="{24208EBD-E602-47B1-B4E7-CE63D5921AC4}">
      <dsp:nvSpPr>
        <dsp:cNvPr id="0" name=""/>
        <dsp:cNvSpPr/>
      </dsp:nvSpPr>
      <dsp:spPr>
        <a:xfrm>
          <a:off x="3241560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8FBB5-798A-4724-A538-D2CE8744B624}">
      <dsp:nvSpPr>
        <dsp:cNvPr id="0" name=""/>
        <dsp:cNvSpPr/>
      </dsp:nvSpPr>
      <dsp:spPr>
        <a:xfrm>
          <a:off x="4905375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Automated Performance Optimization</a:t>
          </a:r>
        </a:p>
      </dsp:txBody>
      <dsp:txXfrm>
        <a:off x="4905375" y="965168"/>
        <a:ext cx="2381249" cy="965168"/>
      </dsp:txXfrm>
    </dsp:sp>
    <dsp:sp modelId="{A4793A0A-88FF-4093-9362-DC257F13DDCB}">
      <dsp:nvSpPr>
        <dsp:cNvPr id="0" name=""/>
        <dsp:cNvSpPr/>
      </dsp:nvSpPr>
      <dsp:spPr>
        <a:xfrm>
          <a:off x="569424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2B8F6-8DA7-43B9-828B-C3B2BEE1DC2B}">
      <dsp:nvSpPr>
        <dsp:cNvPr id="0" name=""/>
        <dsp:cNvSpPr/>
      </dsp:nvSpPr>
      <dsp:spPr>
        <a:xfrm>
          <a:off x="7358062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Data Skew</a:t>
          </a:r>
        </a:p>
      </dsp:txBody>
      <dsp:txXfrm>
        <a:off x="7358062" y="965168"/>
        <a:ext cx="2381249" cy="965168"/>
      </dsp:txXfrm>
    </dsp:sp>
    <dsp:sp modelId="{0A800648-E59C-4F35-8FB4-3C9DD1372D13}">
      <dsp:nvSpPr>
        <dsp:cNvPr id="0" name=""/>
        <dsp:cNvSpPr/>
      </dsp:nvSpPr>
      <dsp:spPr>
        <a:xfrm>
          <a:off x="8146935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F75F36-DB21-4DE3-B765-3B22C7D426B0}">
      <dsp:nvSpPr>
        <dsp:cNvPr id="0" name=""/>
        <dsp:cNvSpPr/>
      </dsp:nvSpPr>
      <dsp:spPr>
        <a:xfrm>
          <a:off x="9810749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Broadcast Join</a:t>
          </a:r>
        </a:p>
      </dsp:txBody>
      <dsp:txXfrm>
        <a:off x="9810749" y="965168"/>
        <a:ext cx="2381249" cy="965168"/>
      </dsp:txXfrm>
    </dsp:sp>
    <dsp:sp modelId="{C521FDE9-5885-41DB-9049-7765472266A6}">
      <dsp:nvSpPr>
        <dsp:cNvPr id="0" name=""/>
        <dsp:cNvSpPr/>
      </dsp:nvSpPr>
      <dsp:spPr>
        <a:xfrm>
          <a:off x="10599623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2842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Save the intermediate results of DAG into Memory or Disk</a:t>
          </a:r>
          <a:endParaRPr lang="en-IN" sz="1800" kern="1200" dirty="0"/>
        </a:p>
      </dsp:txBody>
      <dsp:txXfrm>
        <a:off x="2842" y="965168"/>
        <a:ext cx="2979539" cy="965168"/>
      </dsp:txXfrm>
    </dsp:sp>
    <dsp:sp modelId="{A81001B1-859D-47CA-B8C3-4BC9A2EE0BD4}">
      <dsp:nvSpPr>
        <dsp:cNvPr id="0" name=""/>
        <dsp:cNvSpPr/>
      </dsp:nvSpPr>
      <dsp:spPr>
        <a:xfrm>
          <a:off x="1090860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915C3D-1D8B-4453-9685-77E96A3969A2}">
      <dsp:nvSpPr>
        <dsp:cNvPr id="0" name=""/>
        <dsp:cNvSpPr/>
      </dsp:nvSpPr>
      <dsp:spPr>
        <a:xfrm>
          <a:off x="3071767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DAG Breakup</a:t>
          </a:r>
        </a:p>
      </dsp:txBody>
      <dsp:txXfrm>
        <a:off x="3071767" y="965168"/>
        <a:ext cx="2979539" cy="965168"/>
      </dsp:txXfrm>
    </dsp:sp>
    <dsp:sp modelId="{9E2C977F-827B-4C5A-8364-C800D330D36D}">
      <dsp:nvSpPr>
        <dsp:cNvPr id="0" name=""/>
        <dsp:cNvSpPr/>
      </dsp:nvSpPr>
      <dsp:spPr>
        <a:xfrm>
          <a:off x="4159785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1C205-9DC6-4AD3-BCC4-EC4C89990819}">
      <dsp:nvSpPr>
        <dsp:cNvPr id="0" name=""/>
        <dsp:cNvSpPr/>
      </dsp:nvSpPr>
      <dsp:spPr>
        <a:xfrm>
          <a:off x="6140693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Lazy Evaluation</a:t>
          </a:r>
        </a:p>
      </dsp:txBody>
      <dsp:txXfrm>
        <a:off x="6140693" y="965168"/>
        <a:ext cx="2979539" cy="965168"/>
      </dsp:txXfrm>
    </dsp:sp>
    <dsp:sp modelId="{6F44937F-59C5-4681-8B43-BC72EFA15AA9}">
      <dsp:nvSpPr>
        <dsp:cNvPr id="0" name=""/>
        <dsp:cNvSpPr/>
      </dsp:nvSpPr>
      <dsp:spPr>
        <a:xfrm>
          <a:off x="7228711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5EE187-F2C1-4154-9D6B-04764E42FB84}">
      <dsp:nvSpPr>
        <dsp:cNvPr id="0" name=""/>
        <dsp:cNvSpPr/>
      </dsp:nvSpPr>
      <dsp:spPr>
        <a:xfrm>
          <a:off x="9209618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Different Storage Levels of Persist</a:t>
          </a:r>
          <a:endParaRPr lang="en-IN" sz="1800" kern="1200" dirty="0"/>
        </a:p>
      </dsp:txBody>
      <dsp:txXfrm>
        <a:off x="9209618" y="965168"/>
        <a:ext cx="2979539" cy="965168"/>
      </dsp:txXfrm>
    </dsp:sp>
    <dsp:sp modelId="{40EE261C-492A-4047-8120-3DAEADB5EF23}">
      <dsp:nvSpPr>
        <dsp:cNvPr id="0" name=""/>
        <dsp:cNvSpPr/>
      </dsp:nvSpPr>
      <dsp:spPr>
        <a:xfrm>
          <a:off x="10297636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2842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Memory</a:t>
          </a:r>
        </a:p>
      </dsp:txBody>
      <dsp:txXfrm>
        <a:off x="2842" y="965168"/>
        <a:ext cx="2979539" cy="965168"/>
      </dsp:txXfrm>
    </dsp:sp>
    <dsp:sp modelId="{A81001B1-859D-47CA-B8C3-4BC9A2EE0BD4}">
      <dsp:nvSpPr>
        <dsp:cNvPr id="0" name=""/>
        <dsp:cNvSpPr/>
      </dsp:nvSpPr>
      <dsp:spPr>
        <a:xfrm>
          <a:off x="1090860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443F8-10AC-42C1-B40F-5867B3B5D7CA}">
      <dsp:nvSpPr>
        <dsp:cNvPr id="0" name=""/>
        <dsp:cNvSpPr/>
      </dsp:nvSpPr>
      <dsp:spPr>
        <a:xfrm>
          <a:off x="3071767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Disk</a:t>
          </a:r>
        </a:p>
      </dsp:txBody>
      <dsp:txXfrm>
        <a:off x="3071767" y="965168"/>
        <a:ext cx="2979539" cy="965168"/>
      </dsp:txXfrm>
    </dsp:sp>
    <dsp:sp modelId="{D235B047-344B-4E65-A5BF-0203CB8A9147}">
      <dsp:nvSpPr>
        <dsp:cNvPr id="0" name=""/>
        <dsp:cNvSpPr/>
      </dsp:nvSpPr>
      <dsp:spPr>
        <a:xfrm>
          <a:off x="4159785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67C84F-5EF2-4E60-9547-58CCDCA498F1}">
      <dsp:nvSpPr>
        <dsp:cNvPr id="0" name=""/>
        <dsp:cNvSpPr/>
      </dsp:nvSpPr>
      <dsp:spPr>
        <a:xfrm>
          <a:off x="6140693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Serialization</a:t>
          </a:r>
        </a:p>
      </dsp:txBody>
      <dsp:txXfrm>
        <a:off x="6140693" y="965168"/>
        <a:ext cx="2979539" cy="965168"/>
      </dsp:txXfrm>
    </dsp:sp>
    <dsp:sp modelId="{8FA40EBB-4057-4F24-BA7E-46B23B3BFF87}">
      <dsp:nvSpPr>
        <dsp:cNvPr id="0" name=""/>
        <dsp:cNvSpPr/>
      </dsp:nvSpPr>
      <dsp:spPr>
        <a:xfrm>
          <a:off x="7228711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5A213-D2C1-458D-8DE6-F3D0347DC094}">
      <dsp:nvSpPr>
        <dsp:cNvPr id="0" name=""/>
        <dsp:cNvSpPr/>
      </dsp:nvSpPr>
      <dsp:spPr>
        <a:xfrm>
          <a:off x="9209618" y="0"/>
          <a:ext cx="297953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Replication</a:t>
          </a:r>
        </a:p>
      </dsp:txBody>
      <dsp:txXfrm>
        <a:off x="9209618" y="965168"/>
        <a:ext cx="2979539" cy="965168"/>
      </dsp:txXfrm>
    </dsp:sp>
    <dsp:sp modelId="{E665B546-47F5-4BA3-8062-EC28B2200D56}">
      <dsp:nvSpPr>
        <dsp:cNvPr id="0" name=""/>
        <dsp:cNvSpPr/>
      </dsp:nvSpPr>
      <dsp:spPr>
        <a:xfrm>
          <a:off x="10297636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255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Disk Storage</a:t>
          </a:r>
        </a:p>
      </dsp:txBody>
      <dsp:txXfrm>
        <a:off x="2559" y="965168"/>
        <a:ext cx="3982640" cy="965168"/>
      </dsp:txXfrm>
    </dsp:sp>
    <dsp:sp modelId="{A81001B1-859D-47CA-B8C3-4BC9A2EE0BD4}">
      <dsp:nvSpPr>
        <dsp:cNvPr id="0" name=""/>
        <dsp:cNvSpPr/>
      </dsp:nvSpPr>
      <dsp:spPr>
        <a:xfrm>
          <a:off x="159212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5DA4C-7257-45B4-B0A5-36FF87FABC48}">
      <dsp:nvSpPr>
        <dsp:cNvPr id="0" name=""/>
        <dsp:cNvSpPr/>
      </dsp:nvSpPr>
      <dsp:spPr>
        <a:xfrm>
          <a:off x="410467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Lazy Evaluation</a:t>
          </a:r>
        </a:p>
      </dsp:txBody>
      <dsp:txXfrm>
        <a:off x="4104679" y="965168"/>
        <a:ext cx="3982640" cy="965168"/>
      </dsp:txXfrm>
    </dsp:sp>
    <dsp:sp modelId="{1C5B575D-3A51-4A4A-AD75-D0E7602E09FB}">
      <dsp:nvSpPr>
        <dsp:cNvPr id="0" name=""/>
        <dsp:cNvSpPr/>
      </dsp:nvSpPr>
      <dsp:spPr>
        <a:xfrm>
          <a:off x="569424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850EB-B42A-41A1-A0D0-732D57DBC9D3}">
      <dsp:nvSpPr>
        <dsp:cNvPr id="0" name=""/>
        <dsp:cNvSpPr/>
      </dsp:nvSpPr>
      <dsp:spPr>
        <a:xfrm>
          <a:off x="820679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DAG Breakup</a:t>
          </a:r>
        </a:p>
      </dsp:txBody>
      <dsp:txXfrm>
        <a:off x="8206799" y="965168"/>
        <a:ext cx="3982640" cy="965168"/>
      </dsp:txXfrm>
    </dsp:sp>
    <dsp:sp modelId="{0B740EE7-6C1E-48D1-9058-52D573A0D710}">
      <dsp:nvSpPr>
        <dsp:cNvPr id="0" name=""/>
        <dsp:cNvSpPr/>
      </dsp:nvSpPr>
      <dsp:spPr>
        <a:xfrm>
          <a:off x="979636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255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Memory</a:t>
          </a:r>
        </a:p>
      </dsp:txBody>
      <dsp:txXfrm>
        <a:off x="2559" y="965168"/>
        <a:ext cx="3982640" cy="965168"/>
      </dsp:txXfrm>
    </dsp:sp>
    <dsp:sp modelId="{A81001B1-859D-47CA-B8C3-4BC9A2EE0BD4}">
      <dsp:nvSpPr>
        <dsp:cNvPr id="0" name=""/>
        <dsp:cNvSpPr/>
      </dsp:nvSpPr>
      <dsp:spPr>
        <a:xfrm>
          <a:off x="159212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CA56D-093C-4DA0-BE79-0C19E6AD2B59}">
      <dsp:nvSpPr>
        <dsp:cNvPr id="0" name=""/>
        <dsp:cNvSpPr/>
      </dsp:nvSpPr>
      <dsp:spPr>
        <a:xfrm>
          <a:off x="410467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Memory &amp; Disk</a:t>
          </a:r>
        </a:p>
      </dsp:txBody>
      <dsp:txXfrm>
        <a:off x="4104679" y="965168"/>
        <a:ext cx="3982640" cy="965168"/>
      </dsp:txXfrm>
    </dsp:sp>
    <dsp:sp modelId="{01DBFEA1-D577-4BEA-9D72-5F7DFE52203C}">
      <dsp:nvSpPr>
        <dsp:cNvPr id="0" name=""/>
        <dsp:cNvSpPr/>
      </dsp:nvSpPr>
      <dsp:spPr>
        <a:xfrm>
          <a:off x="569424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0907C-41C1-4B05-9C46-50B05C2B71A5}">
      <dsp:nvSpPr>
        <dsp:cNvPr id="0" name=""/>
        <dsp:cNvSpPr/>
      </dsp:nvSpPr>
      <dsp:spPr>
        <a:xfrm>
          <a:off x="820679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Disk</a:t>
          </a:r>
        </a:p>
      </dsp:txBody>
      <dsp:txXfrm>
        <a:off x="8206799" y="965168"/>
        <a:ext cx="3982640" cy="965168"/>
      </dsp:txXfrm>
    </dsp:sp>
    <dsp:sp modelId="{98F759C2-4B92-4660-9D7D-ABD8789F8201}">
      <dsp:nvSpPr>
        <dsp:cNvPr id="0" name=""/>
        <dsp:cNvSpPr/>
      </dsp:nvSpPr>
      <dsp:spPr>
        <a:xfrm>
          <a:off x="979636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3F278-C0CC-4E05-ACED-B124B3B3F8EB}">
      <dsp:nvSpPr>
        <dsp:cNvPr id="0" name=""/>
        <dsp:cNvSpPr/>
      </dsp:nvSpPr>
      <dsp:spPr>
        <a:xfrm>
          <a:off x="2842" y="0"/>
          <a:ext cx="2979538" cy="12003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High Cardinality</a:t>
          </a:r>
          <a:endParaRPr lang="en-IN" sz="1700" kern="1200"/>
        </a:p>
      </dsp:txBody>
      <dsp:txXfrm>
        <a:off x="2842" y="480131"/>
        <a:ext cx="2979538" cy="480131"/>
      </dsp:txXfrm>
    </dsp:sp>
    <dsp:sp modelId="{F9205F38-38A9-4BBD-B73F-8327675EB0AE}">
      <dsp:nvSpPr>
        <dsp:cNvPr id="0" name=""/>
        <dsp:cNvSpPr/>
      </dsp:nvSpPr>
      <dsp:spPr>
        <a:xfrm>
          <a:off x="1292757" y="72019"/>
          <a:ext cx="399709" cy="39970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806E6-21B2-4DBD-B767-B73FB131A5C7}">
      <dsp:nvSpPr>
        <dsp:cNvPr id="0" name=""/>
        <dsp:cNvSpPr/>
      </dsp:nvSpPr>
      <dsp:spPr>
        <a:xfrm>
          <a:off x="3071767" y="0"/>
          <a:ext cx="2979538" cy="12003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Low Cardinality</a:t>
          </a:r>
          <a:endParaRPr lang="en-IN" sz="1700" kern="1200"/>
        </a:p>
      </dsp:txBody>
      <dsp:txXfrm>
        <a:off x="3071767" y="480131"/>
        <a:ext cx="2979538" cy="480131"/>
      </dsp:txXfrm>
    </dsp:sp>
    <dsp:sp modelId="{2686CDF3-EBEF-47D2-B861-3F0B78ACF56D}">
      <dsp:nvSpPr>
        <dsp:cNvPr id="0" name=""/>
        <dsp:cNvSpPr/>
      </dsp:nvSpPr>
      <dsp:spPr>
        <a:xfrm>
          <a:off x="4361682" y="72019"/>
          <a:ext cx="399709" cy="39970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E0F86-8F48-4138-8874-0C3CC5E117BC}">
      <dsp:nvSpPr>
        <dsp:cNvPr id="0" name=""/>
        <dsp:cNvSpPr/>
      </dsp:nvSpPr>
      <dsp:spPr>
        <a:xfrm>
          <a:off x="6140692" y="0"/>
          <a:ext cx="2979538" cy="12003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Folders/Files</a:t>
          </a:r>
          <a:endParaRPr lang="en-IN" sz="1700" kern="1200"/>
        </a:p>
      </dsp:txBody>
      <dsp:txXfrm>
        <a:off x="6140692" y="480131"/>
        <a:ext cx="2979538" cy="480131"/>
      </dsp:txXfrm>
    </dsp:sp>
    <dsp:sp modelId="{DC578918-6A9D-43A9-8FF8-52A40ADFD60B}">
      <dsp:nvSpPr>
        <dsp:cNvPr id="0" name=""/>
        <dsp:cNvSpPr/>
      </dsp:nvSpPr>
      <dsp:spPr>
        <a:xfrm>
          <a:off x="7430607" y="72019"/>
          <a:ext cx="399709" cy="39970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65853-943E-4F1E-9E36-C3D367AD1C60}">
      <dsp:nvSpPr>
        <dsp:cNvPr id="0" name=""/>
        <dsp:cNvSpPr/>
      </dsp:nvSpPr>
      <dsp:spPr>
        <a:xfrm>
          <a:off x="9209617" y="0"/>
          <a:ext cx="2979538" cy="12003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Write Operation</a:t>
          </a:r>
          <a:endParaRPr lang="en-IN" sz="1700" kern="1200"/>
        </a:p>
      </dsp:txBody>
      <dsp:txXfrm>
        <a:off x="9209617" y="480131"/>
        <a:ext cx="2979538" cy="480131"/>
      </dsp:txXfrm>
    </dsp:sp>
    <dsp:sp modelId="{20D73E88-0C93-4058-A84B-F0E5F3E446CF}">
      <dsp:nvSpPr>
        <dsp:cNvPr id="0" name=""/>
        <dsp:cNvSpPr/>
      </dsp:nvSpPr>
      <dsp:spPr>
        <a:xfrm>
          <a:off x="10499532" y="72019"/>
          <a:ext cx="399709" cy="39970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D25C3-AFA3-4B61-8839-B72B2ABA1C11}">
      <dsp:nvSpPr>
        <dsp:cNvPr id="0" name=""/>
        <dsp:cNvSpPr/>
      </dsp:nvSpPr>
      <dsp:spPr>
        <a:xfrm>
          <a:off x="487679" y="960263"/>
          <a:ext cx="11216639" cy="18004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255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Programming Model</a:t>
          </a:r>
        </a:p>
      </dsp:txBody>
      <dsp:txXfrm>
        <a:off x="2559" y="965168"/>
        <a:ext cx="3982640" cy="965168"/>
      </dsp:txXfrm>
    </dsp:sp>
    <dsp:sp modelId="{A81001B1-859D-47CA-B8C3-4BC9A2EE0BD4}">
      <dsp:nvSpPr>
        <dsp:cNvPr id="0" name=""/>
        <dsp:cNvSpPr/>
      </dsp:nvSpPr>
      <dsp:spPr>
        <a:xfrm>
          <a:off x="159212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8EB25D-44E6-4E3C-9465-A33E009218FD}">
      <dsp:nvSpPr>
        <dsp:cNvPr id="0" name=""/>
        <dsp:cNvSpPr/>
      </dsp:nvSpPr>
      <dsp:spPr>
        <a:xfrm>
          <a:off x="410467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Speed</a:t>
          </a:r>
        </a:p>
      </dsp:txBody>
      <dsp:txXfrm>
        <a:off x="4104679" y="965168"/>
        <a:ext cx="3982640" cy="965168"/>
      </dsp:txXfrm>
    </dsp:sp>
    <dsp:sp modelId="{9D511A09-6920-4962-879A-DDBAA92275ED}">
      <dsp:nvSpPr>
        <dsp:cNvPr id="0" name=""/>
        <dsp:cNvSpPr/>
      </dsp:nvSpPr>
      <dsp:spPr>
        <a:xfrm>
          <a:off x="569424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02DAB-E4D4-45BB-ACC9-67936E2E789E}">
      <dsp:nvSpPr>
        <dsp:cNvPr id="0" name=""/>
        <dsp:cNvSpPr/>
      </dsp:nvSpPr>
      <dsp:spPr>
        <a:xfrm>
          <a:off x="820679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Iterative and Interactive Analytics</a:t>
          </a:r>
        </a:p>
      </dsp:txBody>
      <dsp:txXfrm>
        <a:off x="8206799" y="965168"/>
        <a:ext cx="3982640" cy="965168"/>
      </dsp:txXfrm>
    </dsp:sp>
    <dsp:sp modelId="{6D186993-A1E5-469F-A36E-92405FEF3BEB}">
      <dsp:nvSpPr>
        <dsp:cNvPr id="0" name=""/>
        <dsp:cNvSpPr/>
      </dsp:nvSpPr>
      <dsp:spPr>
        <a:xfrm>
          <a:off x="979636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BC23D-E7BB-4B39-8D76-F65B74AE0F55}">
      <dsp:nvSpPr>
        <dsp:cNvPr id="0" name=""/>
        <dsp:cNvSpPr/>
      </dsp:nvSpPr>
      <dsp:spPr>
        <a:xfrm>
          <a:off x="0" y="0"/>
          <a:ext cx="2306052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Task Slowness</a:t>
          </a:r>
          <a:endParaRPr lang="en-IN" sz="1400" kern="1200"/>
        </a:p>
      </dsp:txBody>
      <dsp:txXfrm>
        <a:off x="0" y="590931"/>
        <a:ext cx="2306052" cy="590931"/>
      </dsp:txXfrm>
    </dsp:sp>
    <dsp:sp modelId="{846E8A63-66A0-4E79-988D-8F7B1A98544B}">
      <dsp:nvSpPr>
        <dsp:cNvPr id="0" name=""/>
        <dsp:cNvSpPr/>
      </dsp:nvSpPr>
      <dsp:spPr>
        <a:xfrm>
          <a:off x="907051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73220-087E-437E-B4B9-D859CDE0039A}">
      <dsp:nvSpPr>
        <dsp:cNvPr id="0" name=""/>
        <dsp:cNvSpPr/>
      </dsp:nvSpPr>
      <dsp:spPr>
        <a:xfrm>
          <a:off x="2375234" y="0"/>
          <a:ext cx="2306052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After 90% of tasks completed</a:t>
          </a:r>
          <a:endParaRPr lang="en-IN" sz="1400" kern="1200"/>
        </a:p>
      </dsp:txBody>
      <dsp:txXfrm>
        <a:off x="2375234" y="590931"/>
        <a:ext cx="2306052" cy="590931"/>
      </dsp:txXfrm>
    </dsp:sp>
    <dsp:sp modelId="{E393CD2C-D716-4AA9-A8A6-FC7BB4C163C7}">
      <dsp:nvSpPr>
        <dsp:cNvPr id="0" name=""/>
        <dsp:cNvSpPr/>
      </dsp:nvSpPr>
      <dsp:spPr>
        <a:xfrm>
          <a:off x="3282285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F9C46-AF93-4217-8B5E-03D0A62D06C1}">
      <dsp:nvSpPr>
        <dsp:cNvPr id="0" name=""/>
        <dsp:cNvSpPr/>
      </dsp:nvSpPr>
      <dsp:spPr>
        <a:xfrm>
          <a:off x="4750468" y="0"/>
          <a:ext cx="2306052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Backup Task</a:t>
          </a:r>
          <a:endParaRPr lang="en-IN" sz="1400" kern="1200"/>
        </a:p>
      </dsp:txBody>
      <dsp:txXfrm>
        <a:off x="4750468" y="590931"/>
        <a:ext cx="2306052" cy="590931"/>
      </dsp:txXfrm>
    </dsp:sp>
    <dsp:sp modelId="{63FB1D91-0573-4BC9-86B1-FE59731DB219}">
      <dsp:nvSpPr>
        <dsp:cNvPr id="0" name=""/>
        <dsp:cNvSpPr/>
      </dsp:nvSpPr>
      <dsp:spPr>
        <a:xfrm>
          <a:off x="5657519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F2F99-5EB7-4752-8DBB-7DB044BDC41A}">
      <dsp:nvSpPr>
        <dsp:cNvPr id="0" name=""/>
        <dsp:cNvSpPr/>
      </dsp:nvSpPr>
      <dsp:spPr>
        <a:xfrm>
          <a:off x="7125702" y="0"/>
          <a:ext cx="2306052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Kill one of the task after completion</a:t>
          </a:r>
          <a:endParaRPr lang="en-IN" sz="1400" kern="1200"/>
        </a:p>
      </dsp:txBody>
      <dsp:txXfrm>
        <a:off x="7125702" y="590931"/>
        <a:ext cx="2306052" cy="590931"/>
      </dsp:txXfrm>
    </dsp:sp>
    <dsp:sp modelId="{905D0189-BA7C-4436-9FA8-5997BDD7ABF9}">
      <dsp:nvSpPr>
        <dsp:cNvPr id="0" name=""/>
        <dsp:cNvSpPr/>
      </dsp:nvSpPr>
      <dsp:spPr>
        <a:xfrm>
          <a:off x="8032753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B5137-A4DC-4E94-A98B-F14CEB0F5142}">
      <dsp:nvSpPr>
        <dsp:cNvPr id="0" name=""/>
        <dsp:cNvSpPr/>
      </dsp:nvSpPr>
      <dsp:spPr>
        <a:xfrm>
          <a:off x="9500936" y="0"/>
          <a:ext cx="2306052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3 times longer than median of completed tasks</a:t>
          </a:r>
          <a:endParaRPr lang="en-IN" sz="1400" kern="1200"/>
        </a:p>
      </dsp:txBody>
      <dsp:txXfrm>
        <a:off x="9500936" y="590931"/>
        <a:ext cx="2306052" cy="590931"/>
      </dsp:txXfrm>
    </dsp:sp>
    <dsp:sp modelId="{83382EB5-B626-4580-ABCC-F46B847109CD}">
      <dsp:nvSpPr>
        <dsp:cNvPr id="0" name=""/>
        <dsp:cNvSpPr/>
      </dsp:nvSpPr>
      <dsp:spPr>
        <a:xfrm>
          <a:off x="10407987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6D311-2DB0-4D3B-B60D-0040CEF1431F}">
      <dsp:nvSpPr>
        <dsp:cNvPr id="0" name=""/>
        <dsp:cNvSpPr/>
      </dsp:nvSpPr>
      <dsp:spPr>
        <a:xfrm>
          <a:off x="472279" y="1181862"/>
          <a:ext cx="1086242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0" y="0"/>
          <a:ext cx="2381249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Parallelism: Numpartitions</a:t>
          </a:r>
          <a:endParaRPr lang="en-IN" sz="900" kern="1200"/>
        </a:p>
      </dsp:txBody>
      <dsp:txXfrm>
        <a:off x="0" y="590931"/>
        <a:ext cx="2381249" cy="590931"/>
      </dsp:txXfrm>
    </dsp:sp>
    <dsp:sp modelId="{CF3546B1-C8BD-4A8B-AAD4-88B41724388E}">
      <dsp:nvSpPr>
        <dsp:cNvPr id="0" name=""/>
        <dsp:cNvSpPr/>
      </dsp:nvSpPr>
      <dsp:spPr>
        <a:xfrm>
          <a:off x="944649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DF49F-F33E-4D4A-B787-544D41D66ACE}">
      <dsp:nvSpPr>
        <dsp:cNvPr id="0" name=""/>
        <dsp:cNvSpPr/>
      </dsp:nvSpPr>
      <dsp:spPr>
        <a:xfrm>
          <a:off x="2452687" y="0"/>
          <a:ext cx="2381249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Predicate Pushdown</a:t>
          </a:r>
          <a:endParaRPr lang="en-IN" sz="900" kern="1200"/>
        </a:p>
      </dsp:txBody>
      <dsp:txXfrm>
        <a:off x="2452687" y="590931"/>
        <a:ext cx="2381249" cy="590931"/>
      </dsp:txXfrm>
    </dsp:sp>
    <dsp:sp modelId="{F1A54296-B1EF-4E4F-94DE-E744A7D91A3B}">
      <dsp:nvSpPr>
        <dsp:cNvPr id="0" name=""/>
        <dsp:cNvSpPr/>
      </dsp:nvSpPr>
      <dsp:spPr>
        <a:xfrm>
          <a:off x="3397337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AE430-3F0A-4153-B4E6-B924B60BDCF9}">
      <dsp:nvSpPr>
        <dsp:cNvPr id="0" name=""/>
        <dsp:cNvSpPr/>
      </dsp:nvSpPr>
      <dsp:spPr>
        <a:xfrm>
          <a:off x="4905374" y="0"/>
          <a:ext cx="2381249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Projection Pushdown</a:t>
          </a:r>
          <a:endParaRPr lang="en-IN" sz="900" kern="1200"/>
        </a:p>
      </dsp:txBody>
      <dsp:txXfrm>
        <a:off x="4905374" y="590931"/>
        <a:ext cx="2381249" cy="590931"/>
      </dsp:txXfrm>
    </dsp:sp>
    <dsp:sp modelId="{A29DE5AC-505B-4F9D-8D5E-1FDBBA82C9DE}">
      <dsp:nvSpPr>
        <dsp:cNvPr id="0" name=""/>
        <dsp:cNvSpPr/>
      </dsp:nvSpPr>
      <dsp:spPr>
        <a:xfrm>
          <a:off x="585002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A2343-25E4-43E4-A0DA-6EA675BF8131}">
      <dsp:nvSpPr>
        <dsp:cNvPr id="0" name=""/>
        <dsp:cNvSpPr/>
      </dsp:nvSpPr>
      <dsp:spPr>
        <a:xfrm>
          <a:off x="7358061" y="0"/>
          <a:ext cx="2381249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LowerBound/UpperBound/PartitionColumn</a:t>
          </a:r>
          <a:endParaRPr lang="en-IN" sz="900" kern="1200"/>
        </a:p>
      </dsp:txBody>
      <dsp:txXfrm>
        <a:off x="7358061" y="590931"/>
        <a:ext cx="2381249" cy="590931"/>
      </dsp:txXfrm>
    </dsp:sp>
    <dsp:sp modelId="{60F3FDE6-017B-44AD-89A8-863A5CAA7D8D}">
      <dsp:nvSpPr>
        <dsp:cNvPr id="0" name=""/>
        <dsp:cNvSpPr/>
      </dsp:nvSpPr>
      <dsp:spPr>
        <a:xfrm>
          <a:off x="8302711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F33DA-A500-4BF4-8DA2-96210934DDBE}">
      <dsp:nvSpPr>
        <dsp:cNvPr id="0" name=""/>
        <dsp:cNvSpPr/>
      </dsp:nvSpPr>
      <dsp:spPr>
        <a:xfrm>
          <a:off x="9810749" y="0"/>
          <a:ext cx="2381249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FetchSize</a:t>
          </a:r>
          <a:endParaRPr lang="en-IN" sz="900" kern="1200"/>
        </a:p>
      </dsp:txBody>
      <dsp:txXfrm>
        <a:off x="9810749" y="590931"/>
        <a:ext cx="2381249" cy="590931"/>
      </dsp:txXfrm>
    </dsp:sp>
    <dsp:sp modelId="{46A01429-0070-4E23-8F44-651F0784A292}">
      <dsp:nvSpPr>
        <dsp:cNvPr id="0" name=""/>
        <dsp:cNvSpPr/>
      </dsp:nvSpPr>
      <dsp:spPr>
        <a:xfrm>
          <a:off x="10755398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255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Optimized Execution Engine -&gt;Catalyst Optimizer</a:t>
          </a:r>
        </a:p>
      </dsp:txBody>
      <dsp:txXfrm>
        <a:off x="2559" y="590931"/>
        <a:ext cx="3982640" cy="590931"/>
      </dsp:txXfrm>
    </dsp:sp>
    <dsp:sp modelId="{CF3546B1-C8BD-4A8B-AAD4-88B41724388E}">
      <dsp:nvSpPr>
        <dsp:cNvPr id="0" name=""/>
        <dsp:cNvSpPr/>
      </dsp:nvSpPr>
      <dsp:spPr>
        <a:xfrm>
          <a:off x="174790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ABCB89-4CB0-4ADC-8A15-190542E26044}">
      <dsp:nvSpPr>
        <dsp:cNvPr id="0" name=""/>
        <dsp:cNvSpPr/>
      </dsp:nvSpPr>
      <dsp:spPr>
        <a:xfrm>
          <a:off x="410467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In-memory Storage: Tungsten Binary Format</a:t>
          </a:r>
        </a:p>
      </dsp:txBody>
      <dsp:txXfrm>
        <a:off x="4104679" y="590931"/>
        <a:ext cx="3982640" cy="590931"/>
      </dsp:txXfrm>
    </dsp:sp>
    <dsp:sp modelId="{3442911A-CCC1-4E81-8858-066EC7FE5C2C}">
      <dsp:nvSpPr>
        <dsp:cNvPr id="0" name=""/>
        <dsp:cNvSpPr/>
      </dsp:nvSpPr>
      <dsp:spPr>
        <a:xfrm>
          <a:off x="585002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DD3E4-3CCC-483C-943C-067AF7800282}">
      <dsp:nvSpPr>
        <dsp:cNvPr id="0" name=""/>
        <dsp:cNvSpPr/>
      </dsp:nvSpPr>
      <dsp:spPr>
        <a:xfrm>
          <a:off x="8206798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Schema Enforcement: Query Optimization</a:t>
          </a:r>
        </a:p>
      </dsp:txBody>
      <dsp:txXfrm>
        <a:off x="8206798" y="590931"/>
        <a:ext cx="3982640" cy="590931"/>
      </dsp:txXfrm>
    </dsp:sp>
    <dsp:sp modelId="{A1754353-8BD9-483E-8E5F-DBB9F7BAA05A}">
      <dsp:nvSpPr>
        <dsp:cNvPr id="0" name=""/>
        <dsp:cNvSpPr/>
      </dsp:nvSpPr>
      <dsp:spPr>
        <a:xfrm>
          <a:off x="9952143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255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Default Java Serializer: Slow and </a:t>
          </a:r>
          <a:r>
            <a:rPr lang="en-IN" sz="1400" kern="1200" dirty="0"/>
            <a:t>less efficient</a:t>
          </a:r>
        </a:p>
      </dsp:txBody>
      <dsp:txXfrm>
        <a:off x="2559" y="590931"/>
        <a:ext cx="3982640" cy="590931"/>
      </dsp:txXfrm>
    </dsp:sp>
    <dsp:sp modelId="{CF3546B1-C8BD-4A8B-AAD4-88B41724388E}">
      <dsp:nvSpPr>
        <dsp:cNvPr id="0" name=""/>
        <dsp:cNvSpPr/>
      </dsp:nvSpPr>
      <dsp:spPr>
        <a:xfrm>
          <a:off x="174790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F09D6-EF7B-4550-8589-AF180C6ACE6C}">
      <dsp:nvSpPr>
        <dsp:cNvPr id="0" name=""/>
        <dsp:cNvSpPr/>
      </dsp:nvSpPr>
      <dsp:spPr>
        <a:xfrm>
          <a:off x="410467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Smaller Serialization data: Less Network Overhead</a:t>
          </a:r>
        </a:p>
      </dsp:txBody>
      <dsp:txXfrm>
        <a:off x="4104679" y="590931"/>
        <a:ext cx="3982640" cy="590931"/>
      </dsp:txXfrm>
    </dsp:sp>
    <dsp:sp modelId="{22A675CE-BA36-4636-8B4B-BD94645B6FDC}">
      <dsp:nvSpPr>
        <dsp:cNvPr id="0" name=""/>
        <dsp:cNvSpPr/>
      </dsp:nvSpPr>
      <dsp:spPr>
        <a:xfrm>
          <a:off x="585002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1B1689-E743-4084-9D06-17F8BCE894C2}">
      <dsp:nvSpPr>
        <dsp:cNvPr id="0" name=""/>
        <dsp:cNvSpPr/>
      </dsp:nvSpPr>
      <dsp:spPr>
        <a:xfrm>
          <a:off x="8206798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Shuffle across nodes improved </a:t>
          </a:r>
          <a:r>
            <a:rPr lang="en-GB" sz="1400" kern="1200" dirty="0"/>
            <a:t>due to small sized traffic</a:t>
          </a:r>
          <a:endParaRPr lang="en-IN" sz="1400" kern="1200" dirty="0"/>
        </a:p>
      </dsp:txBody>
      <dsp:txXfrm>
        <a:off x="8206798" y="590931"/>
        <a:ext cx="3982640" cy="590931"/>
      </dsp:txXfrm>
    </dsp:sp>
    <dsp:sp modelId="{58CCE79D-D2B7-4969-93BB-A3DC33631D57}">
      <dsp:nvSpPr>
        <dsp:cNvPr id="0" name=""/>
        <dsp:cNvSpPr/>
      </dsp:nvSpPr>
      <dsp:spPr>
        <a:xfrm>
          <a:off x="9952143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255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Catalyst Optimizer for DataFrame</a:t>
          </a:r>
        </a:p>
      </dsp:txBody>
      <dsp:txXfrm>
        <a:off x="2559" y="590931"/>
        <a:ext cx="3982640" cy="590931"/>
      </dsp:txXfrm>
    </dsp:sp>
    <dsp:sp modelId="{CF3546B1-C8BD-4A8B-AAD4-88B41724388E}">
      <dsp:nvSpPr>
        <dsp:cNvPr id="0" name=""/>
        <dsp:cNvSpPr/>
      </dsp:nvSpPr>
      <dsp:spPr>
        <a:xfrm>
          <a:off x="174790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AA380-97CE-4AC1-A597-F060ADB2F1AB}">
      <dsp:nvSpPr>
        <dsp:cNvPr id="0" name=""/>
        <dsp:cNvSpPr/>
      </dsp:nvSpPr>
      <dsp:spPr>
        <a:xfrm>
          <a:off x="410467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Execution Plan: Physical Steps to </a:t>
          </a:r>
          <a:r>
            <a:rPr lang="en-IN" sz="1500" kern="1200" dirty="0"/>
            <a:t>Execute a Logic</a:t>
          </a:r>
        </a:p>
      </dsp:txBody>
      <dsp:txXfrm>
        <a:off x="4104679" y="590931"/>
        <a:ext cx="3982640" cy="590931"/>
      </dsp:txXfrm>
    </dsp:sp>
    <dsp:sp modelId="{B2C55A71-E1E6-4A61-99DC-4FB7F617A7EC}">
      <dsp:nvSpPr>
        <dsp:cNvPr id="0" name=""/>
        <dsp:cNvSpPr/>
      </dsp:nvSpPr>
      <dsp:spPr>
        <a:xfrm>
          <a:off x="585002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A6AAA-37E9-47A9-A978-5DC04A21A939}">
      <dsp:nvSpPr>
        <dsp:cNvPr id="0" name=""/>
        <dsp:cNvSpPr/>
      </dsp:nvSpPr>
      <dsp:spPr>
        <a:xfrm>
          <a:off x="8206798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Insights: How Spark Executes DAG</a:t>
          </a:r>
        </a:p>
      </dsp:txBody>
      <dsp:txXfrm>
        <a:off x="8206798" y="590931"/>
        <a:ext cx="3982640" cy="590931"/>
      </dsp:txXfrm>
    </dsp:sp>
    <dsp:sp modelId="{032E62DC-A38B-47CF-BB98-9B93E5806B80}">
      <dsp:nvSpPr>
        <dsp:cNvPr id="0" name=""/>
        <dsp:cNvSpPr/>
      </dsp:nvSpPr>
      <dsp:spPr>
        <a:xfrm>
          <a:off x="9952143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2842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Shuffling: Reorganizing Partitions</a:t>
          </a:r>
        </a:p>
      </dsp:txBody>
      <dsp:txXfrm>
        <a:off x="2842" y="590931"/>
        <a:ext cx="2979538" cy="590931"/>
      </dsp:txXfrm>
    </dsp:sp>
    <dsp:sp modelId="{CF3546B1-C8BD-4A8B-AAD4-88B41724388E}">
      <dsp:nvSpPr>
        <dsp:cNvPr id="0" name=""/>
        <dsp:cNvSpPr/>
      </dsp:nvSpPr>
      <dsp:spPr>
        <a:xfrm>
          <a:off x="1246636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160EB-5B48-4F36-9860-91ACC3ED14E1}">
      <dsp:nvSpPr>
        <dsp:cNvPr id="0" name=""/>
        <dsp:cNvSpPr/>
      </dsp:nvSpPr>
      <dsp:spPr>
        <a:xfrm>
          <a:off x="3071767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Default: 200</a:t>
          </a:r>
        </a:p>
      </dsp:txBody>
      <dsp:txXfrm>
        <a:off x="3071767" y="590931"/>
        <a:ext cx="2979538" cy="590931"/>
      </dsp:txXfrm>
    </dsp:sp>
    <dsp:sp modelId="{2166666C-FB31-4BA1-926B-4462B9EEB8F4}">
      <dsp:nvSpPr>
        <dsp:cNvPr id="0" name=""/>
        <dsp:cNvSpPr/>
      </dsp:nvSpPr>
      <dsp:spPr>
        <a:xfrm>
          <a:off x="4315561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C47E8-92BC-4EAE-ACB9-F0FDFCA82D40}">
      <dsp:nvSpPr>
        <dsp:cNvPr id="0" name=""/>
        <dsp:cNvSpPr/>
      </dsp:nvSpPr>
      <dsp:spPr>
        <a:xfrm>
          <a:off x="6140692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Wide Transformations: Join/Sort/Aggregate</a:t>
          </a:r>
        </a:p>
      </dsp:txBody>
      <dsp:txXfrm>
        <a:off x="6140692" y="590931"/>
        <a:ext cx="2979538" cy="590931"/>
      </dsp:txXfrm>
    </dsp:sp>
    <dsp:sp modelId="{2624764B-D3A5-4C56-B480-F75B3B1B297E}">
      <dsp:nvSpPr>
        <dsp:cNvPr id="0" name=""/>
        <dsp:cNvSpPr/>
      </dsp:nvSpPr>
      <dsp:spPr>
        <a:xfrm>
          <a:off x="7384486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C10DB1-7A1D-408F-B427-00AD535D5168}">
      <dsp:nvSpPr>
        <dsp:cNvPr id="0" name=""/>
        <dsp:cNvSpPr/>
      </dsp:nvSpPr>
      <dsp:spPr>
        <a:xfrm>
          <a:off x="9209617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Default not suitable for All Use-Cases</a:t>
          </a:r>
        </a:p>
      </dsp:txBody>
      <dsp:txXfrm>
        <a:off x="9209617" y="590931"/>
        <a:ext cx="2979538" cy="590931"/>
      </dsp:txXfrm>
    </dsp:sp>
    <dsp:sp modelId="{CC96FACF-AE2C-4CD2-A033-68FDC74AC8AF}">
      <dsp:nvSpPr>
        <dsp:cNvPr id="0" name=""/>
        <dsp:cNvSpPr/>
      </dsp:nvSpPr>
      <dsp:spPr>
        <a:xfrm>
          <a:off x="10453411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255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Name Conflict: User Defined Method vs Library Method</a:t>
          </a:r>
        </a:p>
      </dsp:txBody>
      <dsp:txXfrm>
        <a:off x="2559" y="590931"/>
        <a:ext cx="3982640" cy="590931"/>
      </dsp:txXfrm>
    </dsp:sp>
    <dsp:sp modelId="{CF3546B1-C8BD-4A8B-AAD4-88B41724388E}">
      <dsp:nvSpPr>
        <dsp:cNvPr id="0" name=""/>
        <dsp:cNvSpPr/>
      </dsp:nvSpPr>
      <dsp:spPr>
        <a:xfrm>
          <a:off x="174790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3CADD-9BE9-4F24-9183-0675028C7497}">
      <dsp:nvSpPr>
        <dsp:cNvPr id="0" name=""/>
        <dsp:cNvSpPr/>
      </dsp:nvSpPr>
      <dsp:spPr>
        <a:xfrm>
          <a:off x="410467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Resource Overhead</a:t>
          </a:r>
        </a:p>
      </dsp:txBody>
      <dsp:txXfrm>
        <a:off x="4104679" y="590931"/>
        <a:ext cx="3982640" cy="590931"/>
      </dsp:txXfrm>
    </dsp:sp>
    <dsp:sp modelId="{E0C6AE6E-AC7C-40EE-9D07-CBCE2B08284E}">
      <dsp:nvSpPr>
        <dsp:cNvPr id="0" name=""/>
        <dsp:cNvSpPr/>
      </dsp:nvSpPr>
      <dsp:spPr>
        <a:xfrm>
          <a:off x="585002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06DFA-A59B-4838-9D61-51B99CA3B7EF}">
      <dsp:nvSpPr>
        <dsp:cNvPr id="0" name=""/>
        <dsp:cNvSpPr/>
      </dsp:nvSpPr>
      <dsp:spPr>
        <a:xfrm>
          <a:off x="8206798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Code ReadbiIity/MaintainabiIity</a:t>
          </a:r>
        </a:p>
      </dsp:txBody>
      <dsp:txXfrm>
        <a:off x="8206798" y="590931"/>
        <a:ext cx="3982640" cy="590931"/>
      </dsp:txXfrm>
    </dsp:sp>
    <dsp:sp modelId="{BD5E1724-DC40-42E4-8026-09CE72CC9F4F}">
      <dsp:nvSpPr>
        <dsp:cNvPr id="0" name=""/>
        <dsp:cNvSpPr/>
      </dsp:nvSpPr>
      <dsp:spPr>
        <a:xfrm>
          <a:off x="9952143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255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Immutability</a:t>
          </a:r>
        </a:p>
      </dsp:txBody>
      <dsp:txXfrm>
        <a:off x="2559" y="590931"/>
        <a:ext cx="3982640" cy="590931"/>
      </dsp:txXfrm>
    </dsp:sp>
    <dsp:sp modelId="{CF3546B1-C8BD-4A8B-AAD4-88B41724388E}">
      <dsp:nvSpPr>
        <dsp:cNvPr id="0" name=""/>
        <dsp:cNvSpPr/>
      </dsp:nvSpPr>
      <dsp:spPr>
        <a:xfrm>
          <a:off x="174790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D6F98A-9FF2-439C-8D14-AEEAAEC392B9}">
      <dsp:nvSpPr>
        <dsp:cNvPr id="0" name=""/>
        <dsp:cNvSpPr/>
      </dsp:nvSpPr>
      <dsp:spPr>
        <a:xfrm>
          <a:off x="410467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Select — 1 New DF</a:t>
          </a:r>
        </a:p>
      </dsp:txBody>
      <dsp:txXfrm>
        <a:off x="4104679" y="590931"/>
        <a:ext cx="3982640" cy="590931"/>
      </dsp:txXfrm>
    </dsp:sp>
    <dsp:sp modelId="{FFBA84F5-7278-404A-B530-3E752BD23C30}">
      <dsp:nvSpPr>
        <dsp:cNvPr id="0" name=""/>
        <dsp:cNvSpPr/>
      </dsp:nvSpPr>
      <dsp:spPr>
        <a:xfrm>
          <a:off x="585002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E0101-C00B-48C1-9802-537CF8F7CEE2}">
      <dsp:nvSpPr>
        <dsp:cNvPr id="0" name=""/>
        <dsp:cNvSpPr/>
      </dsp:nvSpPr>
      <dsp:spPr>
        <a:xfrm>
          <a:off x="8206798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WithColumn — Multiple New DFs</a:t>
          </a:r>
        </a:p>
      </dsp:txBody>
      <dsp:txXfrm>
        <a:off x="8206798" y="590931"/>
        <a:ext cx="3982640" cy="590931"/>
      </dsp:txXfrm>
    </dsp:sp>
    <dsp:sp modelId="{FA42CF92-0443-4B74-B056-4CA3BA81FA1C}">
      <dsp:nvSpPr>
        <dsp:cNvPr id="0" name=""/>
        <dsp:cNvSpPr/>
      </dsp:nvSpPr>
      <dsp:spPr>
        <a:xfrm>
          <a:off x="9952143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255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Context Switch between JVM and Python</a:t>
          </a:r>
        </a:p>
      </dsp:txBody>
      <dsp:txXfrm>
        <a:off x="2559" y="590931"/>
        <a:ext cx="3982640" cy="590931"/>
      </dsp:txXfrm>
    </dsp:sp>
    <dsp:sp modelId="{CF3546B1-C8BD-4A8B-AAD4-88B41724388E}">
      <dsp:nvSpPr>
        <dsp:cNvPr id="0" name=""/>
        <dsp:cNvSpPr/>
      </dsp:nvSpPr>
      <dsp:spPr>
        <a:xfrm>
          <a:off x="174790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5C11A-8781-4DB1-8F19-60781F73B0A5}">
      <dsp:nvSpPr>
        <dsp:cNvPr id="0" name=""/>
        <dsp:cNvSpPr/>
      </dsp:nvSpPr>
      <dsp:spPr>
        <a:xfrm>
          <a:off x="410467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Serialization/Deserialization</a:t>
          </a:r>
        </a:p>
      </dsp:txBody>
      <dsp:txXfrm>
        <a:off x="4104679" y="590931"/>
        <a:ext cx="3982640" cy="590931"/>
      </dsp:txXfrm>
    </dsp:sp>
    <dsp:sp modelId="{83C84D8C-0701-4A87-A272-417F335B7A34}">
      <dsp:nvSpPr>
        <dsp:cNvPr id="0" name=""/>
        <dsp:cNvSpPr/>
      </dsp:nvSpPr>
      <dsp:spPr>
        <a:xfrm>
          <a:off x="585002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0900A-7C22-4328-9AE9-01688BC4E1AD}">
      <dsp:nvSpPr>
        <dsp:cNvPr id="0" name=""/>
        <dsp:cNvSpPr/>
      </dsp:nvSpPr>
      <dsp:spPr>
        <a:xfrm>
          <a:off x="8206798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Black Box to Spark to Perform </a:t>
          </a:r>
          <a:r>
            <a:rPr lang="en-IN" sz="1600" kern="1200" dirty="0"/>
            <a:t>Optimization</a:t>
          </a:r>
        </a:p>
      </dsp:txBody>
      <dsp:txXfrm>
        <a:off x="8206798" y="590931"/>
        <a:ext cx="3982640" cy="590931"/>
      </dsp:txXfrm>
    </dsp:sp>
    <dsp:sp modelId="{E0D18C70-B1EC-4BDC-AEB8-42C212EA05E1}">
      <dsp:nvSpPr>
        <dsp:cNvPr id="0" name=""/>
        <dsp:cNvSpPr/>
      </dsp:nvSpPr>
      <dsp:spPr>
        <a:xfrm>
          <a:off x="9952143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255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Data Skew</a:t>
          </a:r>
        </a:p>
      </dsp:txBody>
      <dsp:txXfrm>
        <a:off x="2559" y="590931"/>
        <a:ext cx="3982640" cy="590931"/>
      </dsp:txXfrm>
    </dsp:sp>
    <dsp:sp modelId="{CF3546B1-C8BD-4A8B-AAD4-88B41724388E}">
      <dsp:nvSpPr>
        <dsp:cNvPr id="0" name=""/>
        <dsp:cNvSpPr/>
      </dsp:nvSpPr>
      <dsp:spPr>
        <a:xfrm>
          <a:off x="174790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5C11A-8781-4DB1-8F19-60781F73B0A5}">
      <dsp:nvSpPr>
        <dsp:cNvPr id="0" name=""/>
        <dsp:cNvSpPr/>
      </dsp:nvSpPr>
      <dsp:spPr>
        <a:xfrm>
          <a:off x="410467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Spark UI</a:t>
          </a:r>
        </a:p>
      </dsp:txBody>
      <dsp:txXfrm>
        <a:off x="4104679" y="590931"/>
        <a:ext cx="3982640" cy="590931"/>
      </dsp:txXfrm>
    </dsp:sp>
    <dsp:sp modelId="{83C84D8C-0701-4A87-A272-417F335B7A34}">
      <dsp:nvSpPr>
        <dsp:cNvPr id="0" name=""/>
        <dsp:cNvSpPr/>
      </dsp:nvSpPr>
      <dsp:spPr>
        <a:xfrm>
          <a:off x="585002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0900A-7C22-4328-9AE9-01688BC4E1AD}">
      <dsp:nvSpPr>
        <dsp:cNvPr id="0" name=""/>
        <dsp:cNvSpPr/>
      </dsp:nvSpPr>
      <dsp:spPr>
        <a:xfrm>
          <a:off x="8206798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Salting/AQE</a:t>
          </a:r>
        </a:p>
      </dsp:txBody>
      <dsp:txXfrm>
        <a:off x="8206798" y="590931"/>
        <a:ext cx="3982640" cy="590931"/>
      </dsp:txXfrm>
    </dsp:sp>
    <dsp:sp modelId="{E0D18C70-B1EC-4BDC-AEB8-42C212EA05E1}">
      <dsp:nvSpPr>
        <dsp:cNvPr id="0" name=""/>
        <dsp:cNvSpPr/>
      </dsp:nvSpPr>
      <dsp:spPr>
        <a:xfrm>
          <a:off x="9952143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148" y="0"/>
          <a:ext cx="198239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Unified Analytics Engine vs Unified Analytics Platform</a:t>
          </a:r>
        </a:p>
      </dsp:txBody>
      <dsp:txXfrm>
        <a:off x="148" y="965168"/>
        <a:ext cx="1982390" cy="965168"/>
      </dsp:txXfrm>
    </dsp:sp>
    <dsp:sp modelId="{A81001B1-859D-47CA-B8C3-4BC9A2EE0BD4}">
      <dsp:nvSpPr>
        <dsp:cNvPr id="0" name=""/>
        <dsp:cNvSpPr/>
      </dsp:nvSpPr>
      <dsp:spPr>
        <a:xfrm>
          <a:off x="589592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E9A3BD-28A5-410B-B7A0-CE6A41C0CB4A}">
      <dsp:nvSpPr>
        <dsp:cNvPr id="0" name=""/>
        <dsp:cNvSpPr/>
      </dsp:nvSpPr>
      <dsp:spPr>
        <a:xfrm>
          <a:off x="2042011" y="0"/>
          <a:ext cx="198239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Additional features like</a:t>
          </a:r>
        </a:p>
      </dsp:txBody>
      <dsp:txXfrm>
        <a:off x="2042011" y="965168"/>
        <a:ext cx="1982390" cy="965168"/>
      </dsp:txXfrm>
    </dsp:sp>
    <dsp:sp modelId="{6E332ED3-74E7-4909-B938-AE6C7DB7DF1D}">
      <dsp:nvSpPr>
        <dsp:cNvPr id="0" name=""/>
        <dsp:cNvSpPr/>
      </dsp:nvSpPr>
      <dsp:spPr>
        <a:xfrm>
          <a:off x="2631454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6448D0-9311-4CEF-B49E-62C101D0CFEE}">
      <dsp:nvSpPr>
        <dsp:cNvPr id="0" name=""/>
        <dsp:cNvSpPr/>
      </dsp:nvSpPr>
      <dsp:spPr>
        <a:xfrm>
          <a:off x="4083873" y="0"/>
          <a:ext cx="198239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Collaboration</a:t>
          </a:r>
        </a:p>
      </dsp:txBody>
      <dsp:txXfrm>
        <a:off x="4083873" y="965168"/>
        <a:ext cx="1982390" cy="965168"/>
      </dsp:txXfrm>
    </dsp:sp>
    <dsp:sp modelId="{AED108F7-F224-4808-BBBD-4E77EF76AE22}">
      <dsp:nvSpPr>
        <dsp:cNvPr id="0" name=""/>
        <dsp:cNvSpPr/>
      </dsp:nvSpPr>
      <dsp:spPr>
        <a:xfrm>
          <a:off x="4673317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5A813-63C1-4DA7-BB10-6B89016B42BF}">
      <dsp:nvSpPr>
        <dsp:cNvPr id="0" name=""/>
        <dsp:cNvSpPr/>
      </dsp:nvSpPr>
      <dsp:spPr>
        <a:xfrm>
          <a:off x="6125735" y="0"/>
          <a:ext cx="198239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Performance</a:t>
          </a:r>
        </a:p>
      </dsp:txBody>
      <dsp:txXfrm>
        <a:off x="6125735" y="965168"/>
        <a:ext cx="1982390" cy="965168"/>
      </dsp:txXfrm>
    </dsp:sp>
    <dsp:sp modelId="{ED5A790E-E0B8-49C5-A413-FBB94DC8E0ED}">
      <dsp:nvSpPr>
        <dsp:cNvPr id="0" name=""/>
        <dsp:cNvSpPr/>
      </dsp:nvSpPr>
      <dsp:spPr>
        <a:xfrm>
          <a:off x="6715179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9E8E66-589C-46DF-8589-D40355134076}">
      <dsp:nvSpPr>
        <dsp:cNvPr id="0" name=""/>
        <dsp:cNvSpPr/>
      </dsp:nvSpPr>
      <dsp:spPr>
        <a:xfrm>
          <a:off x="8167598" y="0"/>
          <a:ext cx="198239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Managed service vs Open source</a:t>
          </a:r>
          <a:endParaRPr lang="en-IN" sz="1700" kern="1200" dirty="0"/>
        </a:p>
      </dsp:txBody>
      <dsp:txXfrm>
        <a:off x="8167598" y="965168"/>
        <a:ext cx="1982390" cy="965168"/>
      </dsp:txXfrm>
    </dsp:sp>
    <dsp:sp modelId="{E3707057-CA08-4FE7-8C2C-5A9CB8DBDE11}">
      <dsp:nvSpPr>
        <dsp:cNvPr id="0" name=""/>
        <dsp:cNvSpPr/>
      </dsp:nvSpPr>
      <dsp:spPr>
        <a:xfrm>
          <a:off x="8757042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319CF-99AA-42B6-99C6-33A6D228D68D}">
      <dsp:nvSpPr>
        <dsp:cNvPr id="0" name=""/>
        <dsp:cNvSpPr/>
      </dsp:nvSpPr>
      <dsp:spPr>
        <a:xfrm>
          <a:off x="10209460" y="0"/>
          <a:ext cx="198239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Automated Cluster Management</a:t>
          </a:r>
        </a:p>
      </dsp:txBody>
      <dsp:txXfrm>
        <a:off x="10209460" y="965168"/>
        <a:ext cx="1982390" cy="965168"/>
      </dsp:txXfrm>
    </dsp:sp>
    <dsp:sp modelId="{1CFDCAC1-DDAF-4E8E-B3F1-88FCE18C0916}">
      <dsp:nvSpPr>
        <dsp:cNvPr id="0" name=""/>
        <dsp:cNvSpPr/>
      </dsp:nvSpPr>
      <dsp:spPr>
        <a:xfrm>
          <a:off x="10798904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255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Spark UI</a:t>
          </a:r>
        </a:p>
      </dsp:txBody>
      <dsp:txXfrm>
        <a:off x="2559" y="590931"/>
        <a:ext cx="3982640" cy="590931"/>
      </dsp:txXfrm>
    </dsp:sp>
    <dsp:sp modelId="{CF3546B1-C8BD-4A8B-AAD4-88B41724388E}">
      <dsp:nvSpPr>
        <dsp:cNvPr id="0" name=""/>
        <dsp:cNvSpPr/>
      </dsp:nvSpPr>
      <dsp:spPr>
        <a:xfrm>
          <a:off x="174790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8149-DB8F-402B-A162-8041BA091D61}">
      <dsp:nvSpPr>
        <dsp:cNvPr id="0" name=""/>
        <dsp:cNvSpPr/>
      </dsp:nvSpPr>
      <dsp:spPr>
        <a:xfrm>
          <a:off x="410467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Usage of Spark Driver/Executor </a:t>
          </a:r>
          <a:r>
            <a:rPr lang="en-IN" sz="1700" kern="1200" dirty="0"/>
            <a:t>Memory</a:t>
          </a:r>
        </a:p>
      </dsp:txBody>
      <dsp:txXfrm>
        <a:off x="4104679" y="590931"/>
        <a:ext cx="3982640" cy="590931"/>
      </dsp:txXfrm>
    </dsp:sp>
    <dsp:sp modelId="{129DAD98-AE8E-4E47-890C-681C0549BAF4}">
      <dsp:nvSpPr>
        <dsp:cNvPr id="0" name=""/>
        <dsp:cNvSpPr/>
      </dsp:nvSpPr>
      <dsp:spPr>
        <a:xfrm>
          <a:off x="585002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5BFDC9-FCF3-4FDA-BD26-8B24812DBEEF}">
      <dsp:nvSpPr>
        <dsp:cNvPr id="0" name=""/>
        <dsp:cNvSpPr/>
      </dsp:nvSpPr>
      <dsp:spPr>
        <a:xfrm>
          <a:off x="8206798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Data Skew/ Collect</a:t>
          </a:r>
        </a:p>
      </dsp:txBody>
      <dsp:txXfrm>
        <a:off x="8206798" y="590931"/>
        <a:ext cx="3982640" cy="590931"/>
      </dsp:txXfrm>
    </dsp:sp>
    <dsp:sp modelId="{A184EAB6-4FAC-41AF-9664-86F35766190A}">
      <dsp:nvSpPr>
        <dsp:cNvPr id="0" name=""/>
        <dsp:cNvSpPr/>
      </dsp:nvSpPr>
      <dsp:spPr>
        <a:xfrm>
          <a:off x="9952143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255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Driver : User Facing Program</a:t>
          </a:r>
        </a:p>
      </dsp:txBody>
      <dsp:txXfrm>
        <a:off x="2559" y="590931"/>
        <a:ext cx="3982640" cy="590931"/>
      </dsp:txXfrm>
    </dsp:sp>
    <dsp:sp modelId="{CF3546B1-C8BD-4A8B-AAD4-88B41724388E}">
      <dsp:nvSpPr>
        <dsp:cNvPr id="0" name=""/>
        <dsp:cNvSpPr/>
      </dsp:nvSpPr>
      <dsp:spPr>
        <a:xfrm>
          <a:off x="174790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09935B-5323-49DE-A610-37AEAE10EB52}">
      <dsp:nvSpPr>
        <dsp:cNvPr id="0" name=""/>
        <dsp:cNvSpPr/>
      </dsp:nvSpPr>
      <dsp:spPr>
        <a:xfrm>
          <a:off x="410467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OOM Issue</a:t>
          </a:r>
        </a:p>
      </dsp:txBody>
      <dsp:txXfrm>
        <a:off x="4104679" y="590931"/>
        <a:ext cx="3982640" cy="590931"/>
      </dsp:txXfrm>
    </dsp:sp>
    <dsp:sp modelId="{472309F1-530B-4A9D-94C5-64A337A6D7DA}">
      <dsp:nvSpPr>
        <dsp:cNvPr id="0" name=""/>
        <dsp:cNvSpPr/>
      </dsp:nvSpPr>
      <dsp:spPr>
        <a:xfrm>
          <a:off x="585002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F1F39-95CB-4A98-84FD-267500BA0D1A}">
      <dsp:nvSpPr>
        <dsp:cNvPr id="0" name=""/>
        <dsp:cNvSpPr/>
      </dsp:nvSpPr>
      <dsp:spPr>
        <a:xfrm>
          <a:off x="8206798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Alternative: Take, First, Head</a:t>
          </a:r>
        </a:p>
      </dsp:txBody>
      <dsp:txXfrm>
        <a:off x="8206798" y="590931"/>
        <a:ext cx="3982640" cy="590931"/>
      </dsp:txXfrm>
    </dsp:sp>
    <dsp:sp modelId="{D42011A0-3B72-42A2-94B7-BECE7FC1DADE}">
      <dsp:nvSpPr>
        <dsp:cNvPr id="0" name=""/>
        <dsp:cNvSpPr/>
      </dsp:nvSpPr>
      <dsp:spPr>
        <a:xfrm>
          <a:off x="9952143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255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Spark 3.0</a:t>
          </a:r>
        </a:p>
      </dsp:txBody>
      <dsp:txXfrm>
        <a:off x="2559" y="590931"/>
        <a:ext cx="3982640" cy="590931"/>
      </dsp:txXfrm>
    </dsp:sp>
    <dsp:sp modelId="{CF3546B1-C8BD-4A8B-AAD4-88B41724388E}">
      <dsp:nvSpPr>
        <dsp:cNvPr id="0" name=""/>
        <dsp:cNvSpPr/>
      </dsp:nvSpPr>
      <dsp:spPr>
        <a:xfrm>
          <a:off x="174790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E103D-2410-4D5D-BF6D-FD90153059B2}">
      <dsp:nvSpPr>
        <dsp:cNvPr id="0" name=""/>
        <dsp:cNvSpPr/>
      </dsp:nvSpPr>
      <dsp:spPr>
        <a:xfrm>
          <a:off x="410467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STAR Schema Queries</a:t>
          </a:r>
        </a:p>
      </dsp:txBody>
      <dsp:txXfrm>
        <a:off x="4104679" y="590931"/>
        <a:ext cx="3982640" cy="590931"/>
      </dsp:txXfrm>
    </dsp:sp>
    <dsp:sp modelId="{00143F53-A891-449A-BCD9-2428796FE44F}">
      <dsp:nvSpPr>
        <dsp:cNvPr id="0" name=""/>
        <dsp:cNvSpPr/>
      </dsp:nvSpPr>
      <dsp:spPr>
        <a:xfrm>
          <a:off x="585002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7B898-BA90-4AF2-B08D-B46A2EF404BC}">
      <dsp:nvSpPr>
        <dsp:cNvPr id="0" name=""/>
        <dsp:cNvSpPr/>
      </dsp:nvSpPr>
      <dsp:spPr>
        <a:xfrm>
          <a:off x="8206798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Partition Pruning + Broadcast Join</a:t>
          </a:r>
        </a:p>
      </dsp:txBody>
      <dsp:txXfrm>
        <a:off x="8206798" y="590931"/>
        <a:ext cx="3982640" cy="590931"/>
      </dsp:txXfrm>
    </dsp:sp>
    <dsp:sp modelId="{2CB95B01-31FB-43EF-8E1F-C78618CEA3E2}">
      <dsp:nvSpPr>
        <dsp:cNvPr id="0" name=""/>
        <dsp:cNvSpPr/>
      </dsp:nvSpPr>
      <dsp:spPr>
        <a:xfrm>
          <a:off x="9952143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5238" y="0"/>
          <a:ext cx="6000749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Parquet - OLAP</a:t>
          </a:r>
        </a:p>
      </dsp:txBody>
      <dsp:txXfrm>
        <a:off x="5238" y="590931"/>
        <a:ext cx="6000749" cy="590931"/>
      </dsp:txXfrm>
    </dsp:sp>
    <dsp:sp modelId="{CF3546B1-C8BD-4A8B-AAD4-88B41724388E}">
      <dsp:nvSpPr>
        <dsp:cNvPr id="0" name=""/>
        <dsp:cNvSpPr/>
      </dsp:nvSpPr>
      <dsp:spPr>
        <a:xfrm>
          <a:off x="2759638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1B7EB-2EB4-40F5-8053-8A7E5A38C157}">
      <dsp:nvSpPr>
        <dsp:cNvPr id="0" name=""/>
        <dsp:cNvSpPr/>
      </dsp:nvSpPr>
      <dsp:spPr>
        <a:xfrm>
          <a:off x="6186010" y="0"/>
          <a:ext cx="6000749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AVRO - OLTP</a:t>
          </a:r>
        </a:p>
      </dsp:txBody>
      <dsp:txXfrm>
        <a:off x="6186010" y="590931"/>
        <a:ext cx="6000749" cy="590931"/>
      </dsp:txXfrm>
    </dsp:sp>
    <dsp:sp modelId="{E76B07D4-8CDC-47DB-A788-1395B4A0FA21}">
      <dsp:nvSpPr>
        <dsp:cNvPr id="0" name=""/>
        <dsp:cNvSpPr/>
      </dsp:nvSpPr>
      <dsp:spPr>
        <a:xfrm>
          <a:off x="8940410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0" y="0"/>
          <a:ext cx="2381249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CPU Utilization</a:t>
          </a:r>
        </a:p>
      </dsp:txBody>
      <dsp:txXfrm>
        <a:off x="0" y="590931"/>
        <a:ext cx="2381249" cy="590931"/>
      </dsp:txXfrm>
    </dsp:sp>
    <dsp:sp modelId="{CF3546B1-C8BD-4A8B-AAD4-88B41724388E}">
      <dsp:nvSpPr>
        <dsp:cNvPr id="0" name=""/>
        <dsp:cNvSpPr/>
      </dsp:nvSpPr>
      <dsp:spPr>
        <a:xfrm>
          <a:off x="944649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031D3-3323-47BC-9C9D-93A9ED2E5AA7}">
      <dsp:nvSpPr>
        <dsp:cNvPr id="0" name=""/>
        <dsp:cNvSpPr/>
      </dsp:nvSpPr>
      <dsp:spPr>
        <a:xfrm>
          <a:off x="2452687" y="0"/>
          <a:ext cx="2381249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Compression Ratio</a:t>
          </a:r>
        </a:p>
      </dsp:txBody>
      <dsp:txXfrm>
        <a:off x="2452687" y="590931"/>
        <a:ext cx="2381249" cy="590931"/>
      </dsp:txXfrm>
    </dsp:sp>
    <dsp:sp modelId="{F2435A72-FD31-4952-8AB2-8EA657906F39}">
      <dsp:nvSpPr>
        <dsp:cNvPr id="0" name=""/>
        <dsp:cNvSpPr/>
      </dsp:nvSpPr>
      <dsp:spPr>
        <a:xfrm>
          <a:off x="3397337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325FC-C19F-4EC7-A3A4-07AB7E9316D3}">
      <dsp:nvSpPr>
        <dsp:cNvPr id="0" name=""/>
        <dsp:cNvSpPr/>
      </dsp:nvSpPr>
      <dsp:spPr>
        <a:xfrm>
          <a:off x="4905374" y="0"/>
          <a:ext cx="2381249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Compute Intensive</a:t>
          </a:r>
        </a:p>
      </dsp:txBody>
      <dsp:txXfrm>
        <a:off x="4905374" y="590931"/>
        <a:ext cx="2381249" cy="590931"/>
      </dsp:txXfrm>
    </dsp:sp>
    <dsp:sp modelId="{D3F851EC-327F-4DB5-86A0-CAA0C922354D}">
      <dsp:nvSpPr>
        <dsp:cNvPr id="0" name=""/>
        <dsp:cNvSpPr/>
      </dsp:nvSpPr>
      <dsp:spPr>
        <a:xfrm>
          <a:off x="585002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E8392-BC5D-43F2-B17B-E7825685619A}">
      <dsp:nvSpPr>
        <dsp:cNvPr id="0" name=""/>
        <dsp:cNvSpPr/>
      </dsp:nvSpPr>
      <dsp:spPr>
        <a:xfrm>
          <a:off x="7358061" y="0"/>
          <a:ext cx="2381249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Splitable</a:t>
          </a:r>
        </a:p>
      </dsp:txBody>
      <dsp:txXfrm>
        <a:off x="7358061" y="590931"/>
        <a:ext cx="2381249" cy="590931"/>
      </dsp:txXfrm>
    </dsp:sp>
    <dsp:sp modelId="{21A25D4A-FF34-46DE-87EF-FEFEB63A524E}">
      <dsp:nvSpPr>
        <dsp:cNvPr id="0" name=""/>
        <dsp:cNvSpPr/>
      </dsp:nvSpPr>
      <dsp:spPr>
        <a:xfrm>
          <a:off x="8302711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5936C-7D41-4503-9153-466476F500B1}">
      <dsp:nvSpPr>
        <dsp:cNvPr id="0" name=""/>
        <dsp:cNvSpPr/>
      </dsp:nvSpPr>
      <dsp:spPr>
        <a:xfrm>
          <a:off x="9810749" y="0"/>
          <a:ext cx="2381249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Storage Intensive</a:t>
          </a:r>
        </a:p>
      </dsp:txBody>
      <dsp:txXfrm>
        <a:off x="9810749" y="590931"/>
        <a:ext cx="2381249" cy="590931"/>
      </dsp:txXfrm>
    </dsp:sp>
    <dsp:sp modelId="{7D796779-ACE6-4D17-8BD5-408BA066A6C9}">
      <dsp:nvSpPr>
        <dsp:cNvPr id="0" name=""/>
        <dsp:cNvSpPr/>
      </dsp:nvSpPr>
      <dsp:spPr>
        <a:xfrm>
          <a:off x="10755398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255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Structured/Semi/Unstructured</a:t>
          </a:r>
        </a:p>
      </dsp:txBody>
      <dsp:txXfrm>
        <a:off x="2559" y="590931"/>
        <a:ext cx="3982640" cy="590931"/>
      </dsp:txXfrm>
    </dsp:sp>
    <dsp:sp modelId="{CF3546B1-C8BD-4A8B-AAD4-88B41724388E}">
      <dsp:nvSpPr>
        <dsp:cNvPr id="0" name=""/>
        <dsp:cNvSpPr/>
      </dsp:nvSpPr>
      <dsp:spPr>
        <a:xfrm>
          <a:off x="174790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007CC-AACC-4563-852E-AAF0D19FB070}">
      <dsp:nvSpPr>
        <dsp:cNvPr id="0" name=""/>
        <dsp:cNvSpPr/>
      </dsp:nvSpPr>
      <dsp:spPr>
        <a:xfrm>
          <a:off x="410467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Schema on Write/Read Corrupting System</a:t>
          </a:r>
        </a:p>
      </dsp:txBody>
      <dsp:txXfrm>
        <a:off x="4104679" y="590931"/>
        <a:ext cx="3982640" cy="590931"/>
      </dsp:txXfrm>
    </dsp:sp>
    <dsp:sp modelId="{A4405F31-62EF-4EA8-8C05-98CDF73B9038}">
      <dsp:nvSpPr>
        <dsp:cNvPr id="0" name=""/>
        <dsp:cNvSpPr/>
      </dsp:nvSpPr>
      <dsp:spPr>
        <a:xfrm>
          <a:off x="585002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E67B95-5180-4BCE-ABE8-5AA920152CE8}">
      <dsp:nvSpPr>
        <dsp:cNvPr id="0" name=""/>
        <dsp:cNvSpPr/>
      </dsp:nvSpPr>
      <dsp:spPr>
        <a:xfrm>
          <a:off x="8206798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ACID Transaction</a:t>
          </a:r>
        </a:p>
      </dsp:txBody>
      <dsp:txXfrm>
        <a:off x="8206798" y="590931"/>
        <a:ext cx="3982640" cy="590931"/>
      </dsp:txXfrm>
    </dsp:sp>
    <dsp:sp modelId="{75CF5086-9212-4209-B297-12FEFD0E7804}">
      <dsp:nvSpPr>
        <dsp:cNvPr id="0" name=""/>
        <dsp:cNvSpPr/>
      </dsp:nvSpPr>
      <dsp:spPr>
        <a:xfrm>
          <a:off x="9952143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2842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DML Operation</a:t>
          </a:r>
        </a:p>
      </dsp:txBody>
      <dsp:txXfrm>
        <a:off x="2842" y="590931"/>
        <a:ext cx="2979538" cy="590931"/>
      </dsp:txXfrm>
    </dsp:sp>
    <dsp:sp modelId="{CF3546B1-C8BD-4A8B-AAD4-88B41724388E}">
      <dsp:nvSpPr>
        <dsp:cNvPr id="0" name=""/>
        <dsp:cNvSpPr/>
      </dsp:nvSpPr>
      <dsp:spPr>
        <a:xfrm>
          <a:off x="1246636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DA7459-F301-4117-A71D-DD733710BA67}">
      <dsp:nvSpPr>
        <dsp:cNvPr id="0" name=""/>
        <dsp:cNvSpPr/>
      </dsp:nvSpPr>
      <dsp:spPr>
        <a:xfrm>
          <a:off x="3071767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Json Log Files</a:t>
          </a:r>
        </a:p>
      </dsp:txBody>
      <dsp:txXfrm>
        <a:off x="3071767" y="590931"/>
        <a:ext cx="2979538" cy="590931"/>
      </dsp:txXfrm>
    </dsp:sp>
    <dsp:sp modelId="{B37E67C2-D510-4AB3-9072-54BEB4FB4105}">
      <dsp:nvSpPr>
        <dsp:cNvPr id="0" name=""/>
        <dsp:cNvSpPr/>
      </dsp:nvSpPr>
      <dsp:spPr>
        <a:xfrm>
          <a:off x="4315561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B22E8-1A95-49AD-9FAE-512B79613708}">
      <dsp:nvSpPr>
        <dsp:cNvPr id="0" name=""/>
        <dsp:cNvSpPr/>
      </dsp:nvSpPr>
      <dsp:spPr>
        <a:xfrm>
          <a:off x="6140692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Parquet Log Files</a:t>
          </a:r>
        </a:p>
      </dsp:txBody>
      <dsp:txXfrm>
        <a:off x="6140692" y="590931"/>
        <a:ext cx="2979538" cy="590931"/>
      </dsp:txXfrm>
    </dsp:sp>
    <dsp:sp modelId="{C654BFBE-35C0-4FEA-A23C-A7B98D8D8CB9}">
      <dsp:nvSpPr>
        <dsp:cNvPr id="0" name=""/>
        <dsp:cNvSpPr/>
      </dsp:nvSpPr>
      <dsp:spPr>
        <a:xfrm>
          <a:off x="7384486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CFDC9-6610-44FD-B493-3CE0482C930C}">
      <dsp:nvSpPr>
        <dsp:cNvPr id="0" name=""/>
        <dsp:cNvSpPr/>
      </dsp:nvSpPr>
      <dsp:spPr>
        <a:xfrm>
          <a:off x="9209617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Metadata</a:t>
          </a:r>
        </a:p>
      </dsp:txBody>
      <dsp:txXfrm>
        <a:off x="9209617" y="590931"/>
        <a:ext cx="2979538" cy="590931"/>
      </dsp:txXfrm>
    </dsp:sp>
    <dsp:sp modelId="{8598BF27-20B4-482A-905D-DEB8F86D0CBB}">
      <dsp:nvSpPr>
        <dsp:cNvPr id="0" name=""/>
        <dsp:cNvSpPr/>
      </dsp:nvSpPr>
      <dsp:spPr>
        <a:xfrm>
          <a:off x="10453411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0" y="0"/>
          <a:ext cx="2381249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Atomicity -Y Transaction Logs</a:t>
          </a:r>
        </a:p>
      </dsp:txBody>
      <dsp:txXfrm>
        <a:off x="0" y="590931"/>
        <a:ext cx="2381249" cy="590931"/>
      </dsp:txXfrm>
    </dsp:sp>
    <dsp:sp modelId="{CF3546B1-C8BD-4A8B-AAD4-88B41724388E}">
      <dsp:nvSpPr>
        <dsp:cNvPr id="0" name=""/>
        <dsp:cNvSpPr/>
      </dsp:nvSpPr>
      <dsp:spPr>
        <a:xfrm>
          <a:off x="944649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D102B4-2524-4C8E-9692-7E51C92D0F6D}">
      <dsp:nvSpPr>
        <dsp:cNvPr id="0" name=""/>
        <dsp:cNvSpPr/>
      </dsp:nvSpPr>
      <dsp:spPr>
        <a:xfrm>
          <a:off x="2452687" y="0"/>
          <a:ext cx="2381249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Consistency Schema</a:t>
          </a:r>
        </a:p>
      </dsp:txBody>
      <dsp:txXfrm>
        <a:off x="2452687" y="590931"/>
        <a:ext cx="2381249" cy="590931"/>
      </dsp:txXfrm>
    </dsp:sp>
    <dsp:sp modelId="{8CDAEF10-1133-4663-83E9-3313FE6AFAB1}">
      <dsp:nvSpPr>
        <dsp:cNvPr id="0" name=""/>
        <dsp:cNvSpPr/>
      </dsp:nvSpPr>
      <dsp:spPr>
        <a:xfrm>
          <a:off x="3397337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EC755-13AC-4D0C-AE00-6278A7F7F347}">
      <dsp:nvSpPr>
        <dsp:cNvPr id="0" name=""/>
        <dsp:cNvSpPr/>
      </dsp:nvSpPr>
      <dsp:spPr>
        <a:xfrm>
          <a:off x="4905374" y="0"/>
          <a:ext cx="2381249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Enforcement</a:t>
          </a:r>
        </a:p>
      </dsp:txBody>
      <dsp:txXfrm>
        <a:off x="4905374" y="590931"/>
        <a:ext cx="2381249" cy="590931"/>
      </dsp:txXfrm>
    </dsp:sp>
    <dsp:sp modelId="{2CF9399B-7CA9-4BC8-B609-75A7B7649570}">
      <dsp:nvSpPr>
        <dsp:cNvPr id="0" name=""/>
        <dsp:cNvSpPr/>
      </dsp:nvSpPr>
      <dsp:spPr>
        <a:xfrm>
          <a:off x="585002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800107-7C67-452D-B05F-01958EF85B58}">
      <dsp:nvSpPr>
        <dsp:cNvPr id="0" name=""/>
        <dsp:cNvSpPr/>
      </dsp:nvSpPr>
      <dsp:spPr>
        <a:xfrm>
          <a:off x="7358061" y="0"/>
          <a:ext cx="2381249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Concurrent Writes Isolated</a:t>
          </a:r>
        </a:p>
      </dsp:txBody>
      <dsp:txXfrm>
        <a:off x="7358061" y="590931"/>
        <a:ext cx="2381249" cy="590931"/>
      </dsp:txXfrm>
    </dsp:sp>
    <dsp:sp modelId="{79AE4520-EF2C-4F05-9AAB-2EDA8A77B4FB}">
      <dsp:nvSpPr>
        <dsp:cNvPr id="0" name=""/>
        <dsp:cNvSpPr/>
      </dsp:nvSpPr>
      <dsp:spPr>
        <a:xfrm>
          <a:off x="8302711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18488-B7C0-4CD7-9A62-F1F28B15FA6C}">
      <dsp:nvSpPr>
        <dsp:cNvPr id="0" name=""/>
        <dsp:cNvSpPr/>
      </dsp:nvSpPr>
      <dsp:spPr>
        <a:xfrm>
          <a:off x="9810749" y="0"/>
          <a:ext cx="2381249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Durable Storage via write</a:t>
          </a:r>
        </a:p>
      </dsp:txBody>
      <dsp:txXfrm>
        <a:off x="9810749" y="590931"/>
        <a:ext cx="2381249" cy="590931"/>
      </dsp:txXfrm>
    </dsp:sp>
    <dsp:sp modelId="{3E82AA5F-F06C-4996-8E75-B668BAC460FF}">
      <dsp:nvSpPr>
        <dsp:cNvPr id="0" name=""/>
        <dsp:cNvSpPr/>
      </dsp:nvSpPr>
      <dsp:spPr>
        <a:xfrm>
          <a:off x="10755398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2842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Cleanup inactive files</a:t>
          </a:r>
        </a:p>
      </dsp:txBody>
      <dsp:txXfrm>
        <a:off x="2842" y="590931"/>
        <a:ext cx="2979538" cy="590931"/>
      </dsp:txXfrm>
    </dsp:sp>
    <dsp:sp modelId="{CF3546B1-C8BD-4A8B-AAD4-88B41724388E}">
      <dsp:nvSpPr>
        <dsp:cNvPr id="0" name=""/>
        <dsp:cNvSpPr/>
      </dsp:nvSpPr>
      <dsp:spPr>
        <a:xfrm>
          <a:off x="1246636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F5162-6656-48FE-A454-5ADD41C2191E}">
      <dsp:nvSpPr>
        <dsp:cNvPr id="0" name=""/>
        <dsp:cNvSpPr/>
      </dsp:nvSpPr>
      <dsp:spPr>
        <a:xfrm>
          <a:off x="3071767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Default 7 days (168 Hours)</a:t>
          </a:r>
          <a:endParaRPr lang="en-IN" sz="1900" kern="1200" dirty="0"/>
        </a:p>
      </dsp:txBody>
      <dsp:txXfrm>
        <a:off x="3071767" y="590931"/>
        <a:ext cx="2979538" cy="590931"/>
      </dsp:txXfrm>
    </dsp:sp>
    <dsp:sp modelId="{3CD7A9C1-6328-446D-9F30-59606EE418EF}">
      <dsp:nvSpPr>
        <dsp:cNvPr id="0" name=""/>
        <dsp:cNvSpPr/>
      </dsp:nvSpPr>
      <dsp:spPr>
        <a:xfrm>
          <a:off x="4315561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18A02-B2E5-47E4-A182-EC9A8308A54C}">
      <dsp:nvSpPr>
        <dsp:cNvPr id="0" name=""/>
        <dsp:cNvSpPr/>
      </dsp:nvSpPr>
      <dsp:spPr>
        <a:xfrm>
          <a:off x="6140692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Configurable</a:t>
          </a:r>
        </a:p>
      </dsp:txBody>
      <dsp:txXfrm>
        <a:off x="6140692" y="590931"/>
        <a:ext cx="2979538" cy="590931"/>
      </dsp:txXfrm>
    </dsp:sp>
    <dsp:sp modelId="{A2D1E8FA-7FCF-45AC-813A-D8A97C86093E}">
      <dsp:nvSpPr>
        <dsp:cNvPr id="0" name=""/>
        <dsp:cNvSpPr/>
      </dsp:nvSpPr>
      <dsp:spPr>
        <a:xfrm>
          <a:off x="7384486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E660A-E490-4404-BFE7-9FDF0DF053BD}">
      <dsp:nvSpPr>
        <dsp:cNvPr id="0" name=""/>
        <dsp:cNvSpPr/>
      </dsp:nvSpPr>
      <dsp:spPr>
        <a:xfrm>
          <a:off x="9209617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Dry Run</a:t>
          </a:r>
        </a:p>
      </dsp:txBody>
      <dsp:txXfrm>
        <a:off x="9209617" y="590931"/>
        <a:ext cx="2979538" cy="590931"/>
      </dsp:txXfrm>
    </dsp:sp>
    <dsp:sp modelId="{3F928CC8-5A1E-40BA-8B3B-9C194797CE1F}">
      <dsp:nvSpPr>
        <dsp:cNvPr id="0" name=""/>
        <dsp:cNvSpPr/>
      </dsp:nvSpPr>
      <dsp:spPr>
        <a:xfrm>
          <a:off x="10453411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255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Simulate Vacuum</a:t>
          </a:r>
        </a:p>
      </dsp:txBody>
      <dsp:txXfrm>
        <a:off x="2559" y="590931"/>
        <a:ext cx="3982640" cy="590931"/>
      </dsp:txXfrm>
    </dsp:sp>
    <dsp:sp modelId="{CF3546B1-C8BD-4A8B-AAD4-88B41724388E}">
      <dsp:nvSpPr>
        <dsp:cNvPr id="0" name=""/>
        <dsp:cNvSpPr/>
      </dsp:nvSpPr>
      <dsp:spPr>
        <a:xfrm>
          <a:off x="174790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88D66-117E-49F1-A7B0-151F9F1EAD85}">
      <dsp:nvSpPr>
        <dsp:cNvPr id="0" name=""/>
        <dsp:cNvSpPr/>
      </dsp:nvSpPr>
      <dsp:spPr>
        <a:xfrm>
          <a:off x="410467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Preview Files TO Be Deleted</a:t>
          </a:r>
          <a:endParaRPr lang="en-IN" sz="2000" kern="1200" dirty="0"/>
        </a:p>
      </dsp:txBody>
      <dsp:txXfrm>
        <a:off x="4104679" y="590931"/>
        <a:ext cx="3982640" cy="590931"/>
      </dsp:txXfrm>
    </dsp:sp>
    <dsp:sp modelId="{EA18C209-16AB-4D4E-931A-C85FDE49DAF9}">
      <dsp:nvSpPr>
        <dsp:cNvPr id="0" name=""/>
        <dsp:cNvSpPr/>
      </dsp:nvSpPr>
      <dsp:spPr>
        <a:xfrm>
          <a:off x="585002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49B705-E2D4-4205-8162-3B186D2C3377}">
      <dsp:nvSpPr>
        <dsp:cNvPr id="0" name=""/>
        <dsp:cNvSpPr/>
      </dsp:nvSpPr>
      <dsp:spPr>
        <a:xfrm>
          <a:off x="8206798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Avoid Accidental Delete</a:t>
          </a:r>
        </a:p>
      </dsp:txBody>
      <dsp:txXfrm>
        <a:off x="8206798" y="590931"/>
        <a:ext cx="3982640" cy="590931"/>
      </dsp:txXfrm>
    </dsp:sp>
    <dsp:sp modelId="{0C367D7A-BDB8-48EF-A03D-AE3A5A7CE5E9}">
      <dsp:nvSpPr>
        <dsp:cNvPr id="0" name=""/>
        <dsp:cNvSpPr/>
      </dsp:nvSpPr>
      <dsp:spPr>
        <a:xfrm>
          <a:off x="9952143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0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On-Heap Memory (JVM)</a:t>
          </a:r>
        </a:p>
      </dsp:txBody>
      <dsp:txXfrm>
        <a:off x="0" y="965168"/>
        <a:ext cx="2381249" cy="965168"/>
      </dsp:txXfrm>
    </dsp:sp>
    <dsp:sp modelId="{A81001B1-859D-47CA-B8C3-4BC9A2EE0BD4}">
      <dsp:nvSpPr>
        <dsp:cNvPr id="0" name=""/>
        <dsp:cNvSpPr/>
      </dsp:nvSpPr>
      <dsp:spPr>
        <a:xfrm>
          <a:off x="788873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12B6E-D7AB-497D-8977-768CA0A4B4F2}">
      <dsp:nvSpPr>
        <dsp:cNvPr id="0" name=""/>
        <dsp:cNvSpPr/>
      </dsp:nvSpPr>
      <dsp:spPr>
        <a:xfrm>
          <a:off x="2452687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Performance</a:t>
          </a:r>
        </a:p>
      </dsp:txBody>
      <dsp:txXfrm>
        <a:off x="2452687" y="965168"/>
        <a:ext cx="2381249" cy="965168"/>
      </dsp:txXfrm>
    </dsp:sp>
    <dsp:sp modelId="{DEF1E897-597D-49F9-AD6D-0E48CFB12383}">
      <dsp:nvSpPr>
        <dsp:cNvPr id="0" name=""/>
        <dsp:cNvSpPr/>
      </dsp:nvSpPr>
      <dsp:spPr>
        <a:xfrm>
          <a:off x="3241560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778EEB-BC73-4CE5-83D1-57CA6771C9DF}">
      <dsp:nvSpPr>
        <dsp:cNvPr id="0" name=""/>
        <dsp:cNvSpPr/>
      </dsp:nvSpPr>
      <dsp:spPr>
        <a:xfrm>
          <a:off x="4905375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Off-Heap Memory</a:t>
          </a:r>
        </a:p>
      </dsp:txBody>
      <dsp:txXfrm>
        <a:off x="4905375" y="965168"/>
        <a:ext cx="2381249" cy="965168"/>
      </dsp:txXfrm>
    </dsp:sp>
    <dsp:sp modelId="{58479009-FA21-4F79-9CEF-28F815146F25}">
      <dsp:nvSpPr>
        <dsp:cNvPr id="0" name=""/>
        <dsp:cNvSpPr/>
      </dsp:nvSpPr>
      <dsp:spPr>
        <a:xfrm>
          <a:off x="569424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B1BD2-013D-4275-A147-45B0C62F8940}">
      <dsp:nvSpPr>
        <dsp:cNvPr id="0" name=""/>
        <dsp:cNvSpPr/>
      </dsp:nvSpPr>
      <dsp:spPr>
        <a:xfrm>
          <a:off x="7358062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Memory Fraction</a:t>
          </a:r>
        </a:p>
      </dsp:txBody>
      <dsp:txXfrm>
        <a:off x="7358062" y="965168"/>
        <a:ext cx="2381249" cy="965168"/>
      </dsp:txXfrm>
    </dsp:sp>
    <dsp:sp modelId="{96B2EAF7-370B-4F57-81F1-8325666D8921}">
      <dsp:nvSpPr>
        <dsp:cNvPr id="0" name=""/>
        <dsp:cNvSpPr/>
      </dsp:nvSpPr>
      <dsp:spPr>
        <a:xfrm>
          <a:off x="8146935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EB22F-2B3E-4158-BB45-A962368636C0}">
      <dsp:nvSpPr>
        <dsp:cNvPr id="0" name=""/>
        <dsp:cNvSpPr/>
      </dsp:nvSpPr>
      <dsp:spPr>
        <a:xfrm>
          <a:off x="9810749" y="0"/>
          <a:ext cx="2381249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Garbage Collection</a:t>
          </a:r>
        </a:p>
      </dsp:txBody>
      <dsp:txXfrm>
        <a:off x="9810749" y="965168"/>
        <a:ext cx="2381249" cy="965168"/>
      </dsp:txXfrm>
    </dsp:sp>
    <dsp:sp modelId="{96A100EB-DCFB-4797-AF5F-FB682C35EF80}">
      <dsp:nvSpPr>
        <dsp:cNvPr id="0" name=""/>
        <dsp:cNvSpPr/>
      </dsp:nvSpPr>
      <dsp:spPr>
        <a:xfrm>
          <a:off x="10599623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255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Data Compaction</a:t>
          </a:r>
        </a:p>
      </dsp:txBody>
      <dsp:txXfrm>
        <a:off x="2559" y="590931"/>
        <a:ext cx="3982640" cy="590931"/>
      </dsp:txXfrm>
    </dsp:sp>
    <dsp:sp modelId="{CF3546B1-C8BD-4A8B-AAD4-88B41724388E}">
      <dsp:nvSpPr>
        <dsp:cNvPr id="0" name=""/>
        <dsp:cNvSpPr/>
      </dsp:nvSpPr>
      <dsp:spPr>
        <a:xfrm>
          <a:off x="174790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53AEC7-7268-480B-81F8-4E187B577C14}">
      <dsp:nvSpPr>
        <dsp:cNvPr id="0" name=""/>
        <dsp:cNvSpPr/>
      </dsp:nvSpPr>
      <dsp:spPr>
        <a:xfrm>
          <a:off x="410467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Performance Improvement Default 1 GB</a:t>
          </a:r>
        </a:p>
      </dsp:txBody>
      <dsp:txXfrm>
        <a:off x="4104679" y="590931"/>
        <a:ext cx="3982640" cy="590931"/>
      </dsp:txXfrm>
    </dsp:sp>
    <dsp:sp modelId="{9B7967BE-526F-4A4C-9B9D-89AF011E4FA2}">
      <dsp:nvSpPr>
        <dsp:cNvPr id="0" name=""/>
        <dsp:cNvSpPr/>
      </dsp:nvSpPr>
      <dsp:spPr>
        <a:xfrm>
          <a:off x="585002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0A04F4-34A3-4FC4-91B8-C11E5D926DB1}">
      <dsp:nvSpPr>
        <dsp:cNvPr id="0" name=""/>
        <dsp:cNvSpPr/>
      </dsp:nvSpPr>
      <dsp:spPr>
        <a:xfrm>
          <a:off x="8206798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Reduction of I/0 operation</a:t>
          </a:r>
        </a:p>
      </dsp:txBody>
      <dsp:txXfrm>
        <a:off x="8206798" y="590931"/>
        <a:ext cx="3982640" cy="590931"/>
      </dsp:txXfrm>
    </dsp:sp>
    <dsp:sp modelId="{8960EC0F-9DBC-4AEA-9B28-955C11B4202B}">
      <dsp:nvSpPr>
        <dsp:cNvPr id="0" name=""/>
        <dsp:cNvSpPr/>
      </dsp:nvSpPr>
      <dsp:spPr>
        <a:xfrm>
          <a:off x="9952143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2842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Data Colocation</a:t>
          </a:r>
        </a:p>
      </dsp:txBody>
      <dsp:txXfrm>
        <a:off x="2842" y="590931"/>
        <a:ext cx="2979538" cy="590931"/>
      </dsp:txXfrm>
    </dsp:sp>
    <dsp:sp modelId="{CF3546B1-C8BD-4A8B-AAD4-88B41724388E}">
      <dsp:nvSpPr>
        <dsp:cNvPr id="0" name=""/>
        <dsp:cNvSpPr/>
      </dsp:nvSpPr>
      <dsp:spPr>
        <a:xfrm>
          <a:off x="1246636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8968C1-A98C-47AE-9899-EE79CD54320E}">
      <dsp:nvSpPr>
        <dsp:cNvPr id="0" name=""/>
        <dsp:cNvSpPr/>
      </dsp:nvSpPr>
      <dsp:spPr>
        <a:xfrm>
          <a:off x="3071767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Efficient Indexing</a:t>
          </a:r>
        </a:p>
      </dsp:txBody>
      <dsp:txXfrm>
        <a:off x="3071767" y="590931"/>
        <a:ext cx="2979538" cy="590931"/>
      </dsp:txXfrm>
    </dsp:sp>
    <dsp:sp modelId="{1F0B80D0-C666-419A-A25C-9DB200985AD6}">
      <dsp:nvSpPr>
        <dsp:cNvPr id="0" name=""/>
        <dsp:cNvSpPr/>
      </dsp:nvSpPr>
      <dsp:spPr>
        <a:xfrm>
          <a:off x="4315561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DC33D-ACE1-4077-A4AC-09F68C1B094D}">
      <dsp:nvSpPr>
        <dsp:cNvPr id="0" name=""/>
        <dsp:cNvSpPr/>
      </dsp:nvSpPr>
      <dsp:spPr>
        <a:xfrm>
          <a:off x="6140692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Prevent Full Table Scan</a:t>
          </a:r>
        </a:p>
      </dsp:txBody>
      <dsp:txXfrm>
        <a:off x="6140692" y="590931"/>
        <a:ext cx="2979538" cy="590931"/>
      </dsp:txXfrm>
    </dsp:sp>
    <dsp:sp modelId="{2F85C14F-AB89-4376-AA9F-B99F3D8DAE20}">
      <dsp:nvSpPr>
        <dsp:cNvPr id="0" name=""/>
        <dsp:cNvSpPr/>
      </dsp:nvSpPr>
      <dsp:spPr>
        <a:xfrm>
          <a:off x="7384486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8858C5-629B-432B-A65E-458DC3CFE4AE}">
      <dsp:nvSpPr>
        <dsp:cNvPr id="0" name=""/>
        <dsp:cNvSpPr/>
      </dsp:nvSpPr>
      <dsp:spPr>
        <a:xfrm>
          <a:off x="9209617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Performance Optimization</a:t>
          </a:r>
        </a:p>
      </dsp:txBody>
      <dsp:txXfrm>
        <a:off x="9209617" y="590931"/>
        <a:ext cx="2979538" cy="590931"/>
      </dsp:txXfrm>
    </dsp:sp>
    <dsp:sp modelId="{E7AE66E8-6431-4005-9554-90FE5C69D88F}">
      <dsp:nvSpPr>
        <dsp:cNvPr id="0" name=""/>
        <dsp:cNvSpPr/>
      </dsp:nvSpPr>
      <dsp:spPr>
        <a:xfrm>
          <a:off x="10453411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255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Manual vs Automatic</a:t>
          </a:r>
        </a:p>
      </dsp:txBody>
      <dsp:txXfrm>
        <a:off x="2559" y="590931"/>
        <a:ext cx="3982640" cy="590931"/>
      </dsp:txXfrm>
    </dsp:sp>
    <dsp:sp modelId="{CF3546B1-C8BD-4A8B-AAD4-88B41724388E}">
      <dsp:nvSpPr>
        <dsp:cNvPr id="0" name=""/>
        <dsp:cNvSpPr/>
      </dsp:nvSpPr>
      <dsp:spPr>
        <a:xfrm>
          <a:off x="174790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3749F-9BF8-423F-88EB-BDECCDF1C8C8}">
      <dsp:nvSpPr>
        <dsp:cNvPr id="0" name=""/>
        <dsp:cNvSpPr/>
      </dsp:nvSpPr>
      <dsp:spPr>
        <a:xfrm>
          <a:off x="410467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Default Block Size</a:t>
          </a:r>
        </a:p>
      </dsp:txBody>
      <dsp:txXfrm>
        <a:off x="4104679" y="590931"/>
        <a:ext cx="3982640" cy="590931"/>
      </dsp:txXfrm>
    </dsp:sp>
    <dsp:sp modelId="{4097DCEE-6CB4-4243-A1FD-174104EDB1AB}">
      <dsp:nvSpPr>
        <dsp:cNvPr id="0" name=""/>
        <dsp:cNvSpPr/>
      </dsp:nvSpPr>
      <dsp:spPr>
        <a:xfrm>
          <a:off x="585002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8045F-AFF8-4B1A-BB52-C978F0AC7E34}">
      <dsp:nvSpPr>
        <dsp:cNvPr id="0" name=""/>
        <dsp:cNvSpPr/>
      </dsp:nvSpPr>
      <dsp:spPr>
        <a:xfrm>
          <a:off x="8206798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Use Case — Occasionally vs Frequently</a:t>
          </a:r>
          <a:endParaRPr lang="en-IN" sz="1800" kern="1200" dirty="0"/>
        </a:p>
      </dsp:txBody>
      <dsp:txXfrm>
        <a:off x="8206798" y="590931"/>
        <a:ext cx="3982640" cy="590931"/>
      </dsp:txXfrm>
    </dsp:sp>
    <dsp:sp modelId="{1CF3A35D-E59B-4E63-976A-6C85D1F45625}">
      <dsp:nvSpPr>
        <dsp:cNvPr id="0" name=""/>
        <dsp:cNvSpPr/>
      </dsp:nvSpPr>
      <dsp:spPr>
        <a:xfrm>
          <a:off x="9952143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255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Manual vs Automatic</a:t>
          </a:r>
        </a:p>
      </dsp:txBody>
      <dsp:txXfrm>
        <a:off x="2559" y="590931"/>
        <a:ext cx="3982640" cy="590931"/>
      </dsp:txXfrm>
    </dsp:sp>
    <dsp:sp modelId="{CF3546B1-C8BD-4A8B-AAD4-88B41724388E}">
      <dsp:nvSpPr>
        <dsp:cNvPr id="0" name=""/>
        <dsp:cNvSpPr/>
      </dsp:nvSpPr>
      <dsp:spPr>
        <a:xfrm>
          <a:off x="174790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3749F-9BF8-423F-88EB-BDECCDF1C8C8}">
      <dsp:nvSpPr>
        <dsp:cNvPr id="0" name=""/>
        <dsp:cNvSpPr/>
      </dsp:nvSpPr>
      <dsp:spPr>
        <a:xfrm>
          <a:off x="410467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Default Block Size</a:t>
          </a:r>
        </a:p>
      </dsp:txBody>
      <dsp:txXfrm>
        <a:off x="4104679" y="590931"/>
        <a:ext cx="3982640" cy="590931"/>
      </dsp:txXfrm>
    </dsp:sp>
    <dsp:sp modelId="{4097DCEE-6CB4-4243-A1FD-174104EDB1AB}">
      <dsp:nvSpPr>
        <dsp:cNvPr id="0" name=""/>
        <dsp:cNvSpPr/>
      </dsp:nvSpPr>
      <dsp:spPr>
        <a:xfrm>
          <a:off x="585002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8045F-AFF8-4B1A-BB52-C978F0AC7E34}">
      <dsp:nvSpPr>
        <dsp:cNvPr id="0" name=""/>
        <dsp:cNvSpPr/>
      </dsp:nvSpPr>
      <dsp:spPr>
        <a:xfrm>
          <a:off x="8206798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Use Case — Occasionally vs Frequently</a:t>
          </a:r>
          <a:endParaRPr lang="en-IN" sz="1800" kern="1200" dirty="0"/>
        </a:p>
      </dsp:txBody>
      <dsp:txXfrm>
        <a:off x="8206798" y="590931"/>
        <a:ext cx="3982640" cy="590931"/>
      </dsp:txXfrm>
    </dsp:sp>
    <dsp:sp modelId="{1CF3A35D-E59B-4E63-976A-6C85D1F45625}">
      <dsp:nvSpPr>
        <dsp:cNvPr id="0" name=""/>
        <dsp:cNvSpPr/>
      </dsp:nvSpPr>
      <dsp:spPr>
        <a:xfrm>
          <a:off x="9952143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255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Restore Command</a:t>
          </a:r>
        </a:p>
      </dsp:txBody>
      <dsp:txXfrm>
        <a:off x="2559" y="590931"/>
        <a:ext cx="3982640" cy="590931"/>
      </dsp:txXfrm>
    </dsp:sp>
    <dsp:sp modelId="{CF3546B1-C8BD-4A8B-AAD4-88B41724388E}">
      <dsp:nvSpPr>
        <dsp:cNvPr id="0" name=""/>
        <dsp:cNvSpPr/>
      </dsp:nvSpPr>
      <dsp:spPr>
        <a:xfrm>
          <a:off x="174790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997E3-5A6E-414F-8CAE-3C9D6E337E54}">
      <dsp:nvSpPr>
        <dsp:cNvPr id="0" name=""/>
        <dsp:cNvSpPr/>
      </dsp:nvSpPr>
      <dsp:spPr>
        <a:xfrm>
          <a:off x="410467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Earlier State</a:t>
          </a:r>
        </a:p>
      </dsp:txBody>
      <dsp:txXfrm>
        <a:off x="4104679" y="590931"/>
        <a:ext cx="3982640" cy="590931"/>
      </dsp:txXfrm>
    </dsp:sp>
    <dsp:sp modelId="{CCC0C509-B8F7-4AB6-827D-403301420823}">
      <dsp:nvSpPr>
        <dsp:cNvPr id="0" name=""/>
        <dsp:cNvSpPr/>
      </dsp:nvSpPr>
      <dsp:spPr>
        <a:xfrm>
          <a:off x="585002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0AA6B-5D51-4A51-AB38-0F8B0F62ADC6}">
      <dsp:nvSpPr>
        <dsp:cNvPr id="0" name=""/>
        <dsp:cNvSpPr/>
      </dsp:nvSpPr>
      <dsp:spPr>
        <a:xfrm>
          <a:off x="8206798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Version/Timestamp</a:t>
          </a:r>
        </a:p>
      </dsp:txBody>
      <dsp:txXfrm>
        <a:off x="8206798" y="590931"/>
        <a:ext cx="3982640" cy="590931"/>
      </dsp:txXfrm>
    </dsp:sp>
    <dsp:sp modelId="{344AC198-1784-47DE-84B4-DE8525DAEB81}">
      <dsp:nvSpPr>
        <dsp:cNvPr id="0" name=""/>
        <dsp:cNvSpPr/>
      </dsp:nvSpPr>
      <dsp:spPr>
        <a:xfrm>
          <a:off x="9952143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2842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Metadata vs Data</a:t>
          </a:r>
        </a:p>
      </dsp:txBody>
      <dsp:txXfrm>
        <a:off x="2842" y="590931"/>
        <a:ext cx="2979538" cy="590931"/>
      </dsp:txXfrm>
    </dsp:sp>
    <dsp:sp modelId="{CF3546B1-C8BD-4A8B-AAD4-88B41724388E}">
      <dsp:nvSpPr>
        <dsp:cNvPr id="0" name=""/>
        <dsp:cNvSpPr/>
      </dsp:nvSpPr>
      <dsp:spPr>
        <a:xfrm>
          <a:off x="1246636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ABD02-C533-4DBC-9121-3BF995ABB046}">
      <dsp:nvSpPr>
        <dsp:cNvPr id="0" name=""/>
        <dsp:cNvSpPr/>
      </dsp:nvSpPr>
      <dsp:spPr>
        <a:xfrm>
          <a:off x="3071767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Dropping Table</a:t>
          </a:r>
        </a:p>
      </dsp:txBody>
      <dsp:txXfrm>
        <a:off x="3071767" y="590931"/>
        <a:ext cx="2979538" cy="590931"/>
      </dsp:txXfrm>
    </dsp:sp>
    <dsp:sp modelId="{2D246B8C-1A20-4B20-A02F-D0DD216A13D4}">
      <dsp:nvSpPr>
        <dsp:cNvPr id="0" name=""/>
        <dsp:cNvSpPr/>
      </dsp:nvSpPr>
      <dsp:spPr>
        <a:xfrm>
          <a:off x="4315561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465880-3EEF-46C4-953A-9311157341E4}">
      <dsp:nvSpPr>
        <dsp:cNvPr id="0" name=""/>
        <dsp:cNvSpPr/>
      </dsp:nvSpPr>
      <dsp:spPr>
        <a:xfrm>
          <a:off x="6140692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Security</a:t>
          </a:r>
        </a:p>
      </dsp:txBody>
      <dsp:txXfrm>
        <a:off x="6140692" y="590931"/>
        <a:ext cx="2979538" cy="590931"/>
      </dsp:txXfrm>
    </dsp:sp>
    <dsp:sp modelId="{4EF3A870-CB20-456C-81C5-994F145B47A5}">
      <dsp:nvSpPr>
        <dsp:cNvPr id="0" name=""/>
        <dsp:cNvSpPr/>
      </dsp:nvSpPr>
      <dsp:spPr>
        <a:xfrm>
          <a:off x="7384486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A7E7F-3183-40D6-913D-5136936A4B5C}">
      <dsp:nvSpPr>
        <dsp:cNvPr id="0" name=""/>
        <dsp:cNvSpPr/>
      </dsp:nvSpPr>
      <dsp:spPr>
        <a:xfrm>
          <a:off x="9209617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More Control with External Storage</a:t>
          </a:r>
        </a:p>
      </dsp:txBody>
      <dsp:txXfrm>
        <a:off x="9209617" y="590931"/>
        <a:ext cx="2979538" cy="590931"/>
      </dsp:txXfrm>
    </dsp:sp>
    <dsp:sp modelId="{A6C30BA7-9A6B-4E49-953F-6CDDA7A4A40C}">
      <dsp:nvSpPr>
        <dsp:cNvPr id="0" name=""/>
        <dsp:cNvSpPr/>
      </dsp:nvSpPr>
      <dsp:spPr>
        <a:xfrm>
          <a:off x="10453411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2842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Metadata vs Data</a:t>
          </a:r>
        </a:p>
      </dsp:txBody>
      <dsp:txXfrm>
        <a:off x="2842" y="590931"/>
        <a:ext cx="2979538" cy="590931"/>
      </dsp:txXfrm>
    </dsp:sp>
    <dsp:sp modelId="{CF3546B1-C8BD-4A8B-AAD4-88B41724388E}">
      <dsp:nvSpPr>
        <dsp:cNvPr id="0" name=""/>
        <dsp:cNvSpPr/>
      </dsp:nvSpPr>
      <dsp:spPr>
        <a:xfrm>
          <a:off x="1246636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ABD02-C533-4DBC-9121-3BF995ABB046}">
      <dsp:nvSpPr>
        <dsp:cNvPr id="0" name=""/>
        <dsp:cNvSpPr/>
      </dsp:nvSpPr>
      <dsp:spPr>
        <a:xfrm>
          <a:off x="3071767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Dropping Table</a:t>
          </a:r>
        </a:p>
      </dsp:txBody>
      <dsp:txXfrm>
        <a:off x="3071767" y="590931"/>
        <a:ext cx="2979538" cy="590931"/>
      </dsp:txXfrm>
    </dsp:sp>
    <dsp:sp modelId="{2D246B8C-1A20-4B20-A02F-D0DD216A13D4}">
      <dsp:nvSpPr>
        <dsp:cNvPr id="0" name=""/>
        <dsp:cNvSpPr/>
      </dsp:nvSpPr>
      <dsp:spPr>
        <a:xfrm>
          <a:off x="4315561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465880-3EEF-46C4-953A-9311157341E4}">
      <dsp:nvSpPr>
        <dsp:cNvPr id="0" name=""/>
        <dsp:cNvSpPr/>
      </dsp:nvSpPr>
      <dsp:spPr>
        <a:xfrm>
          <a:off x="6140692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Security</a:t>
          </a:r>
        </a:p>
      </dsp:txBody>
      <dsp:txXfrm>
        <a:off x="6140692" y="590931"/>
        <a:ext cx="2979538" cy="590931"/>
      </dsp:txXfrm>
    </dsp:sp>
    <dsp:sp modelId="{4EF3A870-CB20-456C-81C5-994F145B47A5}">
      <dsp:nvSpPr>
        <dsp:cNvPr id="0" name=""/>
        <dsp:cNvSpPr/>
      </dsp:nvSpPr>
      <dsp:spPr>
        <a:xfrm>
          <a:off x="7384486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A7E7F-3183-40D6-913D-5136936A4B5C}">
      <dsp:nvSpPr>
        <dsp:cNvPr id="0" name=""/>
        <dsp:cNvSpPr/>
      </dsp:nvSpPr>
      <dsp:spPr>
        <a:xfrm>
          <a:off x="9209617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More Control with External Storage</a:t>
          </a:r>
        </a:p>
      </dsp:txBody>
      <dsp:txXfrm>
        <a:off x="9209617" y="590931"/>
        <a:ext cx="2979538" cy="590931"/>
      </dsp:txXfrm>
    </dsp:sp>
    <dsp:sp modelId="{A6C30BA7-9A6B-4E49-953F-6CDDA7A4A40C}">
      <dsp:nvSpPr>
        <dsp:cNvPr id="0" name=""/>
        <dsp:cNvSpPr/>
      </dsp:nvSpPr>
      <dsp:spPr>
        <a:xfrm>
          <a:off x="10453411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2842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Statistics Collection</a:t>
          </a:r>
        </a:p>
      </dsp:txBody>
      <dsp:txXfrm>
        <a:off x="2842" y="590931"/>
        <a:ext cx="2979538" cy="590931"/>
      </dsp:txXfrm>
    </dsp:sp>
    <dsp:sp modelId="{CF3546B1-C8BD-4A8B-AAD4-88B41724388E}">
      <dsp:nvSpPr>
        <dsp:cNvPr id="0" name=""/>
        <dsp:cNvSpPr/>
      </dsp:nvSpPr>
      <dsp:spPr>
        <a:xfrm>
          <a:off x="1246636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A0DBE-A4EE-4875-9518-8B6CCA2699A8}">
      <dsp:nvSpPr>
        <dsp:cNvPr id="0" name=""/>
        <dsp:cNvSpPr/>
      </dsp:nvSpPr>
      <dsp:spPr>
        <a:xfrm>
          <a:off x="3071767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Query Optimization by Delta Engine</a:t>
          </a:r>
          <a:endParaRPr lang="en-IN" sz="1500" kern="1200" dirty="0"/>
        </a:p>
      </dsp:txBody>
      <dsp:txXfrm>
        <a:off x="3071767" y="590931"/>
        <a:ext cx="2979538" cy="590931"/>
      </dsp:txXfrm>
    </dsp:sp>
    <dsp:sp modelId="{51F96E64-4386-4159-9781-53C3779CF64B}">
      <dsp:nvSpPr>
        <dsp:cNvPr id="0" name=""/>
        <dsp:cNvSpPr/>
      </dsp:nvSpPr>
      <dsp:spPr>
        <a:xfrm>
          <a:off x="4315561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9261B9-E185-4685-8DD5-1C03F51251DB}">
      <dsp:nvSpPr>
        <dsp:cNvPr id="0" name=""/>
        <dsp:cNvSpPr/>
      </dsp:nvSpPr>
      <dsp:spPr>
        <a:xfrm>
          <a:off x="6140692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Better Performance</a:t>
          </a:r>
        </a:p>
      </dsp:txBody>
      <dsp:txXfrm>
        <a:off x="6140692" y="590931"/>
        <a:ext cx="2979538" cy="590931"/>
      </dsp:txXfrm>
    </dsp:sp>
    <dsp:sp modelId="{7820BB3B-84BE-4029-84EF-E2047327B2E2}">
      <dsp:nvSpPr>
        <dsp:cNvPr id="0" name=""/>
        <dsp:cNvSpPr/>
      </dsp:nvSpPr>
      <dsp:spPr>
        <a:xfrm>
          <a:off x="7384486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0646A8-223B-44D2-B042-67B75D387372}">
      <dsp:nvSpPr>
        <dsp:cNvPr id="0" name=""/>
        <dsp:cNvSpPr/>
      </dsp:nvSpPr>
      <dsp:spPr>
        <a:xfrm>
          <a:off x="9209617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Reduced Data Reading</a:t>
          </a:r>
        </a:p>
      </dsp:txBody>
      <dsp:txXfrm>
        <a:off x="9209617" y="590931"/>
        <a:ext cx="2979538" cy="590931"/>
      </dsp:txXfrm>
    </dsp:sp>
    <dsp:sp modelId="{682A5542-CC75-470F-9EAF-3E27F4FBD2BC}">
      <dsp:nvSpPr>
        <dsp:cNvPr id="0" name=""/>
        <dsp:cNvSpPr/>
      </dsp:nvSpPr>
      <dsp:spPr>
        <a:xfrm>
          <a:off x="10453411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255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Design/Architectural Pattern</a:t>
          </a:r>
        </a:p>
      </dsp:txBody>
      <dsp:txXfrm>
        <a:off x="2559" y="590931"/>
        <a:ext cx="3982640" cy="590931"/>
      </dsp:txXfrm>
    </dsp:sp>
    <dsp:sp modelId="{CF3546B1-C8BD-4A8B-AAD4-88B41724388E}">
      <dsp:nvSpPr>
        <dsp:cNvPr id="0" name=""/>
        <dsp:cNvSpPr/>
      </dsp:nvSpPr>
      <dsp:spPr>
        <a:xfrm>
          <a:off x="174790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D73A2-B7BB-4DCC-BEFE-F1C7C1E25B67}">
      <dsp:nvSpPr>
        <dsp:cNvPr id="0" name=""/>
        <dsp:cNvSpPr/>
      </dsp:nvSpPr>
      <dsp:spPr>
        <a:xfrm>
          <a:off x="410467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Bronze/Silver/Gold</a:t>
          </a:r>
        </a:p>
      </dsp:txBody>
      <dsp:txXfrm>
        <a:off x="4104679" y="590931"/>
        <a:ext cx="3982640" cy="590931"/>
      </dsp:txXfrm>
    </dsp:sp>
    <dsp:sp modelId="{9E62E433-9884-433D-BF29-763DBC80EF5E}">
      <dsp:nvSpPr>
        <dsp:cNvPr id="0" name=""/>
        <dsp:cNvSpPr/>
      </dsp:nvSpPr>
      <dsp:spPr>
        <a:xfrm>
          <a:off x="585002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25834-EFA7-4439-987D-ADAD4889FC95}">
      <dsp:nvSpPr>
        <dsp:cNvPr id="0" name=""/>
        <dsp:cNvSpPr/>
      </dsp:nvSpPr>
      <dsp:spPr>
        <a:xfrm>
          <a:off x="8206798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Data Lake + Delta Lake</a:t>
          </a:r>
        </a:p>
      </dsp:txBody>
      <dsp:txXfrm>
        <a:off x="8206798" y="590931"/>
        <a:ext cx="3982640" cy="590931"/>
      </dsp:txXfrm>
    </dsp:sp>
    <dsp:sp modelId="{7A340A4E-8653-4335-90BB-A2ECB0133B71}">
      <dsp:nvSpPr>
        <dsp:cNvPr id="0" name=""/>
        <dsp:cNvSpPr/>
      </dsp:nvSpPr>
      <dsp:spPr>
        <a:xfrm>
          <a:off x="9952143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255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Accepting Schema Changes Over Time</a:t>
          </a:r>
          <a:endParaRPr lang="en-IN" sz="1800" kern="1200" dirty="0"/>
        </a:p>
      </dsp:txBody>
      <dsp:txXfrm>
        <a:off x="2559" y="590931"/>
        <a:ext cx="3982640" cy="590931"/>
      </dsp:txXfrm>
    </dsp:sp>
    <dsp:sp modelId="{CF3546B1-C8BD-4A8B-AAD4-88B41724388E}">
      <dsp:nvSpPr>
        <dsp:cNvPr id="0" name=""/>
        <dsp:cNvSpPr/>
      </dsp:nvSpPr>
      <dsp:spPr>
        <a:xfrm>
          <a:off x="174790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1DABAB-AB86-4059-BC29-E3DAC95AB1BA}">
      <dsp:nvSpPr>
        <dsp:cNvPr id="0" name=""/>
        <dsp:cNvSpPr/>
      </dsp:nvSpPr>
      <dsp:spPr>
        <a:xfrm>
          <a:off x="410467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Datawarehouse VS LakeHouse</a:t>
          </a:r>
        </a:p>
      </dsp:txBody>
      <dsp:txXfrm>
        <a:off x="4104679" y="590931"/>
        <a:ext cx="3982640" cy="590931"/>
      </dsp:txXfrm>
    </dsp:sp>
    <dsp:sp modelId="{245FBA96-9E22-4AA3-8703-2A2D9C0602E0}">
      <dsp:nvSpPr>
        <dsp:cNvPr id="0" name=""/>
        <dsp:cNvSpPr/>
      </dsp:nvSpPr>
      <dsp:spPr>
        <a:xfrm>
          <a:off x="585002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0E7981-EA40-4D61-A07A-5AA8795A3B8F}">
      <dsp:nvSpPr>
        <dsp:cNvPr id="0" name=""/>
        <dsp:cNvSpPr/>
      </dsp:nvSpPr>
      <dsp:spPr>
        <a:xfrm>
          <a:off x="8206798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Overwrite Schema vs Merge Schema</a:t>
          </a:r>
        </a:p>
      </dsp:txBody>
      <dsp:txXfrm>
        <a:off x="8206798" y="590931"/>
        <a:ext cx="3982640" cy="590931"/>
      </dsp:txXfrm>
    </dsp:sp>
    <dsp:sp modelId="{D2C8BF77-EFBE-4F5C-93F2-F52BDD323185}">
      <dsp:nvSpPr>
        <dsp:cNvPr id="0" name=""/>
        <dsp:cNvSpPr/>
      </dsp:nvSpPr>
      <dsp:spPr>
        <a:xfrm>
          <a:off x="9952143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255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All-Purpose Cluster</a:t>
          </a:r>
        </a:p>
      </dsp:txBody>
      <dsp:txXfrm>
        <a:off x="2559" y="965168"/>
        <a:ext cx="3982640" cy="965168"/>
      </dsp:txXfrm>
    </dsp:sp>
    <dsp:sp modelId="{A81001B1-859D-47CA-B8C3-4BC9A2EE0BD4}">
      <dsp:nvSpPr>
        <dsp:cNvPr id="0" name=""/>
        <dsp:cNvSpPr/>
      </dsp:nvSpPr>
      <dsp:spPr>
        <a:xfrm>
          <a:off x="159212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7C379-C39D-4E82-9856-DACAC5FC1F2C}">
      <dsp:nvSpPr>
        <dsp:cNvPr id="0" name=""/>
        <dsp:cNvSpPr/>
      </dsp:nvSpPr>
      <dsp:spPr>
        <a:xfrm>
          <a:off x="410467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Job Cluster'</a:t>
          </a:r>
        </a:p>
      </dsp:txBody>
      <dsp:txXfrm>
        <a:off x="4104679" y="965168"/>
        <a:ext cx="3982640" cy="965168"/>
      </dsp:txXfrm>
    </dsp:sp>
    <dsp:sp modelId="{9E8C941A-9158-421F-B50F-9DCEAEEEC363}">
      <dsp:nvSpPr>
        <dsp:cNvPr id="0" name=""/>
        <dsp:cNvSpPr/>
      </dsp:nvSpPr>
      <dsp:spPr>
        <a:xfrm>
          <a:off x="569424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6BE73-D79A-485E-9D04-C8A4228CEFC8}">
      <dsp:nvSpPr>
        <dsp:cNvPr id="0" name=""/>
        <dsp:cNvSpPr/>
      </dsp:nvSpPr>
      <dsp:spPr>
        <a:xfrm>
          <a:off x="820679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Development/Analytics/Production</a:t>
          </a:r>
        </a:p>
      </dsp:txBody>
      <dsp:txXfrm>
        <a:off x="8206799" y="965168"/>
        <a:ext cx="3982640" cy="965168"/>
      </dsp:txXfrm>
    </dsp:sp>
    <dsp:sp modelId="{0F96FA7A-27BD-49A1-AB6D-B4E8C03882EF}">
      <dsp:nvSpPr>
        <dsp:cNvPr id="0" name=""/>
        <dsp:cNvSpPr/>
      </dsp:nvSpPr>
      <dsp:spPr>
        <a:xfrm>
          <a:off x="979636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255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Soft Link to Delta Table</a:t>
          </a:r>
          <a:endParaRPr lang="en-IN" sz="1800" kern="1200" dirty="0"/>
        </a:p>
      </dsp:txBody>
      <dsp:txXfrm>
        <a:off x="2559" y="590931"/>
        <a:ext cx="3982640" cy="590931"/>
      </dsp:txXfrm>
    </dsp:sp>
    <dsp:sp modelId="{CF3546B1-C8BD-4A8B-AAD4-88B41724388E}">
      <dsp:nvSpPr>
        <dsp:cNvPr id="0" name=""/>
        <dsp:cNvSpPr/>
      </dsp:nvSpPr>
      <dsp:spPr>
        <a:xfrm>
          <a:off x="174790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E42632-EDE8-4692-9F2B-C5793CFDEBBB}">
      <dsp:nvSpPr>
        <dsp:cNvPr id="0" name=""/>
        <dsp:cNvSpPr/>
      </dsp:nvSpPr>
      <dsp:spPr>
        <a:xfrm>
          <a:off x="410467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Perform DML Operation Using Pyspark</a:t>
          </a:r>
          <a:endParaRPr lang="en-IN" sz="1800" kern="1200" dirty="0"/>
        </a:p>
      </dsp:txBody>
      <dsp:txXfrm>
        <a:off x="4104679" y="590931"/>
        <a:ext cx="3982640" cy="590931"/>
      </dsp:txXfrm>
    </dsp:sp>
    <dsp:sp modelId="{2FABC910-7D47-4776-9959-08A98318136D}">
      <dsp:nvSpPr>
        <dsp:cNvPr id="0" name=""/>
        <dsp:cNvSpPr/>
      </dsp:nvSpPr>
      <dsp:spPr>
        <a:xfrm>
          <a:off x="585002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F7F4F-B888-4370-814D-C9849539E93B}">
      <dsp:nvSpPr>
        <dsp:cNvPr id="0" name=""/>
        <dsp:cNvSpPr/>
      </dsp:nvSpPr>
      <dsp:spPr>
        <a:xfrm>
          <a:off x="8206798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Table Name/ Table Path</a:t>
          </a:r>
        </a:p>
      </dsp:txBody>
      <dsp:txXfrm>
        <a:off x="8206798" y="590931"/>
        <a:ext cx="3982640" cy="590931"/>
      </dsp:txXfrm>
    </dsp:sp>
    <dsp:sp modelId="{FB7ABB29-1463-44B6-8DB7-C7564A44525E}">
      <dsp:nvSpPr>
        <dsp:cNvPr id="0" name=""/>
        <dsp:cNvSpPr/>
      </dsp:nvSpPr>
      <dsp:spPr>
        <a:xfrm>
          <a:off x="9952143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5238" y="0"/>
          <a:ext cx="6000749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Special Type of Column</a:t>
          </a:r>
        </a:p>
      </dsp:txBody>
      <dsp:txXfrm>
        <a:off x="5238" y="590931"/>
        <a:ext cx="6000749" cy="590931"/>
      </dsp:txXfrm>
    </dsp:sp>
    <dsp:sp modelId="{CF3546B1-C8BD-4A8B-AAD4-88B41724388E}">
      <dsp:nvSpPr>
        <dsp:cNvPr id="0" name=""/>
        <dsp:cNvSpPr/>
      </dsp:nvSpPr>
      <dsp:spPr>
        <a:xfrm>
          <a:off x="2759638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1BF58-F09D-4F56-A9D4-2A8D1067EC8B}">
      <dsp:nvSpPr>
        <dsp:cNvPr id="0" name=""/>
        <dsp:cNvSpPr/>
      </dsp:nvSpPr>
      <dsp:spPr>
        <a:xfrm>
          <a:off x="6186010" y="0"/>
          <a:ext cx="6000749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Automatically Generate Values</a:t>
          </a:r>
        </a:p>
      </dsp:txBody>
      <dsp:txXfrm>
        <a:off x="6186010" y="590931"/>
        <a:ext cx="6000749" cy="590931"/>
      </dsp:txXfrm>
    </dsp:sp>
    <dsp:sp modelId="{EFA58D2F-A362-4C2F-BD56-083827B72917}">
      <dsp:nvSpPr>
        <dsp:cNvPr id="0" name=""/>
        <dsp:cNvSpPr/>
      </dsp:nvSpPr>
      <dsp:spPr>
        <a:xfrm>
          <a:off x="8940410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2842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Type of Generated Column</a:t>
          </a:r>
        </a:p>
      </dsp:txBody>
      <dsp:txXfrm>
        <a:off x="2842" y="590931"/>
        <a:ext cx="2979538" cy="590931"/>
      </dsp:txXfrm>
    </dsp:sp>
    <dsp:sp modelId="{CF3546B1-C8BD-4A8B-AAD4-88B41724388E}">
      <dsp:nvSpPr>
        <dsp:cNvPr id="0" name=""/>
        <dsp:cNvSpPr/>
      </dsp:nvSpPr>
      <dsp:spPr>
        <a:xfrm>
          <a:off x="1246636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DCEC5-40A8-4C1B-99E9-FA1CFE1AD57B}">
      <dsp:nvSpPr>
        <dsp:cNvPr id="0" name=""/>
        <dsp:cNvSpPr/>
      </dsp:nvSpPr>
      <dsp:spPr>
        <a:xfrm>
          <a:off x="3071767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BIGINT Type</a:t>
          </a:r>
        </a:p>
      </dsp:txBody>
      <dsp:txXfrm>
        <a:off x="3071767" y="590931"/>
        <a:ext cx="2979538" cy="590931"/>
      </dsp:txXfrm>
    </dsp:sp>
    <dsp:sp modelId="{C23A693C-F3D9-4A1E-8981-A2DE0B3353AF}">
      <dsp:nvSpPr>
        <dsp:cNvPr id="0" name=""/>
        <dsp:cNvSpPr/>
      </dsp:nvSpPr>
      <dsp:spPr>
        <a:xfrm>
          <a:off x="4315561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F4B24-DB07-4850-8A23-9AE29682F14D}">
      <dsp:nvSpPr>
        <dsp:cNvPr id="0" name=""/>
        <dsp:cNvSpPr/>
      </dsp:nvSpPr>
      <dsp:spPr>
        <a:xfrm>
          <a:off x="6140692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Start and Step Value</a:t>
          </a:r>
        </a:p>
      </dsp:txBody>
      <dsp:txXfrm>
        <a:off x="6140692" y="590931"/>
        <a:ext cx="2979538" cy="590931"/>
      </dsp:txXfrm>
    </dsp:sp>
    <dsp:sp modelId="{7C111541-8B11-4C11-A3A2-D04C7965EF68}">
      <dsp:nvSpPr>
        <dsp:cNvPr id="0" name=""/>
        <dsp:cNvSpPr/>
      </dsp:nvSpPr>
      <dsp:spPr>
        <a:xfrm>
          <a:off x="7384486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BD0FA-406D-48EF-9F04-C9578255181D}">
      <dsp:nvSpPr>
        <dsp:cNvPr id="0" name=""/>
        <dsp:cNvSpPr/>
      </dsp:nvSpPr>
      <dsp:spPr>
        <a:xfrm>
          <a:off x="9209617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Positive/Negative</a:t>
          </a:r>
        </a:p>
      </dsp:txBody>
      <dsp:txXfrm>
        <a:off x="9209617" y="590931"/>
        <a:ext cx="2979538" cy="590931"/>
      </dsp:txXfrm>
    </dsp:sp>
    <dsp:sp modelId="{876ECFF5-60F8-477A-8A40-B69C4A89DB1A}">
      <dsp:nvSpPr>
        <dsp:cNvPr id="0" name=""/>
        <dsp:cNvSpPr/>
      </dsp:nvSpPr>
      <dsp:spPr>
        <a:xfrm>
          <a:off x="10453411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5238" y="0"/>
          <a:ext cx="6000749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 err="1"/>
            <a:t>ReplaceWhere</a:t>
          </a:r>
          <a:r>
            <a:rPr lang="en-IN" sz="1900" kern="1200" dirty="0"/>
            <a:t> — Predicate Selection</a:t>
          </a:r>
        </a:p>
      </dsp:txBody>
      <dsp:txXfrm>
        <a:off x="5238" y="590931"/>
        <a:ext cx="6000749" cy="590931"/>
      </dsp:txXfrm>
    </dsp:sp>
    <dsp:sp modelId="{CF3546B1-C8BD-4A8B-AAD4-88B41724388E}">
      <dsp:nvSpPr>
        <dsp:cNvPr id="0" name=""/>
        <dsp:cNvSpPr/>
      </dsp:nvSpPr>
      <dsp:spPr>
        <a:xfrm>
          <a:off x="2759638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E4263-52C4-46D1-B30A-889BE8108E14}">
      <dsp:nvSpPr>
        <dsp:cNvPr id="0" name=""/>
        <dsp:cNvSpPr/>
      </dsp:nvSpPr>
      <dsp:spPr>
        <a:xfrm>
          <a:off x="6186010" y="0"/>
          <a:ext cx="6000749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Dynamic Partition Overwrite — Logical Partition Overwrite</a:t>
          </a:r>
        </a:p>
      </dsp:txBody>
      <dsp:txXfrm>
        <a:off x="6186010" y="590931"/>
        <a:ext cx="6000749" cy="590931"/>
      </dsp:txXfrm>
    </dsp:sp>
    <dsp:sp modelId="{0C355125-A130-4518-B97A-1FCF05DCE574}">
      <dsp:nvSpPr>
        <dsp:cNvPr id="0" name=""/>
        <dsp:cNvSpPr/>
      </dsp:nvSpPr>
      <dsp:spPr>
        <a:xfrm>
          <a:off x="8940410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255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Time Travel</a:t>
          </a:r>
        </a:p>
      </dsp:txBody>
      <dsp:txXfrm>
        <a:off x="2559" y="590931"/>
        <a:ext cx="3982640" cy="590931"/>
      </dsp:txXfrm>
    </dsp:sp>
    <dsp:sp modelId="{CF3546B1-C8BD-4A8B-AAD4-88B41724388E}">
      <dsp:nvSpPr>
        <dsp:cNvPr id="0" name=""/>
        <dsp:cNvSpPr/>
      </dsp:nvSpPr>
      <dsp:spPr>
        <a:xfrm>
          <a:off x="174790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7ACDF-8168-49E8-A047-4DB1E45851DF}">
      <dsp:nvSpPr>
        <dsp:cNvPr id="0" name=""/>
        <dsp:cNvSpPr/>
      </dsp:nvSpPr>
      <dsp:spPr>
        <a:xfrm>
          <a:off x="410467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History Command</a:t>
          </a:r>
        </a:p>
      </dsp:txBody>
      <dsp:txXfrm>
        <a:off x="4104679" y="590931"/>
        <a:ext cx="3982640" cy="590931"/>
      </dsp:txXfrm>
    </dsp:sp>
    <dsp:sp modelId="{87D7539E-DA06-4D3F-8292-3639EF763B0C}">
      <dsp:nvSpPr>
        <dsp:cNvPr id="0" name=""/>
        <dsp:cNvSpPr/>
      </dsp:nvSpPr>
      <dsp:spPr>
        <a:xfrm>
          <a:off x="585002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6FE5E-8CB4-4DBF-BAFD-162F91E4F886}">
      <dsp:nvSpPr>
        <dsp:cNvPr id="0" name=""/>
        <dsp:cNvSpPr/>
      </dsp:nvSpPr>
      <dsp:spPr>
        <a:xfrm>
          <a:off x="8206798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Version vs Timestamp</a:t>
          </a:r>
        </a:p>
      </dsp:txBody>
      <dsp:txXfrm>
        <a:off x="8206798" y="590931"/>
        <a:ext cx="3982640" cy="590931"/>
      </dsp:txXfrm>
    </dsp:sp>
    <dsp:sp modelId="{F20889A3-7ED3-424A-A7AB-C6B59C401B81}">
      <dsp:nvSpPr>
        <dsp:cNvPr id="0" name=""/>
        <dsp:cNvSpPr/>
      </dsp:nvSpPr>
      <dsp:spPr>
        <a:xfrm>
          <a:off x="9952143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2842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Parquet Immutable</a:t>
          </a:r>
        </a:p>
      </dsp:txBody>
      <dsp:txXfrm>
        <a:off x="2842" y="590931"/>
        <a:ext cx="2979538" cy="590931"/>
      </dsp:txXfrm>
    </dsp:sp>
    <dsp:sp modelId="{CF3546B1-C8BD-4A8B-AAD4-88B41724388E}">
      <dsp:nvSpPr>
        <dsp:cNvPr id="0" name=""/>
        <dsp:cNvSpPr/>
      </dsp:nvSpPr>
      <dsp:spPr>
        <a:xfrm>
          <a:off x="1246636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CAEFB6-A23E-42FE-B690-6E0E95B7740E}">
      <dsp:nvSpPr>
        <dsp:cNvPr id="0" name=""/>
        <dsp:cNvSpPr/>
      </dsp:nvSpPr>
      <dsp:spPr>
        <a:xfrm>
          <a:off x="3071767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Change in Single Record Overwrite Entire Parquet</a:t>
          </a:r>
        </a:p>
      </dsp:txBody>
      <dsp:txXfrm>
        <a:off x="3071767" y="590931"/>
        <a:ext cx="2979538" cy="590931"/>
      </dsp:txXfrm>
    </dsp:sp>
    <dsp:sp modelId="{D46C32EE-64FA-4013-A3B6-44C94BA4C61C}">
      <dsp:nvSpPr>
        <dsp:cNvPr id="0" name=""/>
        <dsp:cNvSpPr/>
      </dsp:nvSpPr>
      <dsp:spPr>
        <a:xfrm>
          <a:off x="4315561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D85A0-6C91-4880-AE65-32847CE464BB}">
      <dsp:nvSpPr>
        <dsp:cNvPr id="0" name=""/>
        <dsp:cNvSpPr/>
      </dsp:nvSpPr>
      <dsp:spPr>
        <a:xfrm>
          <a:off x="6140692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'delta.enableDeletionVectors' = true</a:t>
          </a:r>
        </a:p>
      </dsp:txBody>
      <dsp:txXfrm>
        <a:off x="6140692" y="590931"/>
        <a:ext cx="2979538" cy="590931"/>
      </dsp:txXfrm>
    </dsp:sp>
    <dsp:sp modelId="{A5FF2B86-B740-4748-AEF8-75873ACEDDE3}">
      <dsp:nvSpPr>
        <dsp:cNvPr id="0" name=""/>
        <dsp:cNvSpPr/>
      </dsp:nvSpPr>
      <dsp:spPr>
        <a:xfrm>
          <a:off x="7384486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F7113-41AF-432E-A4A1-C45C06F398B1}">
      <dsp:nvSpPr>
        <dsp:cNvPr id="0" name=""/>
        <dsp:cNvSpPr/>
      </dsp:nvSpPr>
      <dsp:spPr>
        <a:xfrm>
          <a:off x="9209617" y="0"/>
          <a:ext cx="2979538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Marking Modified Records</a:t>
          </a:r>
        </a:p>
      </dsp:txBody>
      <dsp:txXfrm>
        <a:off x="9209617" y="590931"/>
        <a:ext cx="2979538" cy="590931"/>
      </dsp:txXfrm>
    </dsp:sp>
    <dsp:sp modelId="{1C1FF3A0-623E-425C-9F3A-11A418515C52}">
      <dsp:nvSpPr>
        <dsp:cNvPr id="0" name=""/>
        <dsp:cNvSpPr/>
      </dsp:nvSpPr>
      <dsp:spPr>
        <a:xfrm>
          <a:off x="10453411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255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Copy of Snapshot of Delta Table</a:t>
          </a:r>
          <a:endParaRPr lang="en-IN" sz="1800" kern="1200" dirty="0"/>
        </a:p>
      </dsp:txBody>
      <dsp:txXfrm>
        <a:off x="2559" y="590931"/>
        <a:ext cx="3982640" cy="590931"/>
      </dsp:txXfrm>
    </dsp:sp>
    <dsp:sp modelId="{CF3546B1-C8BD-4A8B-AAD4-88B41724388E}">
      <dsp:nvSpPr>
        <dsp:cNvPr id="0" name=""/>
        <dsp:cNvSpPr/>
      </dsp:nvSpPr>
      <dsp:spPr>
        <a:xfrm>
          <a:off x="174790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23DDF-57C3-4FBA-B968-1DDD8A00D87D}">
      <dsp:nvSpPr>
        <dsp:cNvPr id="0" name=""/>
        <dsp:cNvSpPr/>
      </dsp:nvSpPr>
      <dsp:spPr>
        <a:xfrm>
          <a:off x="410467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Shallow Clone Only Metadata</a:t>
          </a:r>
        </a:p>
      </dsp:txBody>
      <dsp:txXfrm>
        <a:off x="4104679" y="590931"/>
        <a:ext cx="3982640" cy="590931"/>
      </dsp:txXfrm>
    </dsp:sp>
    <dsp:sp modelId="{F89E5FE1-7AA7-488B-8A80-1452F732A6AC}">
      <dsp:nvSpPr>
        <dsp:cNvPr id="0" name=""/>
        <dsp:cNvSpPr/>
      </dsp:nvSpPr>
      <dsp:spPr>
        <a:xfrm>
          <a:off x="585002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926B8-6062-47A5-A109-246C8592C77C}">
      <dsp:nvSpPr>
        <dsp:cNvPr id="0" name=""/>
        <dsp:cNvSpPr/>
      </dsp:nvSpPr>
      <dsp:spPr>
        <a:xfrm>
          <a:off x="8206798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Snapshot Archival Need and Backfilling</a:t>
          </a:r>
        </a:p>
      </dsp:txBody>
      <dsp:txXfrm>
        <a:off x="8206798" y="590931"/>
        <a:ext cx="3982640" cy="590931"/>
      </dsp:txXfrm>
    </dsp:sp>
    <dsp:sp modelId="{040458DB-569D-4772-8E4D-F34C3EA18EE9}">
      <dsp:nvSpPr>
        <dsp:cNvPr id="0" name=""/>
        <dsp:cNvSpPr/>
      </dsp:nvSpPr>
      <dsp:spPr>
        <a:xfrm>
          <a:off x="9952143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255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Data Sharing Across Organizations</a:t>
          </a:r>
        </a:p>
      </dsp:txBody>
      <dsp:txXfrm>
        <a:off x="2559" y="590931"/>
        <a:ext cx="3982640" cy="590931"/>
      </dsp:txXfrm>
    </dsp:sp>
    <dsp:sp modelId="{CF3546B1-C8BD-4A8B-AAD4-88B41724388E}">
      <dsp:nvSpPr>
        <dsp:cNvPr id="0" name=""/>
        <dsp:cNvSpPr/>
      </dsp:nvSpPr>
      <dsp:spPr>
        <a:xfrm>
          <a:off x="174790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A67852-F25E-4C97-B14A-41B2F286595F}">
      <dsp:nvSpPr>
        <dsp:cNvPr id="0" name=""/>
        <dsp:cNvSpPr/>
      </dsp:nvSpPr>
      <dsp:spPr>
        <a:xfrm>
          <a:off x="410467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No Need of Copy</a:t>
          </a:r>
        </a:p>
      </dsp:txBody>
      <dsp:txXfrm>
        <a:off x="4104679" y="590931"/>
        <a:ext cx="3982640" cy="590931"/>
      </dsp:txXfrm>
    </dsp:sp>
    <dsp:sp modelId="{FBB1F32F-1CDE-4DBD-BA7F-1A6C49FCB0B7}">
      <dsp:nvSpPr>
        <dsp:cNvPr id="0" name=""/>
        <dsp:cNvSpPr/>
      </dsp:nvSpPr>
      <dsp:spPr>
        <a:xfrm>
          <a:off x="585002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8E472-F9BE-4ED7-B78E-C32333432577}">
      <dsp:nvSpPr>
        <dsp:cNvPr id="0" name=""/>
        <dsp:cNvSpPr/>
      </dsp:nvSpPr>
      <dsp:spPr>
        <a:xfrm>
          <a:off x="8206798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Strong Security</a:t>
          </a:r>
        </a:p>
      </dsp:txBody>
      <dsp:txXfrm>
        <a:off x="8206798" y="590931"/>
        <a:ext cx="3982640" cy="590931"/>
      </dsp:txXfrm>
    </dsp:sp>
    <dsp:sp modelId="{314D0502-0F24-4202-BAC5-24A4637ED308}">
      <dsp:nvSpPr>
        <dsp:cNvPr id="0" name=""/>
        <dsp:cNvSpPr/>
      </dsp:nvSpPr>
      <dsp:spPr>
        <a:xfrm>
          <a:off x="9952143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5238" y="0"/>
          <a:ext cx="6000749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Drop Table to Metadata</a:t>
          </a:r>
        </a:p>
      </dsp:txBody>
      <dsp:txXfrm>
        <a:off x="5238" y="590931"/>
        <a:ext cx="6000749" cy="590931"/>
      </dsp:txXfrm>
    </dsp:sp>
    <dsp:sp modelId="{CF3546B1-C8BD-4A8B-AAD4-88B41724388E}">
      <dsp:nvSpPr>
        <dsp:cNvPr id="0" name=""/>
        <dsp:cNvSpPr/>
      </dsp:nvSpPr>
      <dsp:spPr>
        <a:xfrm>
          <a:off x="2759638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9D4A7-BF58-427E-BA01-E23FB49905FD}">
      <dsp:nvSpPr>
        <dsp:cNvPr id="0" name=""/>
        <dsp:cNvSpPr/>
      </dsp:nvSpPr>
      <dsp:spPr>
        <a:xfrm>
          <a:off x="6186010" y="0"/>
          <a:ext cx="6000749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dbutility or fs Command to Delete Data Files</a:t>
          </a:r>
          <a:endParaRPr lang="en-IN" sz="2000" kern="1200" dirty="0"/>
        </a:p>
      </dsp:txBody>
      <dsp:txXfrm>
        <a:off x="6186010" y="590931"/>
        <a:ext cx="6000749" cy="590931"/>
      </dsp:txXfrm>
    </dsp:sp>
    <dsp:sp modelId="{79D638ED-9EB3-4E14-BEF6-BD1D5A923221}">
      <dsp:nvSpPr>
        <dsp:cNvPr id="0" name=""/>
        <dsp:cNvSpPr/>
      </dsp:nvSpPr>
      <dsp:spPr>
        <a:xfrm>
          <a:off x="8940410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255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Performance Optimization</a:t>
          </a:r>
        </a:p>
      </dsp:txBody>
      <dsp:txXfrm>
        <a:off x="2559" y="590931"/>
        <a:ext cx="3982640" cy="590931"/>
      </dsp:txXfrm>
    </dsp:sp>
    <dsp:sp modelId="{CF3546B1-C8BD-4A8B-AAD4-88B41724388E}">
      <dsp:nvSpPr>
        <dsp:cNvPr id="0" name=""/>
        <dsp:cNvSpPr/>
      </dsp:nvSpPr>
      <dsp:spPr>
        <a:xfrm>
          <a:off x="174790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10CF4-2D84-4F40-BAAC-EBBFFC898FA9}">
      <dsp:nvSpPr>
        <dsp:cNvPr id="0" name=""/>
        <dsp:cNvSpPr/>
      </dsp:nvSpPr>
      <dsp:spPr>
        <a:xfrm>
          <a:off x="410467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Local Disk Storage</a:t>
          </a:r>
        </a:p>
      </dsp:txBody>
      <dsp:txXfrm>
        <a:off x="4104679" y="590931"/>
        <a:ext cx="3982640" cy="590931"/>
      </dsp:txXfrm>
    </dsp:sp>
    <dsp:sp modelId="{B554EFC0-F529-4DC9-9E49-BA023178A17B}">
      <dsp:nvSpPr>
        <dsp:cNvPr id="0" name=""/>
        <dsp:cNvSpPr/>
      </dsp:nvSpPr>
      <dsp:spPr>
        <a:xfrm>
          <a:off x="585002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5F780-5EE5-4EA0-9F61-A0DAE193CFAF}">
      <dsp:nvSpPr>
        <dsp:cNvPr id="0" name=""/>
        <dsp:cNvSpPr/>
      </dsp:nvSpPr>
      <dsp:spPr>
        <a:xfrm>
          <a:off x="8206798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Lazy Evaluation</a:t>
          </a:r>
        </a:p>
      </dsp:txBody>
      <dsp:txXfrm>
        <a:off x="8206798" y="590931"/>
        <a:ext cx="3982640" cy="590931"/>
      </dsp:txXfrm>
    </dsp:sp>
    <dsp:sp modelId="{016A57D5-3BAC-4BCC-B323-62256A4A68A4}">
      <dsp:nvSpPr>
        <dsp:cNvPr id="0" name=""/>
        <dsp:cNvSpPr/>
      </dsp:nvSpPr>
      <dsp:spPr>
        <a:xfrm>
          <a:off x="9952143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255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Driver Program</a:t>
          </a:r>
        </a:p>
      </dsp:txBody>
      <dsp:txXfrm>
        <a:off x="2559" y="965168"/>
        <a:ext cx="3982640" cy="965168"/>
      </dsp:txXfrm>
    </dsp:sp>
    <dsp:sp modelId="{A81001B1-859D-47CA-B8C3-4BC9A2EE0BD4}">
      <dsp:nvSpPr>
        <dsp:cNvPr id="0" name=""/>
        <dsp:cNvSpPr/>
      </dsp:nvSpPr>
      <dsp:spPr>
        <a:xfrm>
          <a:off x="159212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ED735-9368-4D6D-BF35-B62D5D89A9B4}">
      <dsp:nvSpPr>
        <dsp:cNvPr id="0" name=""/>
        <dsp:cNvSpPr/>
      </dsp:nvSpPr>
      <dsp:spPr>
        <a:xfrm>
          <a:off x="410467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Spark Run </a:t>
          </a:r>
          <a:r>
            <a:rPr lang="en-IN" sz="1900" kern="1200"/>
            <a:t>time andDependencies</a:t>
          </a:r>
          <a:endParaRPr lang="en-IN" sz="1900" kern="1200" dirty="0"/>
        </a:p>
      </dsp:txBody>
      <dsp:txXfrm>
        <a:off x="4104679" y="965168"/>
        <a:ext cx="3982640" cy="965168"/>
      </dsp:txXfrm>
    </dsp:sp>
    <dsp:sp modelId="{050F76BD-2C9C-4802-8820-0D8FB2E13A69}">
      <dsp:nvSpPr>
        <dsp:cNvPr id="0" name=""/>
        <dsp:cNvSpPr/>
      </dsp:nvSpPr>
      <dsp:spPr>
        <a:xfrm>
          <a:off x="569424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00B78-8D35-4995-A38E-FFE42CFC3232}">
      <dsp:nvSpPr>
        <dsp:cNvPr id="0" name=""/>
        <dsp:cNvSpPr/>
      </dsp:nvSpPr>
      <dsp:spPr>
        <a:xfrm>
          <a:off x="820679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Development/Interaction/Production</a:t>
          </a:r>
        </a:p>
      </dsp:txBody>
      <dsp:txXfrm>
        <a:off x="8206799" y="965168"/>
        <a:ext cx="3982640" cy="965168"/>
      </dsp:txXfrm>
    </dsp:sp>
    <dsp:sp modelId="{31F6D50E-884C-4E6E-B051-0C70F055209E}">
      <dsp:nvSpPr>
        <dsp:cNvPr id="0" name=""/>
        <dsp:cNvSpPr/>
      </dsp:nvSpPr>
      <dsp:spPr>
        <a:xfrm>
          <a:off x="979636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0" y="0"/>
          <a:ext cx="2381249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Definitely NO or May Be</a:t>
          </a:r>
          <a:endParaRPr lang="en-IN" sz="1400" kern="1200" dirty="0"/>
        </a:p>
      </dsp:txBody>
      <dsp:txXfrm>
        <a:off x="0" y="590931"/>
        <a:ext cx="2381249" cy="590931"/>
      </dsp:txXfrm>
    </dsp:sp>
    <dsp:sp modelId="{CF3546B1-C8BD-4A8B-AAD4-88B41724388E}">
      <dsp:nvSpPr>
        <dsp:cNvPr id="0" name=""/>
        <dsp:cNvSpPr/>
      </dsp:nvSpPr>
      <dsp:spPr>
        <a:xfrm>
          <a:off x="944649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BDFD9-BE7A-4493-83DC-58CE789C1433}">
      <dsp:nvSpPr>
        <dsp:cNvPr id="0" name=""/>
        <dsp:cNvSpPr/>
      </dsp:nvSpPr>
      <dsp:spPr>
        <a:xfrm>
          <a:off x="2452687" y="0"/>
          <a:ext cx="2381249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Faster Data Retrieval</a:t>
          </a:r>
        </a:p>
      </dsp:txBody>
      <dsp:txXfrm>
        <a:off x="2452687" y="590931"/>
        <a:ext cx="2381249" cy="590931"/>
      </dsp:txXfrm>
    </dsp:sp>
    <dsp:sp modelId="{591AC799-C58E-42A8-AC9A-7076F436A218}">
      <dsp:nvSpPr>
        <dsp:cNvPr id="0" name=""/>
        <dsp:cNvSpPr/>
      </dsp:nvSpPr>
      <dsp:spPr>
        <a:xfrm>
          <a:off x="3397337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97D76E-3400-42C4-B378-95440A442A99}">
      <dsp:nvSpPr>
        <dsp:cNvPr id="0" name=""/>
        <dsp:cNvSpPr/>
      </dsp:nvSpPr>
      <dsp:spPr>
        <a:xfrm>
          <a:off x="4905374" y="0"/>
          <a:ext cx="2381249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FPP</a:t>
          </a:r>
        </a:p>
      </dsp:txBody>
      <dsp:txXfrm>
        <a:off x="4905374" y="590931"/>
        <a:ext cx="2381249" cy="590931"/>
      </dsp:txXfrm>
    </dsp:sp>
    <dsp:sp modelId="{F6CF7DD6-451A-4070-95DD-1E8DE12B3C53}">
      <dsp:nvSpPr>
        <dsp:cNvPr id="0" name=""/>
        <dsp:cNvSpPr/>
      </dsp:nvSpPr>
      <dsp:spPr>
        <a:xfrm>
          <a:off x="585002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D642D-94A2-4128-8109-E6A603496D04}">
      <dsp:nvSpPr>
        <dsp:cNvPr id="0" name=""/>
        <dsp:cNvSpPr/>
      </dsp:nvSpPr>
      <dsp:spPr>
        <a:xfrm>
          <a:off x="7358061" y="0"/>
          <a:ext cx="2381249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Performance Optimization</a:t>
          </a:r>
        </a:p>
      </dsp:txBody>
      <dsp:txXfrm>
        <a:off x="7358061" y="590931"/>
        <a:ext cx="2381249" cy="590931"/>
      </dsp:txXfrm>
    </dsp:sp>
    <dsp:sp modelId="{A4A2E023-1453-495E-B7FC-DB241C857B5A}">
      <dsp:nvSpPr>
        <dsp:cNvPr id="0" name=""/>
        <dsp:cNvSpPr/>
      </dsp:nvSpPr>
      <dsp:spPr>
        <a:xfrm>
          <a:off x="8302711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74B9C-9630-4A9A-A573-8BD286D020AC}">
      <dsp:nvSpPr>
        <dsp:cNvPr id="0" name=""/>
        <dsp:cNvSpPr/>
      </dsp:nvSpPr>
      <dsp:spPr>
        <a:xfrm>
          <a:off x="9810749" y="0"/>
          <a:ext cx="2381249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Each Data File Bloom Index File</a:t>
          </a:r>
          <a:endParaRPr lang="en-IN" sz="1400" kern="1200" dirty="0"/>
        </a:p>
      </dsp:txBody>
      <dsp:txXfrm>
        <a:off x="9810749" y="590931"/>
        <a:ext cx="2381249" cy="590931"/>
      </dsp:txXfrm>
    </dsp:sp>
    <dsp:sp modelId="{9872C499-8F13-48AA-A0E8-8E38F8A4E8BA}">
      <dsp:nvSpPr>
        <dsp:cNvPr id="0" name=""/>
        <dsp:cNvSpPr/>
      </dsp:nvSpPr>
      <dsp:spPr>
        <a:xfrm>
          <a:off x="10755398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255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Merge Command</a:t>
          </a:r>
          <a:endParaRPr lang="en-IN" sz="2000" kern="1200" dirty="0"/>
        </a:p>
      </dsp:txBody>
      <dsp:txXfrm>
        <a:off x="2559" y="590931"/>
        <a:ext cx="3982640" cy="590931"/>
      </dsp:txXfrm>
    </dsp:sp>
    <dsp:sp modelId="{CF3546B1-C8BD-4A8B-AAD4-88B41724388E}">
      <dsp:nvSpPr>
        <dsp:cNvPr id="0" name=""/>
        <dsp:cNvSpPr/>
      </dsp:nvSpPr>
      <dsp:spPr>
        <a:xfrm>
          <a:off x="174790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E21BF-20E7-4DDE-A4D2-7CB0DCCA29E5}">
      <dsp:nvSpPr>
        <dsp:cNvPr id="0" name=""/>
        <dsp:cNvSpPr/>
      </dsp:nvSpPr>
      <dsp:spPr>
        <a:xfrm>
          <a:off x="410467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SQL/Pyspark</a:t>
          </a:r>
        </a:p>
      </dsp:txBody>
      <dsp:txXfrm>
        <a:off x="4104679" y="590931"/>
        <a:ext cx="3982640" cy="590931"/>
      </dsp:txXfrm>
    </dsp:sp>
    <dsp:sp modelId="{5975BCBF-7DD3-4B34-B587-41E603E4FB49}">
      <dsp:nvSpPr>
        <dsp:cNvPr id="0" name=""/>
        <dsp:cNvSpPr/>
      </dsp:nvSpPr>
      <dsp:spPr>
        <a:xfrm>
          <a:off x="585002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79D00-F642-44AE-891B-081FDE75D3EB}">
      <dsp:nvSpPr>
        <dsp:cNvPr id="0" name=""/>
        <dsp:cNvSpPr/>
      </dsp:nvSpPr>
      <dsp:spPr>
        <a:xfrm>
          <a:off x="8206798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Update/Delete/lnsert</a:t>
          </a:r>
        </a:p>
      </dsp:txBody>
      <dsp:txXfrm>
        <a:off x="8206798" y="590931"/>
        <a:ext cx="3982640" cy="590931"/>
      </dsp:txXfrm>
    </dsp:sp>
    <dsp:sp modelId="{55BB3B14-01EC-43CF-BED9-885632F898F4}">
      <dsp:nvSpPr>
        <dsp:cNvPr id="0" name=""/>
        <dsp:cNvSpPr/>
      </dsp:nvSpPr>
      <dsp:spPr>
        <a:xfrm>
          <a:off x="9952143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92E40-D867-4769-8217-E90233CC92D4}">
      <dsp:nvSpPr>
        <dsp:cNvPr id="0" name=""/>
        <dsp:cNvSpPr/>
      </dsp:nvSpPr>
      <dsp:spPr>
        <a:xfrm>
          <a:off x="255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Merge</a:t>
          </a:r>
        </a:p>
      </dsp:txBody>
      <dsp:txXfrm>
        <a:off x="2559" y="590931"/>
        <a:ext cx="3982640" cy="590931"/>
      </dsp:txXfrm>
    </dsp:sp>
    <dsp:sp modelId="{CF3546B1-C8BD-4A8B-AAD4-88B41724388E}">
      <dsp:nvSpPr>
        <dsp:cNvPr id="0" name=""/>
        <dsp:cNvSpPr/>
      </dsp:nvSpPr>
      <dsp:spPr>
        <a:xfrm>
          <a:off x="174790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6A83C-8B2E-4203-9A92-792F52C37F91}">
      <dsp:nvSpPr>
        <dsp:cNvPr id="0" name=""/>
        <dsp:cNvSpPr/>
      </dsp:nvSpPr>
      <dsp:spPr>
        <a:xfrm>
          <a:off x="4104679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Active Flag</a:t>
          </a:r>
        </a:p>
      </dsp:txBody>
      <dsp:txXfrm>
        <a:off x="4104679" y="590931"/>
        <a:ext cx="3982640" cy="590931"/>
      </dsp:txXfrm>
    </dsp:sp>
    <dsp:sp modelId="{43BD4599-BDEC-4CB7-8EA3-BDB29B874400}">
      <dsp:nvSpPr>
        <dsp:cNvPr id="0" name=""/>
        <dsp:cNvSpPr/>
      </dsp:nvSpPr>
      <dsp:spPr>
        <a:xfrm>
          <a:off x="5850024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F4FBBE-A89B-4736-B9E3-084416351D2E}">
      <dsp:nvSpPr>
        <dsp:cNvPr id="0" name=""/>
        <dsp:cNvSpPr/>
      </dsp:nvSpPr>
      <dsp:spPr>
        <a:xfrm>
          <a:off x="8206798" y="0"/>
          <a:ext cx="3982640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Create Duplicate Records</a:t>
          </a:r>
        </a:p>
      </dsp:txBody>
      <dsp:txXfrm>
        <a:off x="8206798" y="590931"/>
        <a:ext cx="3982640" cy="590931"/>
      </dsp:txXfrm>
    </dsp:sp>
    <dsp:sp modelId="{81AAB88A-A407-4832-8AF1-581FAC0FD219}">
      <dsp:nvSpPr>
        <dsp:cNvPr id="0" name=""/>
        <dsp:cNvSpPr/>
      </dsp:nvSpPr>
      <dsp:spPr>
        <a:xfrm>
          <a:off x="9952143" y="88639"/>
          <a:ext cx="491950" cy="4919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E762-C88E-4BEF-B0E3-FA2EF23514AA}">
      <dsp:nvSpPr>
        <dsp:cNvPr id="0" name=""/>
        <dsp:cNvSpPr/>
      </dsp:nvSpPr>
      <dsp:spPr>
        <a:xfrm>
          <a:off x="487679" y="1181862"/>
          <a:ext cx="11216639" cy="2215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E6CC3-4A53-4661-8AAF-9AA9C715DA95}">
      <dsp:nvSpPr>
        <dsp:cNvPr id="0" name=""/>
        <dsp:cNvSpPr/>
      </dsp:nvSpPr>
      <dsp:spPr>
        <a:xfrm>
          <a:off x="5238" y="0"/>
          <a:ext cx="6000749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diff_df = dfI.exceptAII(df2)</a:t>
          </a:r>
        </a:p>
      </dsp:txBody>
      <dsp:txXfrm>
        <a:off x="5238" y="814939"/>
        <a:ext cx="6000749" cy="814939"/>
      </dsp:txXfrm>
    </dsp:sp>
    <dsp:sp modelId="{3A359AB8-2B7F-4FF6-8DB1-541C6D5654EB}">
      <dsp:nvSpPr>
        <dsp:cNvPr id="0" name=""/>
        <dsp:cNvSpPr/>
      </dsp:nvSpPr>
      <dsp:spPr>
        <a:xfrm>
          <a:off x="2666395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717A9-80CC-4B5C-AC98-5A4C079B6762}">
      <dsp:nvSpPr>
        <dsp:cNvPr id="0" name=""/>
        <dsp:cNvSpPr/>
      </dsp:nvSpPr>
      <dsp:spPr>
        <a:xfrm>
          <a:off x="6186011" y="0"/>
          <a:ext cx="6000749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diff_df = df1.subtract(df2)</a:t>
          </a:r>
        </a:p>
      </dsp:txBody>
      <dsp:txXfrm>
        <a:off x="6186011" y="814939"/>
        <a:ext cx="6000749" cy="814939"/>
      </dsp:txXfrm>
    </dsp:sp>
    <dsp:sp modelId="{BA5C9E3E-F0D1-4720-A470-2ACE2FB3AB66}">
      <dsp:nvSpPr>
        <dsp:cNvPr id="0" name=""/>
        <dsp:cNvSpPr/>
      </dsp:nvSpPr>
      <dsp:spPr>
        <a:xfrm>
          <a:off x="8847167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4637D-84C0-417F-8EC9-0E821A98DE6E}">
      <dsp:nvSpPr>
        <dsp:cNvPr id="0" name=""/>
        <dsp:cNvSpPr/>
      </dsp:nvSpPr>
      <dsp:spPr>
        <a:xfrm>
          <a:off x="487679" y="1629878"/>
          <a:ext cx="11216640" cy="30560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E6CC3-4A53-4661-8AAF-9AA9C715DA95}">
      <dsp:nvSpPr>
        <dsp:cNvPr id="0" name=""/>
        <dsp:cNvSpPr/>
      </dsp:nvSpPr>
      <dsp:spPr>
        <a:xfrm>
          <a:off x="148" y="0"/>
          <a:ext cx="1982390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Application Name No of Executor</a:t>
          </a:r>
          <a:endParaRPr lang="en-IN" sz="1800" kern="1200" dirty="0"/>
        </a:p>
      </dsp:txBody>
      <dsp:txXfrm>
        <a:off x="148" y="814939"/>
        <a:ext cx="1982390" cy="814939"/>
      </dsp:txXfrm>
    </dsp:sp>
    <dsp:sp modelId="{3A359AB8-2B7F-4FF6-8DB1-541C6D5654EB}">
      <dsp:nvSpPr>
        <dsp:cNvPr id="0" name=""/>
        <dsp:cNvSpPr/>
      </dsp:nvSpPr>
      <dsp:spPr>
        <a:xfrm>
          <a:off x="652125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F37AD0-0681-4B98-8A2D-EFD6900747C3}">
      <dsp:nvSpPr>
        <dsp:cNvPr id="0" name=""/>
        <dsp:cNvSpPr/>
      </dsp:nvSpPr>
      <dsp:spPr>
        <a:xfrm>
          <a:off x="2042011" y="0"/>
          <a:ext cx="1982390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 err="1"/>
            <a:t>Deployment Mode</a:t>
          </a:r>
        </a:p>
      </dsp:txBody>
      <dsp:txXfrm>
        <a:off x="2042011" y="814939"/>
        <a:ext cx="1982390" cy="814939"/>
      </dsp:txXfrm>
    </dsp:sp>
    <dsp:sp modelId="{29E03135-B53B-495C-B61D-50AE9CFD9DA0}">
      <dsp:nvSpPr>
        <dsp:cNvPr id="0" name=""/>
        <dsp:cNvSpPr/>
      </dsp:nvSpPr>
      <dsp:spPr>
        <a:xfrm>
          <a:off x="2693988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7C438-21AC-46EF-BE6E-2AEB5B9059FE}">
      <dsp:nvSpPr>
        <dsp:cNvPr id="0" name=""/>
        <dsp:cNvSpPr/>
      </dsp:nvSpPr>
      <dsp:spPr>
        <a:xfrm>
          <a:off x="4083873" y="0"/>
          <a:ext cx="1982390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 err="1"/>
            <a:t>Executor/Driver Memory</a:t>
          </a:r>
        </a:p>
      </dsp:txBody>
      <dsp:txXfrm>
        <a:off x="4083873" y="814939"/>
        <a:ext cx="1982390" cy="814939"/>
      </dsp:txXfrm>
    </dsp:sp>
    <dsp:sp modelId="{36F60923-85AA-4A12-9FA0-CED7B1FFC74F}">
      <dsp:nvSpPr>
        <dsp:cNvPr id="0" name=""/>
        <dsp:cNvSpPr/>
      </dsp:nvSpPr>
      <dsp:spPr>
        <a:xfrm>
          <a:off x="4735850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1B65B-EAF6-4978-BABE-0E7291920EEA}">
      <dsp:nvSpPr>
        <dsp:cNvPr id="0" name=""/>
        <dsp:cNvSpPr/>
      </dsp:nvSpPr>
      <dsp:spPr>
        <a:xfrm>
          <a:off x="6125735" y="0"/>
          <a:ext cx="1982390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 err="1"/>
            <a:t>Dependent Library</a:t>
          </a:r>
        </a:p>
      </dsp:txBody>
      <dsp:txXfrm>
        <a:off x="6125735" y="814939"/>
        <a:ext cx="1982390" cy="814939"/>
      </dsp:txXfrm>
    </dsp:sp>
    <dsp:sp modelId="{397AD07C-07DA-4EE4-94D9-52AD3BBF3ED5}">
      <dsp:nvSpPr>
        <dsp:cNvPr id="0" name=""/>
        <dsp:cNvSpPr/>
      </dsp:nvSpPr>
      <dsp:spPr>
        <a:xfrm>
          <a:off x="6777712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78523-240D-41E8-8B31-190DF38ABAB2}">
      <dsp:nvSpPr>
        <dsp:cNvPr id="0" name=""/>
        <dsp:cNvSpPr/>
      </dsp:nvSpPr>
      <dsp:spPr>
        <a:xfrm>
          <a:off x="8167598" y="0"/>
          <a:ext cx="1982390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 err="1"/>
            <a:t>Spark configuration</a:t>
          </a:r>
        </a:p>
      </dsp:txBody>
      <dsp:txXfrm>
        <a:off x="8167598" y="814939"/>
        <a:ext cx="1982390" cy="814939"/>
      </dsp:txXfrm>
    </dsp:sp>
    <dsp:sp modelId="{5EC944D4-6C80-4008-91A4-A828E1AA4F35}">
      <dsp:nvSpPr>
        <dsp:cNvPr id="0" name=""/>
        <dsp:cNvSpPr/>
      </dsp:nvSpPr>
      <dsp:spPr>
        <a:xfrm>
          <a:off x="8819575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45F68-8CCF-4FF9-B0EE-DF672F370DB5}">
      <dsp:nvSpPr>
        <dsp:cNvPr id="0" name=""/>
        <dsp:cNvSpPr/>
      </dsp:nvSpPr>
      <dsp:spPr>
        <a:xfrm>
          <a:off x="10209460" y="0"/>
          <a:ext cx="1982390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 err="1"/>
            <a:t>Parameters</a:t>
          </a:r>
        </a:p>
      </dsp:txBody>
      <dsp:txXfrm>
        <a:off x="10209460" y="814939"/>
        <a:ext cx="1982390" cy="814939"/>
      </dsp:txXfrm>
    </dsp:sp>
    <dsp:sp modelId="{F4E347FA-98B4-4147-9D62-FB4B47A9854B}">
      <dsp:nvSpPr>
        <dsp:cNvPr id="0" name=""/>
        <dsp:cNvSpPr/>
      </dsp:nvSpPr>
      <dsp:spPr>
        <a:xfrm>
          <a:off x="10861437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4637D-84C0-417F-8EC9-0E821A98DE6E}">
      <dsp:nvSpPr>
        <dsp:cNvPr id="0" name=""/>
        <dsp:cNvSpPr/>
      </dsp:nvSpPr>
      <dsp:spPr>
        <a:xfrm>
          <a:off x="487679" y="1629878"/>
          <a:ext cx="11216640" cy="30560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E6CC3-4A53-4661-8AAF-9AA9C715DA95}">
      <dsp:nvSpPr>
        <dsp:cNvPr id="0" name=""/>
        <dsp:cNvSpPr/>
      </dsp:nvSpPr>
      <dsp:spPr>
        <a:xfrm>
          <a:off x="5238" y="0"/>
          <a:ext cx="6000749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 err="1"/>
            <a:t>spark.conf.set</a:t>
          </a:r>
          <a:r>
            <a:rPr lang="en-IN" sz="2800" kern="1200" dirty="0"/>
            <a:t>("parameter", Value)</a:t>
          </a:r>
        </a:p>
      </dsp:txBody>
      <dsp:txXfrm>
        <a:off x="5238" y="814939"/>
        <a:ext cx="6000749" cy="814939"/>
      </dsp:txXfrm>
    </dsp:sp>
    <dsp:sp modelId="{3A359AB8-2B7F-4FF6-8DB1-541C6D5654EB}">
      <dsp:nvSpPr>
        <dsp:cNvPr id="0" name=""/>
        <dsp:cNvSpPr/>
      </dsp:nvSpPr>
      <dsp:spPr>
        <a:xfrm>
          <a:off x="2666395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8953A2-5286-4A33-B2C1-B0F57D6F23EE}">
      <dsp:nvSpPr>
        <dsp:cNvPr id="0" name=""/>
        <dsp:cNvSpPr/>
      </dsp:nvSpPr>
      <dsp:spPr>
        <a:xfrm>
          <a:off x="6186011" y="0"/>
          <a:ext cx="6000749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spark.conf.get("parameter")</a:t>
          </a:r>
        </a:p>
      </dsp:txBody>
      <dsp:txXfrm>
        <a:off x="6186011" y="814939"/>
        <a:ext cx="6000749" cy="814939"/>
      </dsp:txXfrm>
    </dsp:sp>
    <dsp:sp modelId="{9212F961-497F-416F-AB20-C027F8CCA83A}">
      <dsp:nvSpPr>
        <dsp:cNvPr id="0" name=""/>
        <dsp:cNvSpPr/>
      </dsp:nvSpPr>
      <dsp:spPr>
        <a:xfrm>
          <a:off x="8847167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4637D-84C0-417F-8EC9-0E821A98DE6E}">
      <dsp:nvSpPr>
        <dsp:cNvPr id="0" name=""/>
        <dsp:cNvSpPr/>
      </dsp:nvSpPr>
      <dsp:spPr>
        <a:xfrm>
          <a:off x="487679" y="1629878"/>
          <a:ext cx="11216640" cy="30560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E6CC3-4A53-4661-8AAF-9AA9C715DA95}">
      <dsp:nvSpPr>
        <dsp:cNvPr id="0" name=""/>
        <dsp:cNvSpPr/>
      </dsp:nvSpPr>
      <dsp:spPr>
        <a:xfrm>
          <a:off x="2559" y="0"/>
          <a:ext cx="3982640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Format, Mode</a:t>
          </a:r>
        </a:p>
      </dsp:txBody>
      <dsp:txXfrm>
        <a:off x="2559" y="814939"/>
        <a:ext cx="3982640" cy="814939"/>
      </dsp:txXfrm>
    </dsp:sp>
    <dsp:sp modelId="{3A359AB8-2B7F-4FF6-8DB1-541C6D5654EB}">
      <dsp:nvSpPr>
        <dsp:cNvPr id="0" name=""/>
        <dsp:cNvSpPr/>
      </dsp:nvSpPr>
      <dsp:spPr>
        <a:xfrm>
          <a:off x="1654661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1578BA-8B8E-4D33-A14C-20A290FDC4E9}">
      <dsp:nvSpPr>
        <dsp:cNvPr id="0" name=""/>
        <dsp:cNvSpPr/>
      </dsp:nvSpPr>
      <dsp:spPr>
        <a:xfrm>
          <a:off x="4104679" y="0"/>
          <a:ext cx="3982640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Partition By, </a:t>
          </a:r>
          <a:r>
            <a:rPr lang="en-IN" sz="2200" kern="1200" dirty="0" err="1"/>
            <a:t>BucketBy</a:t>
          </a:r>
          <a:endParaRPr lang="en-IN" sz="2200" kern="1200" dirty="0"/>
        </a:p>
      </dsp:txBody>
      <dsp:txXfrm>
        <a:off x="4104679" y="814939"/>
        <a:ext cx="3982640" cy="814939"/>
      </dsp:txXfrm>
    </dsp:sp>
    <dsp:sp modelId="{26B20A2C-F95F-458A-AED1-3CADD65105F7}">
      <dsp:nvSpPr>
        <dsp:cNvPr id="0" name=""/>
        <dsp:cNvSpPr/>
      </dsp:nvSpPr>
      <dsp:spPr>
        <a:xfrm>
          <a:off x="5756781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840EA-ADCF-459A-92AB-45F4E2A147E9}">
      <dsp:nvSpPr>
        <dsp:cNvPr id="0" name=""/>
        <dsp:cNvSpPr/>
      </dsp:nvSpPr>
      <dsp:spPr>
        <a:xfrm>
          <a:off x="8206799" y="0"/>
          <a:ext cx="3982640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Compression, Header, Delimiter</a:t>
          </a:r>
        </a:p>
      </dsp:txBody>
      <dsp:txXfrm>
        <a:off x="8206799" y="814939"/>
        <a:ext cx="3982640" cy="814939"/>
      </dsp:txXfrm>
    </dsp:sp>
    <dsp:sp modelId="{BFBB0B51-B3F6-4A3D-81E6-CF5A4B8BB155}">
      <dsp:nvSpPr>
        <dsp:cNvPr id="0" name=""/>
        <dsp:cNvSpPr/>
      </dsp:nvSpPr>
      <dsp:spPr>
        <a:xfrm>
          <a:off x="9858901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4637D-84C0-417F-8EC9-0E821A98DE6E}">
      <dsp:nvSpPr>
        <dsp:cNvPr id="0" name=""/>
        <dsp:cNvSpPr/>
      </dsp:nvSpPr>
      <dsp:spPr>
        <a:xfrm>
          <a:off x="487679" y="1629878"/>
          <a:ext cx="11216640" cy="30560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E6CC3-4A53-4661-8AAF-9AA9C715DA95}">
      <dsp:nvSpPr>
        <dsp:cNvPr id="0" name=""/>
        <dsp:cNvSpPr/>
      </dsp:nvSpPr>
      <dsp:spPr>
        <a:xfrm>
          <a:off x="0" y="0"/>
          <a:ext cx="12192000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wildcard</a:t>
          </a:r>
        </a:p>
      </dsp:txBody>
      <dsp:txXfrm>
        <a:off x="0" y="814939"/>
        <a:ext cx="12192000" cy="814939"/>
      </dsp:txXfrm>
    </dsp:sp>
    <dsp:sp modelId="{3A359AB8-2B7F-4FF6-8DB1-541C6D5654EB}">
      <dsp:nvSpPr>
        <dsp:cNvPr id="0" name=""/>
        <dsp:cNvSpPr/>
      </dsp:nvSpPr>
      <dsp:spPr>
        <a:xfrm>
          <a:off x="5756781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4637D-84C0-417F-8EC9-0E821A98DE6E}">
      <dsp:nvSpPr>
        <dsp:cNvPr id="0" name=""/>
        <dsp:cNvSpPr/>
      </dsp:nvSpPr>
      <dsp:spPr>
        <a:xfrm>
          <a:off x="487679" y="1629878"/>
          <a:ext cx="11216640" cy="30560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E6CC3-4A53-4661-8AAF-9AA9C715DA95}">
      <dsp:nvSpPr>
        <dsp:cNvPr id="0" name=""/>
        <dsp:cNvSpPr/>
      </dsp:nvSpPr>
      <dsp:spPr>
        <a:xfrm>
          <a:off x="5238" y="0"/>
          <a:ext cx="6000749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 err="1"/>
            <a:t>df.head</a:t>
          </a:r>
          <a:r>
            <a:rPr lang="en-IN" sz="2800" kern="1200" dirty="0"/>
            <a:t>(5)</a:t>
          </a:r>
        </a:p>
      </dsp:txBody>
      <dsp:txXfrm>
        <a:off x="5238" y="814939"/>
        <a:ext cx="6000749" cy="814939"/>
      </dsp:txXfrm>
    </dsp:sp>
    <dsp:sp modelId="{3A359AB8-2B7F-4FF6-8DB1-541C6D5654EB}">
      <dsp:nvSpPr>
        <dsp:cNvPr id="0" name=""/>
        <dsp:cNvSpPr/>
      </dsp:nvSpPr>
      <dsp:spPr>
        <a:xfrm>
          <a:off x="2666395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49814-4FD1-4426-A839-D1C00FB6CBA2}">
      <dsp:nvSpPr>
        <dsp:cNvPr id="0" name=""/>
        <dsp:cNvSpPr/>
      </dsp:nvSpPr>
      <dsp:spPr>
        <a:xfrm>
          <a:off x="6186011" y="0"/>
          <a:ext cx="6000749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df.tail(5)</a:t>
          </a:r>
        </a:p>
      </dsp:txBody>
      <dsp:txXfrm>
        <a:off x="6186011" y="814939"/>
        <a:ext cx="6000749" cy="814939"/>
      </dsp:txXfrm>
    </dsp:sp>
    <dsp:sp modelId="{2747D8E0-9BF8-48F9-B872-C8142009B304}">
      <dsp:nvSpPr>
        <dsp:cNvPr id="0" name=""/>
        <dsp:cNvSpPr/>
      </dsp:nvSpPr>
      <dsp:spPr>
        <a:xfrm>
          <a:off x="8847167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4637D-84C0-417F-8EC9-0E821A98DE6E}">
      <dsp:nvSpPr>
        <dsp:cNvPr id="0" name=""/>
        <dsp:cNvSpPr/>
      </dsp:nvSpPr>
      <dsp:spPr>
        <a:xfrm>
          <a:off x="487679" y="1629878"/>
          <a:ext cx="11216640" cy="30560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E6CC3-4A53-4661-8AAF-9AA9C715DA95}">
      <dsp:nvSpPr>
        <dsp:cNvPr id="0" name=""/>
        <dsp:cNvSpPr/>
      </dsp:nvSpPr>
      <dsp:spPr>
        <a:xfrm>
          <a:off x="0" y="0"/>
          <a:ext cx="12192000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len(</a:t>
          </a:r>
          <a:r>
            <a:rPr lang="en-IN" sz="2800" kern="1200" dirty="0" err="1"/>
            <a:t>df.columqs</a:t>
          </a:r>
          <a:r>
            <a:rPr lang="en-IN" sz="2800" kern="1200" dirty="0"/>
            <a:t>)</a:t>
          </a:r>
        </a:p>
      </dsp:txBody>
      <dsp:txXfrm>
        <a:off x="0" y="814939"/>
        <a:ext cx="12192000" cy="814939"/>
      </dsp:txXfrm>
    </dsp:sp>
    <dsp:sp modelId="{3A359AB8-2B7F-4FF6-8DB1-541C6D5654EB}">
      <dsp:nvSpPr>
        <dsp:cNvPr id="0" name=""/>
        <dsp:cNvSpPr/>
      </dsp:nvSpPr>
      <dsp:spPr>
        <a:xfrm>
          <a:off x="5756781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4637D-84C0-417F-8EC9-0E821A98DE6E}">
      <dsp:nvSpPr>
        <dsp:cNvPr id="0" name=""/>
        <dsp:cNvSpPr/>
      </dsp:nvSpPr>
      <dsp:spPr>
        <a:xfrm>
          <a:off x="487679" y="1629878"/>
          <a:ext cx="11216640" cy="30560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F6D9-B25C-4633-AB7D-1B690EB40DD9}">
      <dsp:nvSpPr>
        <dsp:cNvPr id="0" name=""/>
        <dsp:cNvSpPr/>
      </dsp:nvSpPr>
      <dsp:spPr>
        <a:xfrm>
          <a:off x="255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Manage/Coordinate Resources</a:t>
          </a:r>
        </a:p>
      </dsp:txBody>
      <dsp:txXfrm>
        <a:off x="2559" y="965168"/>
        <a:ext cx="3982640" cy="965168"/>
      </dsp:txXfrm>
    </dsp:sp>
    <dsp:sp modelId="{A81001B1-859D-47CA-B8C3-4BC9A2EE0BD4}">
      <dsp:nvSpPr>
        <dsp:cNvPr id="0" name=""/>
        <dsp:cNvSpPr/>
      </dsp:nvSpPr>
      <dsp:spPr>
        <a:xfrm>
          <a:off x="159212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1860D-6E38-45BF-9133-6567B71FC72D}">
      <dsp:nvSpPr>
        <dsp:cNvPr id="0" name=""/>
        <dsp:cNvSpPr/>
      </dsp:nvSpPr>
      <dsp:spPr>
        <a:xfrm>
          <a:off x="410467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Fault Tolerance</a:t>
          </a:r>
        </a:p>
      </dsp:txBody>
      <dsp:txXfrm>
        <a:off x="4104679" y="965168"/>
        <a:ext cx="3982640" cy="965168"/>
      </dsp:txXfrm>
    </dsp:sp>
    <dsp:sp modelId="{169DCA53-E6A6-4976-B39D-5E123F3FBE6A}">
      <dsp:nvSpPr>
        <dsp:cNvPr id="0" name=""/>
        <dsp:cNvSpPr/>
      </dsp:nvSpPr>
      <dsp:spPr>
        <a:xfrm>
          <a:off x="569424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EAB67-A450-40CA-95D0-23A0241FFE82}">
      <dsp:nvSpPr>
        <dsp:cNvPr id="0" name=""/>
        <dsp:cNvSpPr/>
      </dsp:nvSpPr>
      <dsp:spPr>
        <a:xfrm>
          <a:off x="8206799" y="0"/>
          <a:ext cx="3982640" cy="2412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Task Scheduling</a:t>
          </a:r>
        </a:p>
      </dsp:txBody>
      <dsp:txXfrm>
        <a:off x="8206799" y="965168"/>
        <a:ext cx="3982640" cy="965168"/>
      </dsp:txXfrm>
    </dsp:sp>
    <dsp:sp modelId="{2E1D9A7F-DE9F-413D-8542-C82069D18808}">
      <dsp:nvSpPr>
        <dsp:cNvPr id="0" name=""/>
        <dsp:cNvSpPr/>
      </dsp:nvSpPr>
      <dsp:spPr>
        <a:xfrm>
          <a:off x="9796368" y="144775"/>
          <a:ext cx="803503" cy="8035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7120-B363-43ED-A277-3C0D8F6236C5}">
      <dsp:nvSpPr>
        <dsp:cNvPr id="0" name=""/>
        <dsp:cNvSpPr/>
      </dsp:nvSpPr>
      <dsp:spPr>
        <a:xfrm>
          <a:off x="487679" y="1930337"/>
          <a:ext cx="11216640" cy="36193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E6CC3-4A53-4661-8AAF-9AA9C715DA95}">
      <dsp:nvSpPr>
        <dsp:cNvPr id="0" name=""/>
        <dsp:cNvSpPr/>
      </dsp:nvSpPr>
      <dsp:spPr>
        <a:xfrm>
          <a:off x="0" y="0"/>
          <a:ext cx="12192000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 err="1"/>
            <a:t>df.printSchema</a:t>
          </a:r>
          <a:r>
            <a:rPr lang="en-IN" sz="2800" kern="1200" dirty="0"/>
            <a:t>()</a:t>
          </a:r>
        </a:p>
      </dsp:txBody>
      <dsp:txXfrm>
        <a:off x="0" y="814939"/>
        <a:ext cx="12192000" cy="814939"/>
      </dsp:txXfrm>
    </dsp:sp>
    <dsp:sp modelId="{3A359AB8-2B7F-4FF6-8DB1-541C6D5654EB}">
      <dsp:nvSpPr>
        <dsp:cNvPr id="0" name=""/>
        <dsp:cNvSpPr/>
      </dsp:nvSpPr>
      <dsp:spPr>
        <a:xfrm>
          <a:off x="5756781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4637D-84C0-417F-8EC9-0E821A98DE6E}">
      <dsp:nvSpPr>
        <dsp:cNvPr id="0" name=""/>
        <dsp:cNvSpPr/>
      </dsp:nvSpPr>
      <dsp:spPr>
        <a:xfrm>
          <a:off x="487679" y="1629878"/>
          <a:ext cx="11216640" cy="30560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E6CC3-4A53-4661-8AAF-9AA9C715DA95}">
      <dsp:nvSpPr>
        <dsp:cNvPr id="0" name=""/>
        <dsp:cNvSpPr/>
      </dsp:nvSpPr>
      <dsp:spPr>
        <a:xfrm>
          <a:off x="2559" y="0"/>
          <a:ext cx="3982640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Count, Mean, </a:t>
          </a:r>
          <a:r>
            <a:rPr lang="en-IN" sz="2200" kern="1200" dirty="0" err="1"/>
            <a:t>StdDev</a:t>
          </a:r>
          <a:r>
            <a:rPr lang="en-IN" sz="2200" kern="1200" dirty="0"/>
            <a:t>, Min, Max</a:t>
          </a:r>
        </a:p>
      </dsp:txBody>
      <dsp:txXfrm>
        <a:off x="2559" y="814939"/>
        <a:ext cx="3982640" cy="814939"/>
      </dsp:txXfrm>
    </dsp:sp>
    <dsp:sp modelId="{3A359AB8-2B7F-4FF6-8DB1-541C6D5654EB}">
      <dsp:nvSpPr>
        <dsp:cNvPr id="0" name=""/>
        <dsp:cNvSpPr/>
      </dsp:nvSpPr>
      <dsp:spPr>
        <a:xfrm>
          <a:off x="1654661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76157-3BB6-4AC5-8BF9-20E235BA158B}">
      <dsp:nvSpPr>
        <dsp:cNvPr id="0" name=""/>
        <dsp:cNvSpPr/>
      </dsp:nvSpPr>
      <dsp:spPr>
        <a:xfrm>
          <a:off x="4104679" y="0"/>
          <a:ext cx="3982640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 err="1"/>
            <a:t>statistical summary information</a:t>
          </a:r>
        </a:p>
      </dsp:txBody>
      <dsp:txXfrm>
        <a:off x="4104679" y="814939"/>
        <a:ext cx="3982640" cy="814939"/>
      </dsp:txXfrm>
    </dsp:sp>
    <dsp:sp modelId="{401B9993-E0A2-4056-9D88-3691060CB051}">
      <dsp:nvSpPr>
        <dsp:cNvPr id="0" name=""/>
        <dsp:cNvSpPr/>
      </dsp:nvSpPr>
      <dsp:spPr>
        <a:xfrm>
          <a:off x="5756781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93AAA-04D5-44A4-AE7C-8F1E4723A0D3}">
      <dsp:nvSpPr>
        <dsp:cNvPr id="0" name=""/>
        <dsp:cNvSpPr/>
      </dsp:nvSpPr>
      <dsp:spPr>
        <a:xfrm>
          <a:off x="8206799" y="0"/>
          <a:ext cx="3982640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 err="1"/>
            <a:t>Percentile - 25th, 50th and 75th</a:t>
          </a:r>
          <a:endParaRPr lang="en-IN" sz="2200" kern="1200" dirty="0" err="1"/>
        </a:p>
      </dsp:txBody>
      <dsp:txXfrm>
        <a:off x="8206799" y="814939"/>
        <a:ext cx="3982640" cy="814939"/>
      </dsp:txXfrm>
    </dsp:sp>
    <dsp:sp modelId="{09809A1A-DF98-472F-8F42-912ABAECF3AB}">
      <dsp:nvSpPr>
        <dsp:cNvPr id="0" name=""/>
        <dsp:cNvSpPr/>
      </dsp:nvSpPr>
      <dsp:spPr>
        <a:xfrm>
          <a:off x="9858901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4637D-84C0-417F-8EC9-0E821A98DE6E}">
      <dsp:nvSpPr>
        <dsp:cNvPr id="0" name=""/>
        <dsp:cNvSpPr/>
      </dsp:nvSpPr>
      <dsp:spPr>
        <a:xfrm>
          <a:off x="487679" y="1629878"/>
          <a:ext cx="11216640" cy="30560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E6CC3-4A53-4661-8AAF-9AA9C715DA95}">
      <dsp:nvSpPr>
        <dsp:cNvPr id="0" name=""/>
        <dsp:cNvSpPr/>
      </dsp:nvSpPr>
      <dsp:spPr>
        <a:xfrm>
          <a:off x="2559" y="0"/>
          <a:ext cx="3982640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Count, Mean, StdDev, Min, Max</a:t>
          </a:r>
          <a:endParaRPr lang="en-IN" sz="2200" kern="1200" dirty="0"/>
        </a:p>
      </dsp:txBody>
      <dsp:txXfrm>
        <a:off x="2559" y="814939"/>
        <a:ext cx="3982640" cy="814939"/>
      </dsp:txXfrm>
    </dsp:sp>
    <dsp:sp modelId="{3A359AB8-2B7F-4FF6-8DB1-541C6D5654EB}">
      <dsp:nvSpPr>
        <dsp:cNvPr id="0" name=""/>
        <dsp:cNvSpPr/>
      </dsp:nvSpPr>
      <dsp:spPr>
        <a:xfrm>
          <a:off x="1654661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76157-3BB6-4AC5-8BF9-20E235BA158B}">
      <dsp:nvSpPr>
        <dsp:cNvPr id="0" name=""/>
        <dsp:cNvSpPr/>
      </dsp:nvSpPr>
      <dsp:spPr>
        <a:xfrm>
          <a:off x="4104679" y="0"/>
          <a:ext cx="3982640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 err="1"/>
            <a:t>statistical summary information</a:t>
          </a:r>
        </a:p>
      </dsp:txBody>
      <dsp:txXfrm>
        <a:off x="4104679" y="814939"/>
        <a:ext cx="3982640" cy="814939"/>
      </dsp:txXfrm>
    </dsp:sp>
    <dsp:sp modelId="{401B9993-E0A2-4056-9D88-3691060CB051}">
      <dsp:nvSpPr>
        <dsp:cNvPr id="0" name=""/>
        <dsp:cNvSpPr/>
      </dsp:nvSpPr>
      <dsp:spPr>
        <a:xfrm>
          <a:off x="5756781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93AAA-04D5-44A4-AE7C-8F1E4723A0D3}">
      <dsp:nvSpPr>
        <dsp:cNvPr id="0" name=""/>
        <dsp:cNvSpPr/>
      </dsp:nvSpPr>
      <dsp:spPr>
        <a:xfrm>
          <a:off x="8206799" y="0"/>
          <a:ext cx="3982640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 err="1"/>
            <a:t>Percentile - 25th, 50th and 75th</a:t>
          </a:r>
          <a:endParaRPr lang="en-IN" sz="2200" kern="1200" dirty="0" err="1"/>
        </a:p>
      </dsp:txBody>
      <dsp:txXfrm>
        <a:off x="8206799" y="814939"/>
        <a:ext cx="3982640" cy="814939"/>
      </dsp:txXfrm>
    </dsp:sp>
    <dsp:sp modelId="{09809A1A-DF98-472F-8F42-912ABAECF3AB}">
      <dsp:nvSpPr>
        <dsp:cNvPr id="0" name=""/>
        <dsp:cNvSpPr/>
      </dsp:nvSpPr>
      <dsp:spPr>
        <a:xfrm>
          <a:off x="9858901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4637D-84C0-417F-8EC9-0E821A98DE6E}">
      <dsp:nvSpPr>
        <dsp:cNvPr id="0" name=""/>
        <dsp:cNvSpPr/>
      </dsp:nvSpPr>
      <dsp:spPr>
        <a:xfrm>
          <a:off x="487679" y="1629878"/>
          <a:ext cx="11216640" cy="30560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E6CC3-4A53-4661-8AAF-9AA9C715DA95}">
      <dsp:nvSpPr>
        <dsp:cNvPr id="0" name=""/>
        <dsp:cNvSpPr/>
      </dsp:nvSpPr>
      <dsp:spPr>
        <a:xfrm>
          <a:off x="5238" y="0"/>
          <a:ext cx="6000749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%run /path/to/notebook</a:t>
          </a:r>
        </a:p>
      </dsp:txBody>
      <dsp:txXfrm>
        <a:off x="5238" y="814939"/>
        <a:ext cx="6000749" cy="814939"/>
      </dsp:txXfrm>
    </dsp:sp>
    <dsp:sp modelId="{3A359AB8-2B7F-4FF6-8DB1-541C6D5654EB}">
      <dsp:nvSpPr>
        <dsp:cNvPr id="0" name=""/>
        <dsp:cNvSpPr/>
      </dsp:nvSpPr>
      <dsp:spPr>
        <a:xfrm>
          <a:off x="2666395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8AB72-AEFC-4AC0-A97E-D42F8AD2C674}">
      <dsp:nvSpPr>
        <dsp:cNvPr id="0" name=""/>
        <dsp:cNvSpPr/>
      </dsp:nvSpPr>
      <dsp:spPr>
        <a:xfrm>
          <a:off x="6186011" y="0"/>
          <a:ext cx="6000749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dbutils.notebook.run("/path/to/notebook")</a:t>
          </a:r>
          <a:endParaRPr lang="en-IN" sz="2500" kern="1200" dirty="0"/>
        </a:p>
      </dsp:txBody>
      <dsp:txXfrm>
        <a:off x="6186011" y="814939"/>
        <a:ext cx="6000749" cy="814939"/>
      </dsp:txXfrm>
    </dsp:sp>
    <dsp:sp modelId="{32AFA11C-44CD-420F-93C5-5CA5A10F0951}">
      <dsp:nvSpPr>
        <dsp:cNvPr id="0" name=""/>
        <dsp:cNvSpPr/>
      </dsp:nvSpPr>
      <dsp:spPr>
        <a:xfrm>
          <a:off x="8847167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4637D-84C0-417F-8EC9-0E821A98DE6E}">
      <dsp:nvSpPr>
        <dsp:cNvPr id="0" name=""/>
        <dsp:cNvSpPr/>
      </dsp:nvSpPr>
      <dsp:spPr>
        <a:xfrm>
          <a:off x="487679" y="1629878"/>
          <a:ext cx="11216640" cy="30560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E6CC3-4A53-4661-8AAF-9AA9C715DA95}">
      <dsp:nvSpPr>
        <dsp:cNvPr id="0" name=""/>
        <dsp:cNvSpPr/>
      </dsp:nvSpPr>
      <dsp:spPr>
        <a:xfrm>
          <a:off x="0" y="0"/>
          <a:ext cx="12192000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 err="1"/>
            <a:t>df_exploded</a:t>
          </a:r>
          <a:r>
            <a:rPr lang="en-GB" sz="2800" kern="1200" dirty="0"/>
            <a:t> </a:t>
          </a:r>
          <a:r>
            <a:rPr lang="en-GB" sz="2800" kern="1200" dirty="0" err="1"/>
            <a:t>df.select</a:t>
          </a:r>
          <a:r>
            <a:rPr lang="en-GB" sz="2800" kern="1200" dirty="0"/>
            <a:t>("id", explode("fruits").alias("fruit"))</a:t>
          </a:r>
          <a:endParaRPr lang="en-IN" sz="2800" kern="1200" dirty="0"/>
        </a:p>
      </dsp:txBody>
      <dsp:txXfrm>
        <a:off x="0" y="814939"/>
        <a:ext cx="12192000" cy="814939"/>
      </dsp:txXfrm>
    </dsp:sp>
    <dsp:sp modelId="{3A359AB8-2B7F-4FF6-8DB1-541C6D5654EB}">
      <dsp:nvSpPr>
        <dsp:cNvPr id="0" name=""/>
        <dsp:cNvSpPr/>
      </dsp:nvSpPr>
      <dsp:spPr>
        <a:xfrm>
          <a:off x="5756781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4637D-84C0-417F-8EC9-0E821A98DE6E}">
      <dsp:nvSpPr>
        <dsp:cNvPr id="0" name=""/>
        <dsp:cNvSpPr/>
      </dsp:nvSpPr>
      <dsp:spPr>
        <a:xfrm>
          <a:off x="487679" y="1629878"/>
          <a:ext cx="11216640" cy="30560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E6CC3-4A53-4661-8AAF-9AA9C715DA95}">
      <dsp:nvSpPr>
        <dsp:cNvPr id="0" name=""/>
        <dsp:cNvSpPr/>
      </dsp:nvSpPr>
      <dsp:spPr>
        <a:xfrm>
          <a:off x="0" y="0"/>
          <a:ext cx="2381249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 err="1"/>
            <a:t>na.fill</a:t>
          </a:r>
          <a:r>
            <a:rPr lang="en-IN" sz="2400" kern="1200" dirty="0"/>
            <a:t>, </a:t>
          </a:r>
          <a:r>
            <a:rPr lang="en-IN" sz="2400" kern="1200" dirty="0" err="1"/>
            <a:t>fillna</a:t>
          </a:r>
          <a:endParaRPr lang="en-IN" sz="2400" kern="1200" dirty="0"/>
        </a:p>
      </dsp:txBody>
      <dsp:txXfrm>
        <a:off x="0" y="814939"/>
        <a:ext cx="2381249" cy="814939"/>
      </dsp:txXfrm>
    </dsp:sp>
    <dsp:sp modelId="{3A359AB8-2B7F-4FF6-8DB1-541C6D5654EB}">
      <dsp:nvSpPr>
        <dsp:cNvPr id="0" name=""/>
        <dsp:cNvSpPr/>
      </dsp:nvSpPr>
      <dsp:spPr>
        <a:xfrm>
          <a:off x="851406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FEA35-3CFC-46C1-8DAB-0CA06FF99D0A}">
      <dsp:nvSpPr>
        <dsp:cNvPr id="0" name=""/>
        <dsp:cNvSpPr/>
      </dsp:nvSpPr>
      <dsp:spPr>
        <a:xfrm>
          <a:off x="2452687" y="0"/>
          <a:ext cx="2381249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 err="1"/>
            <a:t>na.drop</a:t>
          </a:r>
          <a:r>
            <a:rPr lang="en-IN" sz="2400" kern="1200" dirty="0"/>
            <a:t>, </a:t>
          </a:r>
          <a:r>
            <a:rPr lang="en-IN" sz="2400" kern="1200" dirty="0" err="1"/>
            <a:t>dropna</a:t>
          </a:r>
          <a:endParaRPr lang="en-IN" sz="2400" kern="1200" dirty="0"/>
        </a:p>
      </dsp:txBody>
      <dsp:txXfrm>
        <a:off x="2452687" y="814939"/>
        <a:ext cx="2381249" cy="814939"/>
      </dsp:txXfrm>
    </dsp:sp>
    <dsp:sp modelId="{F123C4AE-FC7A-438B-920D-777AC79B256B}">
      <dsp:nvSpPr>
        <dsp:cNvPr id="0" name=""/>
        <dsp:cNvSpPr/>
      </dsp:nvSpPr>
      <dsp:spPr>
        <a:xfrm>
          <a:off x="3304094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018B2-34F7-461F-98D1-212A81EDA05F}">
      <dsp:nvSpPr>
        <dsp:cNvPr id="0" name=""/>
        <dsp:cNvSpPr/>
      </dsp:nvSpPr>
      <dsp:spPr>
        <a:xfrm>
          <a:off x="4905375" y="0"/>
          <a:ext cx="2381249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 err="1"/>
            <a:t>Coalesce</a:t>
          </a:r>
        </a:p>
      </dsp:txBody>
      <dsp:txXfrm>
        <a:off x="4905375" y="814939"/>
        <a:ext cx="2381249" cy="814939"/>
      </dsp:txXfrm>
    </dsp:sp>
    <dsp:sp modelId="{53169001-6B32-465A-85DE-48B078F23386}">
      <dsp:nvSpPr>
        <dsp:cNvPr id="0" name=""/>
        <dsp:cNvSpPr/>
      </dsp:nvSpPr>
      <dsp:spPr>
        <a:xfrm>
          <a:off x="5756781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AA5F1-FE6E-4842-8B45-76DAFF6B010B}">
      <dsp:nvSpPr>
        <dsp:cNvPr id="0" name=""/>
        <dsp:cNvSpPr/>
      </dsp:nvSpPr>
      <dsp:spPr>
        <a:xfrm>
          <a:off x="7358062" y="0"/>
          <a:ext cx="2381249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 err="1"/>
            <a:t>isNull()</a:t>
          </a:r>
        </a:p>
      </dsp:txBody>
      <dsp:txXfrm>
        <a:off x="7358062" y="814939"/>
        <a:ext cx="2381249" cy="814939"/>
      </dsp:txXfrm>
    </dsp:sp>
    <dsp:sp modelId="{D8ADAE43-2FBB-460D-A2D6-F10CB934E2DA}">
      <dsp:nvSpPr>
        <dsp:cNvPr id="0" name=""/>
        <dsp:cNvSpPr/>
      </dsp:nvSpPr>
      <dsp:spPr>
        <a:xfrm>
          <a:off x="8209469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CEE93-3A6D-4DF9-9897-8637DE7610D9}">
      <dsp:nvSpPr>
        <dsp:cNvPr id="0" name=""/>
        <dsp:cNvSpPr/>
      </dsp:nvSpPr>
      <dsp:spPr>
        <a:xfrm>
          <a:off x="9810749" y="0"/>
          <a:ext cx="2381249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 err="1"/>
            <a:t>isNotNull()</a:t>
          </a:r>
        </a:p>
      </dsp:txBody>
      <dsp:txXfrm>
        <a:off x="9810749" y="814939"/>
        <a:ext cx="2381249" cy="814939"/>
      </dsp:txXfrm>
    </dsp:sp>
    <dsp:sp modelId="{F0409828-7BB0-470F-AA9B-D93586D224A9}">
      <dsp:nvSpPr>
        <dsp:cNvPr id="0" name=""/>
        <dsp:cNvSpPr/>
      </dsp:nvSpPr>
      <dsp:spPr>
        <a:xfrm>
          <a:off x="10662156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4637D-84C0-417F-8EC9-0E821A98DE6E}">
      <dsp:nvSpPr>
        <dsp:cNvPr id="0" name=""/>
        <dsp:cNvSpPr/>
      </dsp:nvSpPr>
      <dsp:spPr>
        <a:xfrm>
          <a:off x="487679" y="1629878"/>
          <a:ext cx="11216640" cy="30560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E6CC3-4A53-4661-8AAF-9AA9C715DA95}">
      <dsp:nvSpPr>
        <dsp:cNvPr id="0" name=""/>
        <dsp:cNvSpPr/>
      </dsp:nvSpPr>
      <dsp:spPr>
        <a:xfrm>
          <a:off x="0" y="0"/>
          <a:ext cx="12192000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/>
            <a:t>num_partitions</a:t>
          </a:r>
          <a:r>
            <a:rPr lang="fr-FR" sz="2800" kern="1200" dirty="0"/>
            <a:t> = </a:t>
          </a:r>
          <a:r>
            <a:rPr lang="fr-FR" sz="2800" kern="1200" dirty="0" err="1"/>
            <a:t>df.rdd.getNumPartitions</a:t>
          </a:r>
          <a:r>
            <a:rPr lang="fr-FR" sz="2800" kern="1200" dirty="0"/>
            <a:t>()</a:t>
          </a:r>
          <a:endParaRPr lang="en-IN" sz="2800" kern="1200" dirty="0"/>
        </a:p>
      </dsp:txBody>
      <dsp:txXfrm>
        <a:off x="0" y="814939"/>
        <a:ext cx="12192000" cy="814939"/>
      </dsp:txXfrm>
    </dsp:sp>
    <dsp:sp modelId="{3A359AB8-2B7F-4FF6-8DB1-541C6D5654EB}">
      <dsp:nvSpPr>
        <dsp:cNvPr id="0" name=""/>
        <dsp:cNvSpPr/>
      </dsp:nvSpPr>
      <dsp:spPr>
        <a:xfrm>
          <a:off x="5756781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4637D-84C0-417F-8EC9-0E821A98DE6E}">
      <dsp:nvSpPr>
        <dsp:cNvPr id="0" name=""/>
        <dsp:cNvSpPr/>
      </dsp:nvSpPr>
      <dsp:spPr>
        <a:xfrm>
          <a:off x="487679" y="1629878"/>
          <a:ext cx="11216640" cy="30560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E6CC3-4A53-4661-8AAF-9AA9C715DA95}">
      <dsp:nvSpPr>
        <dsp:cNvPr id="0" name=""/>
        <dsp:cNvSpPr/>
      </dsp:nvSpPr>
      <dsp:spPr>
        <a:xfrm>
          <a:off x="0" y="0"/>
          <a:ext cx="12192000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 err="1"/>
            <a:t>df.withColumn</a:t>
          </a:r>
          <a:r>
            <a:rPr lang="en-GB" sz="2800" kern="1200" dirty="0"/>
            <a:t>("</a:t>
          </a:r>
          <a:r>
            <a:rPr lang="en-GB" sz="2800" kern="1200" dirty="0" err="1"/>
            <a:t>partitionld</a:t>
          </a:r>
          <a:r>
            <a:rPr lang="en-GB" sz="2800" kern="1200" dirty="0"/>
            <a:t>", </a:t>
          </a:r>
          <a:r>
            <a:rPr lang="en-GB" sz="2800" kern="1200" dirty="0" err="1"/>
            <a:t>spark_partition_id</a:t>
          </a:r>
          <a:r>
            <a:rPr lang="en-GB" sz="2800" kern="1200" dirty="0"/>
            <a:t>()).groupBy("</a:t>
          </a:r>
          <a:r>
            <a:rPr lang="en-GB" sz="2800" kern="1200" dirty="0" err="1"/>
            <a:t>partitionld</a:t>
          </a:r>
          <a:r>
            <a:rPr lang="en-GB" sz="2800" kern="1200" dirty="0"/>
            <a:t>").count()</a:t>
          </a:r>
          <a:endParaRPr lang="en-IN" sz="2800" kern="1200" dirty="0"/>
        </a:p>
      </dsp:txBody>
      <dsp:txXfrm>
        <a:off x="0" y="814939"/>
        <a:ext cx="12192000" cy="814939"/>
      </dsp:txXfrm>
    </dsp:sp>
    <dsp:sp modelId="{3A359AB8-2B7F-4FF6-8DB1-541C6D5654EB}">
      <dsp:nvSpPr>
        <dsp:cNvPr id="0" name=""/>
        <dsp:cNvSpPr/>
      </dsp:nvSpPr>
      <dsp:spPr>
        <a:xfrm>
          <a:off x="5756781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4637D-84C0-417F-8EC9-0E821A98DE6E}">
      <dsp:nvSpPr>
        <dsp:cNvPr id="0" name=""/>
        <dsp:cNvSpPr/>
      </dsp:nvSpPr>
      <dsp:spPr>
        <a:xfrm>
          <a:off x="487679" y="1629878"/>
          <a:ext cx="11216640" cy="30560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E6CC3-4A53-4661-8AAF-9AA9C715DA95}">
      <dsp:nvSpPr>
        <dsp:cNvPr id="0" name=""/>
        <dsp:cNvSpPr/>
      </dsp:nvSpPr>
      <dsp:spPr>
        <a:xfrm>
          <a:off x="5238" y="0"/>
          <a:ext cx="6000749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 err="1"/>
            <a:t>collegt_list</a:t>
          </a:r>
          <a:endParaRPr lang="en-IN" sz="2800" kern="1200" dirty="0"/>
        </a:p>
      </dsp:txBody>
      <dsp:txXfrm>
        <a:off x="5238" y="814939"/>
        <a:ext cx="6000749" cy="814939"/>
      </dsp:txXfrm>
    </dsp:sp>
    <dsp:sp modelId="{3A359AB8-2B7F-4FF6-8DB1-541C6D5654EB}">
      <dsp:nvSpPr>
        <dsp:cNvPr id="0" name=""/>
        <dsp:cNvSpPr/>
      </dsp:nvSpPr>
      <dsp:spPr>
        <a:xfrm>
          <a:off x="2666395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B1394-85D2-4DF8-8FCD-80E6216DFA14}">
      <dsp:nvSpPr>
        <dsp:cNvPr id="0" name=""/>
        <dsp:cNvSpPr/>
      </dsp:nvSpPr>
      <dsp:spPr>
        <a:xfrm>
          <a:off x="6186011" y="0"/>
          <a:ext cx="6000749" cy="203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 err="1"/>
            <a:t>collect_set</a:t>
          </a:r>
        </a:p>
      </dsp:txBody>
      <dsp:txXfrm>
        <a:off x="6186011" y="814939"/>
        <a:ext cx="6000749" cy="814939"/>
      </dsp:txXfrm>
    </dsp:sp>
    <dsp:sp modelId="{425A8AC6-7379-4FD3-931E-878298C93DDE}">
      <dsp:nvSpPr>
        <dsp:cNvPr id="0" name=""/>
        <dsp:cNvSpPr/>
      </dsp:nvSpPr>
      <dsp:spPr>
        <a:xfrm>
          <a:off x="8847167" y="122240"/>
          <a:ext cx="678436" cy="6784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4637D-84C0-417F-8EC9-0E821A98DE6E}">
      <dsp:nvSpPr>
        <dsp:cNvPr id="0" name=""/>
        <dsp:cNvSpPr/>
      </dsp:nvSpPr>
      <dsp:spPr>
        <a:xfrm>
          <a:off x="487679" y="1629878"/>
          <a:ext cx="11216640" cy="30560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A3332-6D84-47D1-981C-1FEE6B85F61A}">
      <dsp:nvSpPr>
        <dsp:cNvPr id="0" name=""/>
        <dsp:cNvSpPr/>
      </dsp:nvSpPr>
      <dsp:spPr>
        <a:xfrm>
          <a:off x="5238" y="0"/>
          <a:ext cx="6000749" cy="1710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All Purpose Cluster</a:t>
          </a:r>
          <a:endParaRPr lang="en-IN" sz="2400" kern="1200"/>
        </a:p>
      </dsp:txBody>
      <dsp:txXfrm>
        <a:off x="5238" y="684323"/>
        <a:ext cx="6000749" cy="684323"/>
      </dsp:txXfrm>
    </dsp:sp>
    <dsp:sp modelId="{B9C88E89-7D0A-4138-96B0-36CF7D277011}">
      <dsp:nvSpPr>
        <dsp:cNvPr id="0" name=""/>
        <dsp:cNvSpPr/>
      </dsp:nvSpPr>
      <dsp:spPr>
        <a:xfrm>
          <a:off x="2720764" y="102648"/>
          <a:ext cx="569699" cy="56969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76F44-719C-4A74-B427-8A879278727A}">
      <dsp:nvSpPr>
        <dsp:cNvPr id="0" name=""/>
        <dsp:cNvSpPr/>
      </dsp:nvSpPr>
      <dsp:spPr>
        <a:xfrm>
          <a:off x="6186011" y="0"/>
          <a:ext cx="6000749" cy="1710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Job Cluster</a:t>
          </a:r>
          <a:endParaRPr lang="en-IN" sz="2400" kern="1200"/>
        </a:p>
      </dsp:txBody>
      <dsp:txXfrm>
        <a:off x="6186011" y="684323"/>
        <a:ext cx="6000749" cy="684323"/>
      </dsp:txXfrm>
    </dsp:sp>
    <dsp:sp modelId="{A5856384-FD02-42DB-BCB6-0AF5F1295FA6}">
      <dsp:nvSpPr>
        <dsp:cNvPr id="0" name=""/>
        <dsp:cNvSpPr/>
      </dsp:nvSpPr>
      <dsp:spPr>
        <a:xfrm>
          <a:off x="8901536" y="102648"/>
          <a:ext cx="569699" cy="56969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61D86-76D1-411D-BFA5-30AD250083C6}">
      <dsp:nvSpPr>
        <dsp:cNvPr id="0" name=""/>
        <dsp:cNvSpPr/>
      </dsp:nvSpPr>
      <dsp:spPr>
        <a:xfrm>
          <a:off x="487679" y="1368646"/>
          <a:ext cx="11216640" cy="256621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00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7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7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75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76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77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78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79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80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8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8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8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8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85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86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87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88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89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90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9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9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9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9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95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96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97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98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99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D27C-D9DD-246E-29B0-7C7FDA583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5EBEF-9D1E-FA75-A4D2-BC68E447D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49B0-9A90-A8FD-F7DC-DCDF34BA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E29F-014B-4E2C-8559-E6D7DC62B5FE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E647A-475B-9987-118A-F0D5DCDE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AEA8C-9F8C-1189-D0A8-5891134E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D4A4-DF8B-4FA0-B1A5-E9D95931C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22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6836-A39B-1319-AED4-5303855C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18F61-84BD-D63C-58ED-7A6781B20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50D18-19B1-CCC8-FD0C-163DF6B8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E29F-014B-4E2C-8559-E6D7DC62B5FE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C9CD0-7C73-EE7A-B94B-5B755C62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FB642-087F-3B7D-7F70-63715BE3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D4A4-DF8B-4FA0-B1A5-E9D95931C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26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64F45-D20A-B6B7-FA5A-45FADC61E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A4E4A-8310-13AB-9AA3-DE908F02A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42C6C-9055-05E6-ED66-472FFEC8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E29F-014B-4E2C-8559-E6D7DC62B5FE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83301-1ACC-EB59-AAE8-81027BC5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A385C-7C2B-58BB-4ABD-CF67F7B3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D4A4-DF8B-4FA0-B1A5-E9D95931C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33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CCE2-DC13-D432-1929-DC87E926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A6189-1A30-D08A-885B-E16EF8C55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4D15D-DF36-4F5D-3594-380919A0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E29F-014B-4E2C-8559-E6D7DC62B5FE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F3B76-2C0B-31F6-F7BF-42A8C860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D6388-7D97-413F-BDB3-76E04270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D4A4-DF8B-4FA0-B1A5-E9D95931C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13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78C3-D90C-63A5-10A3-F0C45DE1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72FE8-4673-4276-AA5F-297BC573E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D8D6B-1FFB-C2BC-2C5C-836AB2D9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E29F-014B-4E2C-8559-E6D7DC62B5FE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B013F-8FAB-685E-F84E-B22F3D13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93772-62E0-41FC-1CCD-F8FE71D0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D4A4-DF8B-4FA0-B1A5-E9D95931C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72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AE83-74AB-1940-5FFA-56352805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9C518-B82D-2CB6-B379-6C89D1E4A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C3DD6-8D0C-4187-8D7C-505E9A7F5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ADCD0-3012-8065-31AC-89CABA58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E29F-014B-4E2C-8559-E6D7DC62B5FE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C4F42-12A2-825D-1D8B-FAF673D4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91114-DF0D-CB1B-72EC-69236D6A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D4A4-DF8B-4FA0-B1A5-E9D95931C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91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9653-DCAE-A08F-D202-2A7A15B29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60C8D-4621-8385-409C-0A2E769C0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AB45F-322B-9E5B-8424-23042CF79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C505C-533B-BBE7-1386-3A0EE99F8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96D86-B00E-2BE1-BD49-C14D74D8D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6D1CB-9334-FBC4-6F68-59301925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E29F-014B-4E2C-8559-E6D7DC62B5FE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8E999-333D-40A6-3CF8-DCB28332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B94C4-04F1-6932-2E66-F5A9ADA7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D4A4-DF8B-4FA0-B1A5-E9D95931C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91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AE34-F463-6C09-311D-069BED97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A154A-DF68-D5B7-6BC8-FE6F90F6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E29F-014B-4E2C-8559-E6D7DC62B5FE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C9593-A33F-2D47-492D-1495C9C0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38DE-7F4D-E0A7-7F87-0979CC9D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D4A4-DF8B-4FA0-B1A5-E9D95931C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60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510A1-B586-4063-2029-28574591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E29F-014B-4E2C-8559-E6D7DC62B5FE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7EA12-122D-07B7-4DC1-E34D197F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CDCEF-B0E7-3F64-8580-785F0B24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D4A4-DF8B-4FA0-B1A5-E9D95931C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83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D1F5-38D0-787B-489C-54072F84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25001-0E9C-8D5A-9BA6-9A3EB8669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8D3A8-3B4A-25AD-7E2D-65E5FFB86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7B172-71D2-4F9D-F7B5-ABD339EC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E29F-014B-4E2C-8559-E6D7DC62B5FE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DF177-29F8-A992-9904-4C98ED13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ABBB7-E68F-B0A6-09FD-864922C7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D4A4-DF8B-4FA0-B1A5-E9D95931C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46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34F1-F53E-A9FE-1F79-6856BBA87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0896E-8B57-BEA5-164D-98690F4BE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A11BD-FFBA-EE60-1DB8-C5500E95D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74CF8-C0D0-7F9B-C1E3-E4E0AE7F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E29F-014B-4E2C-8559-E6D7DC62B5FE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14485-ACF8-7D6E-1417-E9E76834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3FECA-1A2C-B4E7-4E2B-7C77837A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D4A4-DF8B-4FA0-B1A5-E9D95931C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97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E1AB77-6FF9-5570-ED81-68CFE3F7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875B5-F6C5-1578-34CD-CD0F70D72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F8DC7-E7CD-9AA8-682B-9E77C9434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6E29F-014B-4E2C-8559-E6D7DC62B5FE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5FDD8-FE22-F4BE-7F22-D9DD5FC98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C67C9-99FF-1B2E-2FEF-B25528652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DD4A4-DF8B-4FA0-B1A5-E9D95931C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35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3.xml"/><Relationship Id="rId2" Type="http://schemas.openxmlformats.org/officeDocument/2006/relationships/diagramData" Target="../diagrams/data8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3.xml"/><Relationship Id="rId5" Type="http://schemas.openxmlformats.org/officeDocument/2006/relationships/diagramColors" Target="../diagrams/colors83.xml"/><Relationship Id="rId4" Type="http://schemas.openxmlformats.org/officeDocument/2006/relationships/diagramQuickStyle" Target="../diagrams/quickStyle8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4.xml"/><Relationship Id="rId2" Type="http://schemas.openxmlformats.org/officeDocument/2006/relationships/diagramData" Target="../diagrams/data8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4.xml"/><Relationship Id="rId5" Type="http://schemas.openxmlformats.org/officeDocument/2006/relationships/diagramColors" Target="../diagrams/colors84.xml"/><Relationship Id="rId4" Type="http://schemas.openxmlformats.org/officeDocument/2006/relationships/diagramQuickStyle" Target="../diagrams/quickStyle84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5.xml"/><Relationship Id="rId2" Type="http://schemas.openxmlformats.org/officeDocument/2006/relationships/diagramData" Target="../diagrams/data8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5.xml"/><Relationship Id="rId5" Type="http://schemas.openxmlformats.org/officeDocument/2006/relationships/diagramColors" Target="../diagrams/colors85.xml"/><Relationship Id="rId4" Type="http://schemas.openxmlformats.org/officeDocument/2006/relationships/diagramQuickStyle" Target="../diagrams/quickStyle85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6.xml"/><Relationship Id="rId2" Type="http://schemas.openxmlformats.org/officeDocument/2006/relationships/diagramData" Target="../diagrams/data8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6.xml"/><Relationship Id="rId5" Type="http://schemas.openxmlformats.org/officeDocument/2006/relationships/diagramColors" Target="../diagrams/colors86.xml"/><Relationship Id="rId4" Type="http://schemas.openxmlformats.org/officeDocument/2006/relationships/diagramQuickStyle" Target="../diagrams/quickStyle86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7.xml"/><Relationship Id="rId2" Type="http://schemas.openxmlformats.org/officeDocument/2006/relationships/diagramData" Target="../diagrams/data8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7.xml"/><Relationship Id="rId5" Type="http://schemas.openxmlformats.org/officeDocument/2006/relationships/diagramColors" Target="../diagrams/colors87.xml"/><Relationship Id="rId4" Type="http://schemas.openxmlformats.org/officeDocument/2006/relationships/diagramQuickStyle" Target="../diagrams/quickStyle8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8.xml"/><Relationship Id="rId2" Type="http://schemas.openxmlformats.org/officeDocument/2006/relationships/diagramData" Target="../diagrams/data8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8.xml"/><Relationship Id="rId5" Type="http://schemas.openxmlformats.org/officeDocument/2006/relationships/diagramColors" Target="../diagrams/colors88.xml"/><Relationship Id="rId4" Type="http://schemas.openxmlformats.org/officeDocument/2006/relationships/diagramQuickStyle" Target="../diagrams/quickStyle88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9.xml"/><Relationship Id="rId2" Type="http://schemas.openxmlformats.org/officeDocument/2006/relationships/diagramData" Target="../diagrams/data8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9.xml"/><Relationship Id="rId5" Type="http://schemas.openxmlformats.org/officeDocument/2006/relationships/diagramColors" Target="../diagrams/colors89.xml"/><Relationship Id="rId4" Type="http://schemas.openxmlformats.org/officeDocument/2006/relationships/diagramQuickStyle" Target="../diagrams/quickStyle89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0.xml"/><Relationship Id="rId2" Type="http://schemas.openxmlformats.org/officeDocument/2006/relationships/diagramData" Target="../diagrams/data9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0.xml"/><Relationship Id="rId5" Type="http://schemas.openxmlformats.org/officeDocument/2006/relationships/diagramColors" Target="../diagrams/colors90.xml"/><Relationship Id="rId4" Type="http://schemas.openxmlformats.org/officeDocument/2006/relationships/diagramQuickStyle" Target="../diagrams/quickStyle9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1.xml"/><Relationship Id="rId2" Type="http://schemas.openxmlformats.org/officeDocument/2006/relationships/diagramData" Target="../diagrams/data9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1.xml"/><Relationship Id="rId5" Type="http://schemas.openxmlformats.org/officeDocument/2006/relationships/diagramColors" Target="../diagrams/colors91.xml"/><Relationship Id="rId4" Type="http://schemas.openxmlformats.org/officeDocument/2006/relationships/diagramQuickStyle" Target="../diagrams/quickStyle9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2.xml"/><Relationship Id="rId2" Type="http://schemas.openxmlformats.org/officeDocument/2006/relationships/diagramData" Target="../diagrams/data9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2.xml"/><Relationship Id="rId5" Type="http://schemas.openxmlformats.org/officeDocument/2006/relationships/diagramColors" Target="../diagrams/colors92.xml"/><Relationship Id="rId4" Type="http://schemas.openxmlformats.org/officeDocument/2006/relationships/diagramQuickStyle" Target="../diagrams/quickStyle9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3.xml"/><Relationship Id="rId2" Type="http://schemas.openxmlformats.org/officeDocument/2006/relationships/diagramData" Target="../diagrams/data9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3.xml"/><Relationship Id="rId5" Type="http://schemas.openxmlformats.org/officeDocument/2006/relationships/diagramColors" Target="../diagrams/colors93.xml"/><Relationship Id="rId4" Type="http://schemas.openxmlformats.org/officeDocument/2006/relationships/diagramQuickStyle" Target="../diagrams/quickStyle93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4.xml"/><Relationship Id="rId2" Type="http://schemas.openxmlformats.org/officeDocument/2006/relationships/diagramData" Target="../diagrams/data9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4.xml"/><Relationship Id="rId5" Type="http://schemas.openxmlformats.org/officeDocument/2006/relationships/diagramColors" Target="../diagrams/colors94.xml"/><Relationship Id="rId4" Type="http://schemas.openxmlformats.org/officeDocument/2006/relationships/diagramQuickStyle" Target="../diagrams/quickStyle94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5.xml"/><Relationship Id="rId2" Type="http://schemas.openxmlformats.org/officeDocument/2006/relationships/diagramData" Target="../diagrams/data9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5.xml"/><Relationship Id="rId5" Type="http://schemas.openxmlformats.org/officeDocument/2006/relationships/diagramColors" Target="../diagrams/colors95.xml"/><Relationship Id="rId4" Type="http://schemas.openxmlformats.org/officeDocument/2006/relationships/diagramQuickStyle" Target="../diagrams/quickStyle95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6.xml"/><Relationship Id="rId2" Type="http://schemas.openxmlformats.org/officeDocument/2006/relationships/diagramData" Target="../diagrams/data9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6.xml"/><Relationship Id="rId5" Type="http://schemas.openxmlformats.org/officeDocument/2006/relationships/diagramColors" Target="../diagrams/colors96.xml"/><Relationship Id="rId4" Type="http://schemas.openxmlformats.org/officeDocument/2006/relationships/diagramQuickStyle" Target="../diagrams/quickStyle96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7.xml"/><Relationship Id="rId2" Type="http://schemas.openxmlformats.org/officeDocument/2006/relationships/diagramData" Target="../diagrams/data9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7.xml"/><Relationship Id="rId5" Type="http://schemas.openxmlformats.org/officeDocument/2006/relationships/diagramColors" Target="../diagrams/colors97.xml"/><Relationship Id="rId4" Type="http://schemas.openxmlformats.org/officeDocument/2006/relationships/diagramQuickStyle" Target="../diagrams/quickStyle9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8.xml"/><Relationship Id="rId2" Type="http://schemas.openxmlformats.org/officeDocument/2006/relationships/diagramData" Target="../diagrams/data9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8.xml"/><Relationship Id="rId5" Type="http://schemas.openxmlformats.org/officeDocument/2006/relationships/diagramColors" Target="../diagrams/colors98.xml"/><Relationship Id="rId4" Type="http://schemas.openxmlformats.org/officeDocument/2006/relationships/diagramQuickStyle" Target="../diagrams/quickStyle98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9.xml"/><Relationship Id="rId2" Type="http://schemas.openxmlformats.org/officeDocument/2006/relationships/diagramData" Target="../diagrams/data9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9.xml"/><Relationship Id="rId5" Type="http://schemas.openxmlformats.org/officeDocument/2006/relationships/diagramColors" Target="../diagrams/colors99.xml"/><Relationship Id="rId4" Type="http://schemas.openxmlformats.org/officeDocument/2006/relationships/diagramQuickStyle" Target="../diagrams/quickStyle99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0.xml"/><Relationship Id="rId2" Type="http://schemas.openxmlformats.org/officeDocument/2006/relationships/diagramData" Target="../diagrams/data10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0.xml"/><Relationship Id="rId5" Type="http://schemas.openxmlformats.org/officeDocument/2006/relationships/diagramColors" Target="../diagrams/colors100.xml"/><Relationship Id="rId4" Type="http://schemas.openxmlformats.org/officeDocument/2006/relationships/diagramQuickStyle" Target="../diagrams/quickStyle10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0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1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2.xml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3.xml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4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4.xml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5.xml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5.xml"/><Relationship Id="rId5" Type="http://schemas.openxmlformats.org/officeDocument/2006/relationships/diagramColors" Target="../diagrams/colors45.xml"/><Relationship Id="rId4" Type="http://schemas.openxmlformats.org/officeDocument/2006/relationships/diagramQuickStyle" Target="../diagrams/quickStyl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6.xml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6.xml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7.xml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7.xml"/><Relationship Id="rId5" Type="http://schemas.openxmlformats.org/officeDocument/2006/relationships/diagramColors" Target="../diagrams/colors47.xml"/><Relationship Id="rId4" Type="http://schemas.openxmlformats.org/officeDocument/2006/relationships/diagramQuickStyle" Target="../diagrams/quickStyl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8.xml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8.xml"/><Relationship Id="rId5" Type="http://schemas.openxmlformats.org/officeDocument/2006/relationships/diagramColors" Target="../diagrams/colors48.xml"/><Relationship Id="rId4" Type="http://schemas.openxmlformats.org/officeDocument/2006/relationships/diagramQuickStyle" Target="../diagrams/quickStyl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9.xml"/><Relationship Id="rId2" Type="http://schemas.openxmlformats.org/officeDocument/2006/relationships/diagramData" Target="../diagrams/data4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9.xml"/><Relationship Id="rId5" Type="http://schemas.openxmlformats.org/officeDocument/2006/relationships/diagramColors" Target="../diagrams/colors49.xml"/><Relationship Id="rId4" Type="http://schemas.openxmlformats.org/officeDocument/2006/relationships/diagramQuickStyle" Target="../diagrams/quickStyl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0.xml"/><Relationship Id="rId2" Type="http://schemas.openxmlformats.org/officeDocument/2006/relationships/diagramData" Target="../diagrams/data5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0.xml"/><Relationship Id="rId5" Type="http://schemas.openxmlformats.org/officeDocument/2006/relationships/diagramColors" Target="../diagrams/colors50.xml"/><Relationship Id="rId4" Type="http://schemas.openxmlformats.org/officeDocument/2006/relationships/diagramQuickStyle" Target="../diagrams/quickStyl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1.xml"/><Relationship Id="rId2" Type="http://schemas.openxmlformats.org/officeDocument/2006/relationships/diagramData" Target="../diagrams/data5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1.xml"/><Relationship Id="rId5" Type="http://schemas.openxmlformats.org/officeDocument/2006/relationships/diagramColors" Target="../diagrams/colors51.xml"/><Relationship Id="rId4" Type="http://schemas.openxmlformats.org/officeDocument/2006/relationships/diagramQuickStyle" Target="../diagrams/quickStyl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2.xml"/><Relationship Id="rId2" Type="http://schemas.openxmlformats.org/officeDocument/2006/relationships/diagramData" Target="../diagrams/data5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2.xml"/><Relationship Id="rId5" Type="http://schemas.openxmlformats.org/officeDocument/2006/relationships/diagramColors" Target="../diagrams/colors52.xml"/><Relationship Id="rId4" Type="http://schemas.openxmlformats.org/officeDocument/2006/relationships/diagramQuickStyle" Target="../diagrams/quickStyl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3.xml"/><Relationship Id="rId2" Type="http://schemas.openxmlformats.org/officeDocument/2006/relationships/diagramData" Target="../diagrams/data5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3.xml"/><Relationship Id="rId5" Type="http://schemas.openxmlformats.org/officeDocument/2006/relationships/diagramColors" Target="../diagrams/colors53.xml"/><Relationship Id="rId4" Type="http://schemas.openxmlformats.org/officeDocument/2006/relationships/diagramQuickStyle" Target="../diagrams/quickStyl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4.xml"/><Relationship Id="rId2" Type="http://schemas.openxmlformats.org/officeDocument/2006/relationships/diagramData" Target="../diagrams/data5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4.xml"/><Relationship Id="rId5" Type="http://schemas.openxmlformats.org/officeDocument/2006/relationships/diagramColors" Target="../diagrams/colors54.xml"/><Relationship Id="rId4" Type="http://schemas.openxmlformats.org/officeDocument/2006/relationships/diagramQuickStyle" Target="../diagrams/quickStyl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5.xml"/><Relationship Id="rId2" Type="http://schemas.openxmlformats.org/officeDocument/2006/relationships/diagramData" Target="../diagrams/data5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5.xml"/><Relationship Id="rId5" Type="http://schemas.openxmlformats.org/officeDocument/2006/relationships/diagramColors" Target="../diagrams/colors55.xml"/><Relationship Id="rId4" Type="http://schemas.openxmlformats.org/officeDocument/2006/relationships/diagramQuickStyle" Target="../diagrams/quickStyle5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6.xml"/><Relationship Id="rId2" Type="http://schemas.openxmlformats.org/officeDocument/2006/relationships/diagramData" Target="../diagrams/data5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6.xml"/><Relationship Id="rId5" Type="http://schemas.openxmlformats.org/officeDocument/2006/relationships/diagramColors" Target="../diagrams/colors56.xml"/><Relationship Id="rId4" Type="http://schemas.openxmlformats.org/officeDocument/2006/relationships/diagramQuickStyle" Target="../diagrams/quickStyle5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7.xml"/><Relationship Id="rId2" Type="http://schemas.openxmlformats.org/officeDocument/2006/relationships/diagramData" Target="../diagrams/data5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7.xml"/><Relationship Id="rId5" Type="http://schemas.openxmlformats.org/officeDocument/2006/relationships/diagramColors" Target="../diagrams/colors57.xml"/><Relationship Id="rId4" Type="http://schemas.openxmlformats.org/officeDocument/2006/relationships/diagramQuickStyle" Target="../diagrams/quickStyle5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8.xml"/><Relationship Id="rId2" Type="http://schemas.openxmlformats.org/officeDocument/2006/relationships/diagramData" Target="../diagrams/data5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8.xml"/><Relationship Id="rId5" Type="http://schemas.openxmlformats.org/officeDocument/2006/relationships/diagramColors" Target="../diagrams/colors58.xml"/><Relationship Id="rId4" Type="http://schemas.openxmlformats.org/officeDocument/2006/relationships/diagramQuickStyle" Target="../diagrams/quickStyle5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9.xml"/><Relationship Id="rId2" Type="http://schemas.openxmlformats.org/officeDocument/2006/relationships/diagramData" Target="../diagrams/data5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9.xml"/><Relationship Id="rId5" Type="http://schemas.openxmlformats.org/officeDocument/2006/relationships/diagramColors" Target="../diagrams/colors59.xml"/><Relationship Id="rId4" Type="http://schemas.openxmlformats.org/officeDocument/2006/relationships/diagramQuickStyle" Target="../diagrams/quickStyle5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0.xml"/><Relationship Id="rId2" Type="http://schemas.openxmlformats.org/officeDocument/2006/relationships/diagramData" Target="../diagrams/data6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0.xml"/><Relationship Id="rId5" Type="http://schemas.openxmlformats.org/officeDocument/2006/relationships/diagramColors" Target="../diagrams/colors60.xml"/><Relationship Id="rId4" Type="http://schemas.openxmlformats.org/officeDocument/2006/relationships/diagramQuickStyle" Target="../diagrams/quickStyle6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1.xml"/><Relationship Id="rId2" Type="http://schemas.openxmlformats.org/officeDocument/2006/relationships/diagramData" Target="../diagrams/data6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1.xml"/><Relationship Id="rId5" Type="http://schemas.openxmlformats.org/officeDocument/2006/relationships/diagramColors" Target="../diagrams/colors61.xml"/><Relationship Id="rId4" Type="http://schemas.openxmlformats.org/officeDocument/2006/relationships/diagramQuickStyle" Target="../diagrams/quickStyle6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2.xml"/><Relationship Id="rId2" Type="http://schemas.openxmlformats.org/officeDocument/2006/relationships/diagramData" Target="../diagrams/data6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2.xml"/><Relationship Id="rId5" Type="http://schemas.openxmlformats.org/officeDocument/2006/relationships/diagramColors" Target="../diagrams/colors62.xml"/><Relationship Id="rId4" Type="http://schemas.openxmlformats.org/officeDocument/2006/relationships/diagramQuickStyle" Target="../diagrams/quickStyle6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3.xml"/><Relationship Id="rId2" Type="http://schemas.openxmlformats.org/officeDocument/2006/relationships/diagramData" Target="../diagrams/data6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3.xml"/><Relationship Id="rId5" Type="http://schemas.openxmlformats.org/officeDocument/2006/relationships/diagramColors" Target="../diagrams/colors63.xml"/><Relationship Id="rId4" Type="http://schemas.openxmlformats.org/officeDocument/2006/relationships/diagramQuickStyle" Target="../diagrams/quickStyle6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4.xml"/><Relationship Id="rId2" Type="http://schemas.openxmlformats.org/officeDocument/2006/relationships/diagramData" Target="../diagrams/data6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4.xml"/><Relationship Id="rId5" Type="http://schemas.openxmlformats.org/officeDocument/2006/relationships/diagramColors" Target="../diagrams/colors64.xml"/><Relationship Id="rId4" Type="http://schemas.openxmlformats.org/officeDocument/2006/relationships/diagramQuickStyle" Target="../diagrams/quickStyle6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5.xml"/><Relationship Id="rId2" Type="http://schemas.openxmlformats.org/officeDocument/2006/relationships/diagramData" Target="../diagrams/data6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5.xml"/><Relationship Id="rId5" Type="http://schemas.openxmlformats.org/officeDocument/2006/relationships/diagramColors" Target="../diagrams/colors65.xml"/><Relationship Id="rId4" Type="http://schemas.openxmlformats.org/officeDocument/2006/relationships/diagramQuickStyle" Target="../diagrams/quickStyle6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6.xml"/><Relationship Id="rId2" Type="http://schemas.openxmlformats.org/officeDocument/2006/relationships/diagramData" Target="../diagrams/data6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6.xml"/><Relationship Id="rId5" Type="http://schemas.openxmlformats.org/officeDocument/2006/relationships/diagramColors" Target="../diagrams/colors66.xml"/><Relationship Id="rId4" Type="http://schemas.openxmlformats.org/officeDocument/2006/relationships/diagramQuickStyle" Target="../diagrams/quickStyle6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7.xml"/><Relationship Id="rId2" Type="http://schemas.openxmlformats.org/officeDocument/2006/relationships/diagramData" Target="../diagrams/data6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7.xml"/><Relationship Id="rId5" Type="http://schemas.openxmlformats.org/officeDocument/2006/relationships/diagramColors" Target="../diagrams/colors67.xml"/><Relationship Id="rId4" Type="http://schemas.openxmlformats.org/officeDocument/2006/relationships/diagramQuickStyle" Target="../diagrams/quickStyle6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8.xml"/><Relationship Id="rId2" Type="http://schemas.openxmlformats.org/officeDocument/2006/relationships/diagramData" Target="../diagrams/data6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8.xml"/><Relationship Id="rId5" Type="http://schemas.openxmlformats.org/officeDocument/2006/relationships/diagramColors" Target="../diagrams/colors68.xml"/><Relationship Id="rId4" Type="http://schemas.openxmlformats.org/officeDocument/2006/relationships/diagramQuickStyle" Target="../diagrams/quickStyle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9.xml"/><Relationship Id="rId2" Type="http://schemas.openxmlformats.org/officeDocument/2006/relationships/diagramData" Target="../diagrams/data6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9.xml"/><Relationship Id="rId5" Type="http://schemas.openxmlformats.org/officeDocument/2006/relationships/diagramColors" Target="../diagrams/colors69.xml"/><Relationship Id="rId4" Type="http://schemas.openxmlformats.org/officeDocument/2006/relationships/diagramQuickStyle" Target="../diagrams/quickStyle6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0.xml"/><Relationship Id="rId2" Type="http://schemas.openxmlformats.org/officeDocument/2006/relationships/diagramData" Target="../diagrams/data7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0.xml"/><Relationship Id="rId5" Type="http://schemas.openxmlformats.org/officeDocument/2006/relationships/diagramColors" Target="../diagrams/colors70.xml"/><Relationship Id="rId4" Type="http://schemas.openxmlformats.org/officeDocument/2006/relationships/diagramQuickStyle" Target="../diagrams/quickStyle7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1.xml"/><Relationship Id="rId2" Type="http://schemas.openxmlformats.org/officeDocument/2006/relationships/diagramData" Target="../diagrams/data7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1.xml"/><Relationship Id="rId5" Type="http://schemas.openxmlformats.org/officeDocument/2006/relationships/diagramColors" Target="../diagrams/colors71.xml"/><Relationship Id="rId4" Type="http://schemas.openxmlformats.org/officeDocument/2006/relationships/diagramQuickStyle" Target="../diagrams/quickStyle7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2.xml"/><Relationship Id="rId2" Type="http://schemas.openxmlformats.org/officeDocument/2006/relationships/diagramData" Target="../diagrams/data7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2.xml"/><Relationship Id="rId5" Type="http://schemas.openxmlformats.org/officeDocument/2006/relationships/diagramColors" Target="../diagrams/colors72.xml"/><Relationship Id="rId4" Type="http://schemas.openxmlformats.org/officeDocument/2006/relationships/diagramQuickStyle" Target="../diagrams/quickStyle7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3.xml"/><Relationship Id="rId2" Type="http://schemas.openxmlformats.org/officeDocument/2006/relationships/diagramData" Target="../diagrams/data7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3.xml"/><Relationship Id="rId5" Type="http://schemas.openxmlformats.org/officeDocument/2006/relationships/diagramColors" Target="../diagrams/colors73.xml"/><Relationship Id="rId4" Type="http://schemas.openxmlformats.org/officeDocument/2006/relationships/diagramQuickStyle" Target="../diagrams/quickStyle7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4.xml"/><Relationship Id="rId2" Type="http://schemas.openxmlformats.org/officeDocument/2006/relationships/diagramData" Target="../diagrams/data7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4.xml"/><Relationship Id="rId5" Type="http://schemas.openxmlformats.org/officeDocument/2006/relationships/diagramColors" Target="../diagrams/colors74.xml"/><Relationship Id="rId4" Type="http://schemas.openxmlformats.org/officeDocument/2006/relationships/diagramQuickStyle" Target="../diagrams/quickStyle7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5.xml"/><Relationship Id="rId2" Type="http://schemas.openxmlformats.org/officeDocument/2006/relationships/diagramData" Target="../diagrams/data7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5.xml"/><Relationship Id="rId5" Type="http://schemas.openxmlformats.org/officeDocument/2006/relationships/diagramColors" Target="../diagrams/colors75.xml"/><Relationship Id="rId4" Type="http://schemas.openxmlformats.org/officeDocument/2006/relationships/diagramQuickStyle" Target="../diagrams/quickStyle7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6.xml"/><Relationship Id="rId2" Type="http://schemas.openxmlformats.org/officeDocument/2006/relationships/diagramData" Target="../diagrams/data7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6.xml"/><Relationship Id="rId5" Type="http://schemas.openxmlformats.org/officeDocument/2006/relationships/diagramColors" Target="../diagrams/colors76.xml"/><Relationship Id="rId4" Type="http://schemas.openxmlformats.org/officeDocument/2006/relationships/diagramQuickStyle" Target="../diagrams/quickStyle7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7.xml"/><Relationship Id="rId2" Type="http://schemas.openxmlformats.org/officeDocument/2006/relationships/diagramData" Target="../diagrams/data7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7.xml"/><Relationship Id="rId5" Type="http://schemas.openxmlformats.org/officeDocument/2006/relationships/diagramColors" Target="../diagrams/colors77.xml"/><Relationship Id="rId4" Type="http://schemas.openxmlformats.org/officeDocument/2006/relationships/diagramQuickStyle" Target="../diagrams/quickStyle7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8.xml"/><Relationship Id="rId2" Type="http://schemas.openxmlformats.org/officeDocument/2006/relationships/diagramData" Target="../diagrams/data7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8.xml"/><Relationship Id="rId5" Type="http://schemas.openxmlformats.org/officeDocument/2006/relationships/diagramColors" Target="../diagrams/colors78.xml"/><Relationship Id="rId4" Type="http://schemas.openxmlformats.org/officeDocument/2006/relationships/diagramQuickStyle" Target="../diagrams/quickStyle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9.xml"/><Relationship Id="rId2" Type="http://schemas.openxmlformats.org/officeDocument/2006/relationships/diagramData" Target="../diagrams/data7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9.xml"/><Relationship Id="rId5" Type="http://schemas.openxmlformats.org/officeDocument/2006/relationships/diagramColors" Target="../diagrams/colors79.xml"/><Relationship Id="rId4" Type="http://schemas.openxmlformats.org/officeDocument/2006/relationships/diagramQuickStyle" Target="../diagrams/quickStyle7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0.xml"/><Relationship Id="rId2" Type="http://schemas.openxmlformats.org/officeDocument/2006/relationships/diagramData" Target="../diagrams/data8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0.xml"/><Relationship Id="rId5" Type="http://schemas.openxmlformats.org/officeDocument/2006/relationships/diagramColors" Target="../diagrams/colors80.xml"/><Relationship Id="rId4" Type="http://schemas.openxmlformats.org/officeDocument/2006/relationships/diagramQuickStyle" Target="../diagrams/quickStyle8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1.xml"/><Relationship Id="rId2" Type="http://schemas.openxmlformats.org/officeDocument/2006/relationships/diagramData" Target="../diagrams/data8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1.xml"/><Relationship Id="rId5" Type="http://schemas.openxmlformats.org/officeDocument/2006/relationships/diagramColors" Target="../diagrams/colors81.xml"/><Relationship Id="rId4" Type="http://schemas.openxmlformats.org/officeDocument/2006/relationships/diagramQuickStyle" Target="../diagrams/quickStyle8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2.xml"/><Relationship Id="rId2" Type="http://schemas.openxmlformats.org/officeDocument/2006/relationships/diagramData" Target="../diagrams/data8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2.xml"/><Relationship Id="rId5" Type="http://schemas.openxmlformats.org/officeDocument/2006/relationships/diagramColors" Target="../diagrams/colors82.xml"/><Relationship Id="rId4" Type="http://schemas.openxmlformats.org/officeDocument/2006/relationships/diagramQuickStyle" Target="../diagrams/quickStyle8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846C66E-A4C3-9176-E50C-A500C5EA1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7541319"/>
              </p:ext>
            </p:extLst>
          </p:nvPr>
        </p:nvGraphicFramePr>
        <p:xfrm>
          <a:off x="0" y="1122362"/>
          <a:ext cx="12192000" cy="3104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5033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What is Cluster Manager?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146496"/>
              </p:ext>
            </p:extLst>
          </p:nvPr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55274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the difference between Spark and</a:t>
            </a:r>
            <a:br>
              <a:rPr lang="en-GB" dirty="0"/>
            </a:br>
            <a:r>
              <a:rPr lang="en-GB" dirty="0"/>
              <a:t>Pandas DataFrame?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389235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How to Convert DataFrame Column Values</a:t>
            </a:r>
            <a:br>
              <a:rPr lang="en-GB" dirty="0"/>
            </a:br>
            <a:r>
              <a:rPr lang="en-GB" dirty="0"/>
              <a:t>into Python List?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323385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How to Load data into Azure Synapse Analytics</a:t>
            </a:r>
            <a:br>
              <a:rPr lang="en-GB" dirty="0"/>
            </a:br>
            <a:r>
              <a:rPr lang="en-GB" dirty="0"/>
              <a:t>from Databricks?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534355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</a:t>
            </a:r>
            <a:r>
              <a:rPr lang="en-GB" dirty="0" err="1"/>
              <a:t>preaction</a:t>
            </a:r>
            <a:r>
              <a:rPr lang="en-GB" dirty="0"/>
              <a:t> sql, </a:t>
            </a:r>
            <a:r>
              <a:rPr lang="en-GB" dirty="0" err="1"/>
              <a:t>postaction</a:t>
            </a:r>
            <a:r>
              <a:rPr lang="en-GB" dirty="0"/>
              <a:t> sql in synapse</a:t>
            </a:r>
            <a:br>
              <a:rPr lang="en-GB" dirty="0"/>
            </a:br>
            <a:r>
              <a:rPr lang="en-GB" dirty="0"/>
              <a:t>data loading?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3014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How can we read/write data from relational</a:t>
            </a:r>
            <a:br>
              <a:rPr lang="en-GB" dirty="0"/>
            </a:br>
            <a:r>
              <a:rPr lang="en-GB" dirty="0"/>
              <a:t>databases to Databricks?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230518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Window function in Spark?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11140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are the Transformations you applied</a:t>
            </a:r>
            <a:br>
              <a:rPr lang="en-GB" dirty="0"/>
            </a:br>
            <a:r>
              <a:rPr lang="en-GB" dirty="0"/>
              <a:t>frequently in your Spark Development?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745350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the use the Libraries and How to install</a:t>
            </a:r>
            <a:br>
              <a:rPr lang="en-GB" dirty="0"/>
            </a:br>
            <a:r>
              <a:rPr lang="en-GB" dirty="0"/>
              <a:t>in Databricks?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46732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hat is the use the Libraries and How to install</a:t>
            </a:r>
            <a:br>
              <a:rPr lang="en-GB" dirty="0"/>
            </a:br>
            <a:r>
              <a:rPr lang="en-GB" dirty="0"/>
              <a:t>in Databricks?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421757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How to Schedule a Notebook at regular</a:t>
            </a:r>
            <a:br>
              <a:rPr lang="en-GB" dirty="0"/>
            </a:br>
            <a:r>
              <a:rPr lang="en-GB" dirty="0"/>
              <a:t>interval?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7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What is Cluster Manager?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/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66860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How to remove the cached data out of Spark</a:t>
            </a:r>
            <a:br>
              <a:rPr lang="en-GB" dirty="0"/>
            </a:br>
            <a:r>
              <a:rPr lang="en-GB" dirty="0"/>
              <a:t>Memory?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58174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How to Handle bad records while reading via</a:t>
            </a:r>
            <a:br>
              <a:rPr lang="en-GB" dirty="0"/>
            </a:br>
            <a:r>
              <a:rPr lang="en-GB" dirty="0"/>
              <a:t>Spark Reader?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539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How to find difference between two</a:t>
            </a:r>
            <a:br>
              <a:rPr lang="en-GB" dirty="0"/>
            </a:br>
            <a:r>
              <a:rPr lang="en-GB" dirty="0"/>
              <a:t>DataFrames?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E6D0A82-2EB1-D2BA-B5C7-4F0AE0977A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4257600"/>
              </p:ext>
            </p:extLst>
          </p:nvPr>
        </p:nvGraphicFramePr>
        <p:xfrm>
          <a:off x="0" y="3109845"/>
          <a:ext cx="12192000" cy="2037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078975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spark-submit and what are the</a:t>
            </a:r>
            <a:br>
              <a:rPr lang="en-GB" dirty="0"/>
            </a:br>
            <a:r>
              <a:rPr lang="en-GB" dirty="0"/>
              <a:t>options we can specify?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E6D0A82-2EB1-D2BA-B5C7-4F0AE0977A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0994607"/>
              </p:ext>
            </p:extLst>
          </p:nvPr>
        </p:nvGraphicFramePr>
        <p:xfrm>
          <a:off x="0" y="3109845"/>
          <a:ext cx="12192000" cy="2037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61648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How to get the spark configuration</a:t>
            </a:r>
            <a:br>
              <a:rPr lang="en-GB" dirty="0"/>
            </a:br>
            <a:r>
              <a:rPr lang="en-GB" dirty="0"/>
              <a:t>value and how to change it?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E6D0A82-2EB1-D2BA-B5C7-4F0AE0977A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8901576"/>
              </p:ext>
            </p:extLst>
          </p:nvPr>
        </p:nvGraphicFramePr>
        <p:xfrm>
          <a:off x="0" y="3109845"/>
          <a:ext cx="12192000" cy="2037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0625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are the different options while</a:t>
            </a:r>
            <a:br>
              <a:rPr lang="en-GB" dirty="0"/>
            </a:br>
            <a:r>
              <a:rPr lang="en-GB" dirty="0"/>
              <a:t>writing DataFrame in different file formats?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E6D0A82-2EB1-D2BA-B5C7-4F0AE0977A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9541891"/>
              </p:ext>
            </p:extLst>
          </p:nvPr>
        </p:nvGraphicFramePr>
        <p:xfrm>
          <a:off x="0" y="3109845"/>
          <a:ext cx="12192000" cy="2037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187367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How to read only csv files from a folder</a:t>
            </a:r>
            <a:br>
              <a:rPr lang="en-GB" dirty="0"/>
            </a:br>
            <a:r>
              <a:rPr lang="en-GB" dirty="0"/>
              <a:t>containing various file formats?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E6D0A82-2EB1-D2BA-B5C7-4F0AE0977A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3845578"/>
              </p:ext>
            </p:extLst>
          </p:nvPr>
        </p:nvGraphicFramePr>
        <p:xfrm>
          <a:off x="0" y="3109845"/>
          <a:ext cx="12192000" cy="2037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772894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How to see first and last records</a:t>
            </a:r>
            <a:br>
              <a:rPr lang="en-GB" dirty="0"/>
            </a:br>
            <a:r>
              <a:rPr lang="en-GB" dirty="0"/>
              <a:t>of DataFrame?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E6D0A82-2EB1-D2BA-B5C7-4F0AE0977A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5847556"/>
              </p:ext>
            </p:extLst>
          </p:nvPr>
        </p:nvGraphicFramePr>
        <p:xfrm>
          <a:off x="0" y="3109845"/>
          <a:ext cx="12192000" cy="2037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763867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How to see number of columns in a</a:t>
            </a:r>
            <a:br>
              <a:rPr lang="en-GB" dirty="0"/>
            </a:br>
            <a:r>
              <a:rPr lang="en-GB" dirty="0"/>
              <a:t>DataFrame?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E6D0A82-2EB1-D2BA-B5C7-4F0AE0977A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1555346"/>
              </p:ext>
            </p:extLst>
          </p:nvPr>
        </p:nvGraphicFramePr>
        <p:xfrm>
          <a:off x="0" y="3109845"/>
          <a:ext cx="12192000" cy="2037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028500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How to see the list of columns along with</a:t>
            </a:r>
            <a:br>
              <a:rPr lang="en-GB" dirty="0"/>
            </a:br>
            <a:r>
              <a:rPr lang="en-GB" dirty="0"/>
              <a:t>its data type 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E6D0A82-2EB1-D2BA-B5C7-4F0AE0977A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9523173"/>
              </p:ext>
            </p:extLst>
          </p:nvPr>
        </p:nvGraphicFramePr>
        <p:xfrm>
          <a:off x="0" y="3109845"/>
          <a:ext cx="12192000" cy="2037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787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What is the difference between Spark session</a:t>
            </a:r>
            <a:br>
              <a:rPr lang="en-GB" dirty="0"/>
            </a:br>
            <a:r>
              <a:rPr lang="en-GB" dirty="0"/>
              <a:t>and Spark context?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6299938"/>
              </p:ext>
            </p:extLst>
          </p:nvPr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38583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describe command?</a:t>
            </a:r>
            <a:br>
              <a:rPr lang="en-GB" dirty="0"/>
            </a:br>
            <a:r>
              <a:rPr lang="en-GB" dirty="0"/>
              <a:t>Describe vs Summary?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E6D0A82-2EB1-D2BA-B5C7-4F0AE0977A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2627549"/>
              </p:ext>
            </p:extLst>
          </p:nvPr>
        </p:nvGraphicFramePr>
        <p:xfrm>
          <a:off x="0" y="3109845"/>
          <a:ext cx="12192000" cy="2037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13672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the difference between</a:t>
            </a:r>
            <a:br>
              <a:rPr lang="en-GB" dirty="0"/>
            </a:br>
            <a:r>
              <a:rPr lang="en-GB" dirty="0"/>
              <a:t>Show vs Display?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E6D0A82-2EB1-D2BA-B5C7-4F0AE0977A3B}"/>
              </a:ext>
            </a:extLst>
          </p:cNvPr>
          <p:cNvGraphicFramePr/>
          <p:nvPr/>
        </p:nvGraphicFramePr>
        <p:xfrm>
          <a:off x="0" y="3109845"/>
          <a:ext cx="12192000" cy="2037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05843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How to run a notebook from another</a:t>
            </a:r>
            <a:br>
              <a:rPr lang="en-GB" dirty="0"/>
            </a:br>
            <a:r>
              <a:rPr lang="en-GB" dirty="0"/>
              <a:t>notebook?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E6D0A82-2EB1-D2BA-B5C7-4F0AE0977A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9907669"/>
              </p:ext>
            </p:extLst>
          </p:nvPr>
        </p:nvGraphicFramePr>
        <p:xfrm>
          <a:off x="0" y="3109845"/>
          <a:ext cx="12192000" cy="2037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2821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explode function?</a:t>
            </a:r>
            <a:br>
              <a:rPr lang="en-GB" dirty="0"/>
            </a:br>
            <a:r>
              <a:rPr lang="en-GB" dirty="0"/>
              <a:t>How to flatten Json data into Structured</a:t>
            </a:r>
            <a:br>
              <a:rPr lang="en-GB" dirty="0"/>
            </a:br>
            <a:r>
              <a:rPr lang="en-GB" dirty="0"/>
              <a:t>format?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E6D0A82-2EB1-D2BA-B5C7-4F0AE0977A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160205"/>
              </p:ext>
            </p:extLst>
          </p:nvPr>
        </p:nvGraphicFramePr>
        <p:xfrm>
          <a:off x="0" y="3109845"/>
          <a:ext cx="12192000" cy="2037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56134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How to handle null values in </a:t>
            </a:r>
            <a:r>
              <a:rPr lang="en-GB" dirty="0" err="1"/>
              <a:t>Dataframe</a:t>
            </a:r>
            <a:r>
              <a:rPr lang="en-GB" dirty="0"/>
              <a:t>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E6D0A82-2EB1-D2BA-B5C7-4F0AE0977A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746470"/>
              </p:ext>
            </p:extLst>
          </p:nvPr>
        </p:nvGraphicFramePr>
        <p:xfrm>
          <a:off x="0" y="3109845"/>
          <a:ext cx="12192000" cy="2037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21976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How to find number of partitions in a</a:t>
            </a:r>
            <a:br>
              <a:rPr lang="en-GB" dirty="0"/>
            </a:br>
            <a:r>
              <a:rPr lang="en-GB" dirty="0"/>
              <a:t>DataFrame?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E6D0A82-2EB1-D2BA-B5C7-4F0AE0977A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6870623"/>
              </p:ext>
            </p:extLst>
          </p:nvPr>
        </p:nvGraphicFramePr>
        <p:xfrm>
          <a:off x="0" y="3109845"/>
          <a:ext cx="12192000" cy="2037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745701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How to find number of records per</a:t>
            </a:r>
            <a:br>
              <a:rPr lang="en-GB" dirty="0"/>
            </a:br>
            <a:r>
              <a:rPr lang="en-GB" dirty="0"/>
              <a:t>partition in a DataFrame?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E6D0A82-2EB1-D2BA-B5C7-4F0AE0977A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7420816"/>
              </p:ext>
            </p:extLst>
          </p:nvPr>
        </p:nvGraphicFramePr>
        <p:xfrm>
          <a:off x="0" y="3109845"/>
          <a:ext cx="12192000" cy="2037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372318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How to aggregate values from a column</a:t>
            </a:r>
            <a:br>
              <a:rPr lang="en-GB" dirty="0"/>
            </a:br>
            <a:r>
              <a:rPr lang="en-GB" dirty="0"/>
              <a:t>into a list within each group?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E6D0A82-2EB1-D2BA-B5C7-4F0AE0977A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806212"/>
              </p:ext>
            </p:extLst>
          </p:nvPr>
        </p:nvGraphicFramePr>
        <p:xfrm>
          <a:off x="0" y="3109845"/>
          <a:ext cx="12192000" cy="2037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872365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the difference between</a:t>
            </a:r>
            <a:br>
              <a:rPr lang="en-GB" dirty="0"/>
            </a:br>
            <a:r>
              <a:rPr lang="en-GB" dirty="0"/>
              <a:t>Pyspark vs Scala?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130628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the difference between</a:t>
            </a:r>
            <a:br>
              <a:rPr lang="en-GB" dirty="0"/>
            </a:br>
            <a:r>
              <a:rPr lang="en-GB" dirty="0"/>
              <a:t>Spark SQL vs Pyspark?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7212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How is parallelism achieved in spark?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7101"/>
              </p:ext>
            </p:extLst>
          </p:nvPr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723626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Mount point?</a:t>
            </a:r>
            <a:br>
              <a:rPr lang="en-GB" dirty="0"/>
            </a:br>
            <a:r>
              <a:rPr lang="en-GB" dirty="0"/>
              <a:t>How to integrate Databricks with Azure</a:t>
            </a:r>
            <a:br>
              <a:rPr lang="en-GB" dirty="0"/>
            </a:br>
            <a:r>
              <a:rPr lang="en-GB" dirty="0"/>
              <a:t>Data Lake Storage?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55601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are Scoped Credentials?</a:t>
            </a:r>
            <a:br>
              <a:rPr lang="en-GB" dirty="0"/>
            </a:br>
            <a:r>
              <a:rPr lang="en-GB" dirty="0"/>
              <a:t>How to protect passwords in Databricks?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87053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are different types of clusters?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A20F496-0BED-ACAE-7B06-8CD6C1C804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1461102"/>
              </p:ext>
            </p:extLst>
          </p:nvPr>
        </p:nvGraphicFramePr>
        <p:xfrm>
          <a:off x="0" y="3109845"/>
          <a:ext cx="12192000" cy="1710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778959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Spot Instance and what is the</a:t>
            </a:r>
            <a:br>
              <a:rPr lang="en-GB" dirty="0"/>
            </a:br>
            <a:r>
              <a:rPr lang="en-GB" dirty="0"/>
              <a:t>advantage of it?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57120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DBFS?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82711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Sort-Merge join?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64175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Magic Command in Spark?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D2F13D4-A1DC-2211-05D7-860F362712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3146621"/>
              </p:ext>
            </p:extLst>
          </p:nvPr>
        </p:nvGraphicFramePr>
        <p:xfrm>
          <a:off x="0" y="1507958"/>
          <a:ext cx="12192000" cy="4716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8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Can you talk about RDD vs DataFrame vs</a:t>
            </a:r>
            <a:br>
              <a:rPr lang="en-GB" dirty="0"/>
            </a:br>
            <a:r>
              <a:rPr lang="en-GB" dirty="0" err="1"/>
              <a:t>DataSet</a:t>
            </a:r>
            <a:r>
              <a:rPr lang="en-GB" dirty="0"/>
              <a:t>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7259787"/>
              </p:ext>
            </p:extLst>
          </p:nvPr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9898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What is Transformation VS Action in Spark?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346019"/>
              </p:ext>
            </p:extLst>
          </p:nvPr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7205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What is Lazy evaluation and why it is</a:t>
            </a:r>
            <a:br>
              <a:rPr lang="en-GB" dirty="0"/>
            </a:br>
            <a:r>
              <a:rPr lang="en-GB" dirty="0"/>
              <a:t>important?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6316721"/>
              </p:ext>
            </p:extLst>
          </p:nvPr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1474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What is Lazy evaluation and why it is</a:t>
            </a:r>
            <a:br>
              <a:rPr lang="en-GB" dirty="0"/>
            </a:br>
            <a:r>
              <a:rPr lang="en-GB" dirty="0"/>
              <a:t>important?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/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3543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What is DAG (Lineage Graph)?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0139267"/>
              </p:ext>
            </p:extLst>
          </p:nvPr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9505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What do you mean by immutability</a:t>
            </a:r>
            <a:br>
              <a:rPr lang="en-GB" dirty="0"/>
            </a:br>
            <a:r>
              <a:rPr lang="en-GB" dirty="0"/>
              <a:t>in Spark and what is the advantage of it?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277177"/>
              </p:ext>
            </p:extLst>
          </p:nvPr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628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What is MPP Architecture in Bigdata</a:t>
            </a:r>
            <a:br>
              <a:rPr lang="en-GB" dirty="0"/>
            </a:br>
            <a:r>
              <a:rPr lang="en-GB" dirty="0"/>
              <a:t>Processing?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6610921"/>
              </p:ext>
            </p:extLst>
          </p:nvPr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2462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Can you talk about Spark Architecture?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9347752"/>
              </p:ext>
            </p:extLst>
          </p:nvPr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8828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What is the difference between Driver VS</a:t>
            </a:r>
            <a:br>
              <a:rPr lang="en-GB" dirty="0"/>
            </a:br>
            <a:r>
              <a:rPr lang="en-GB" dirty="0"/>
              <a:t>Worker VS Executor?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9927026"/>
              </p:ext>
            </p:extLst>
          </p:nvPr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7151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How partitions are created in Spark?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7541486"/>
              </p:ext>
            </p:extLst>
          </p:nvPr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8456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What is Shuffling in Spark processing?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2544082"/>
              </p:ext>
            </p:extLst>
          </p:nvPr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5209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What is the difference between Narrow</a:t>
            </a:r>
            <a:br>
              <a:rPr lang="en-GB" dirty="0"/>
            </a:br>
            <a:r>
              <a:rPr lang="en-GB" dirty="0"/>
              <a:t>transformation and Wide transformation?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6950079"/>
              </p:ext>
            </p:extLst>
          </p:nvPr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2765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What are Jobs VS Stages VS Tasks?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4726469"/>
              </p:ext>
            </p:extLst>
          </p:nvPr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6640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What are the Bigdata file formats?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6775764"/>
              </p:ext>
            </p:extLst>
          </p:nvPr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1074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What is the difference between Parquet VS</a:t>
            </a:r>
            <a:br>
              <a:rPr lang="en-GB" dirty="0"/>
            </a:br>
            <a:r>
              <a:rPr lang="en-GB" dirty="0"/>
              <a:t>Avro?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5386145"/>
              </p:ext>
            </p:extLst>
          </p:nvPr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949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What are the programming languages</a:t>
            </a:r>
            <a:br>
              <a:rPr lang="en-GB" dirty="0"/>
            </a:br>
            <a:r>
              <a:rPr lang="en-GB" dirty="0"/>
              <a:t>supported by Spark?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6122266"/>
              </p:ext>
            </p:extLst>
          </p:nvPr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089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What is Catalyst Optimizer in Spark?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4227425"/>
              </p:ext>
            </p:extLst>
          </p:nvPr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213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Can you compare Hadoop vs Spark? Why Spark</a:t>
            </a:r>
            <a:br>
              <a:rPr lang="en-GB" dirty="0"/>
            </a:br>
            <a:r>
              <a:rPr lang="en-GB" dirty="0"/>
              <a:t>is better than Hadoop?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4568762"/>
              </p:ext>
            </p:extLst>
          </p:nvPr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0685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IN" dirty="0"/>
              <a:t>What is Broadcast Join?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/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4958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What is the role of Repartition vs Coalesce in</a:t>
            </a:r>
            <a:br>
              <a:rPr lang="en-GB" dirty="0"/>
            </a:br>
            <a:r>
              <a:rPr lang="en-GB" dirty="0"/>
              <a:t>performance optimization?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7157238"/>
              </p:ext>
            </p:extLst>
          </p:nvPr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2568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What is Salting Technique in performance</a:t>
            </a:r>
            <a:br>
              <a:rPr lang="en-GB" dirty="0"/>
            </a:br>
            <a:r>
              <a:rPr lang="en-GB" dirty="0"/>
              <a:t>optimization?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9859706"/>
              </p:ext>
            </p:extLst>
          </p:nvPr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0748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What is Data Skew?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3852375"/>
              </p:ext>
            </p:extLst>
          </p:nvPr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6760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What is Adaptive Query Execution(AQE)?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5544161"/>
              </p:ext>
            </p:extLst>
          </p:nvPr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2432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What is Cache vs Persist?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7318006"/>
              </p:ext>
            </p:extLst>
          </p:nvPr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5217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What are the different Storage Levels of Persist?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4454790"/>
              </p:ext>
            </p:extLst>
          </p:nvPr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8548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What is DataFrame Checkpoint?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2790357"/>
              </p:ext>
            </p:extLst>
          </p:nvPr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559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Can you compare</a:t>
            </a:r>
            <a:br>
              <a:rPr lang="en-GB" dirty="0"/>
            </a:br>
            <a:r>
              <a:rPr lang="en-GB" dirty="0"/>
              <a:t>Cache vs Persist vs Checkpoint?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2415121"/>
              </p:ext>
            </p:extLst>
          </p:nvPr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3271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IN" dirty="0"/>
              <a:t>What is the difference between PartitionBy vs Bucketing?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AB92E7A-B808-3F8C-5C7B-7AB3015318F8}"/>
              </a:ext>
            </a:extLst>
          </p:cNvPr>
          <p:cNvGraphicFramePr/>
          <p:nvPr/>
        </p:nvGraphicFramePr>
        <p:xfrm>
          <a:off x="-1" y="2832846"/>
          <a:ext cx="12191999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566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How Spark Programming differs from</a:t>
            </a:r>
            <a:br>
              <a:rPr lang="en-GB" dirty="0"/>
            </a:br>
            <a:r>
              <a:rPr lang="en-GB" dirty="0"/>
              <a:t>MapReduce?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2982097"/>
              </p:ext>
            </p:extLst>
          </p:nvPr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41685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IN" dirty="0"/>
              <a:t>What is Speculation Execution?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0D81ED3-1B5C-A128-CBA0-64A467479277}"/>
              </a:ext>
            </a:extLst>
          </p:cNvPr>
          <p:cNvGraphicFramePr/>
          <p:nvPr/>
        </p:nvGraphicFramePr>
        <p:xfrm>
          <a:off x="256673" y="2417348"/>
          <a:ext cx="1180698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7546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How to improve the Performance for</a:t>
            </a:r>
            <a:br>
              <a:rPr lang="en-GB" dirty="0"/>
            </a:br>
            <a:r>
              <a:rPr lang="en-GB" dirty="0"/>
              <a:t>JDBC read/write in Spark?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/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9931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Why is a DataFrame performing better than RDD?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1347091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6944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Kryo serializer and how it helps to</a:t>
            </a:r>
            <a:br>
              <a:rPr lang="en-GB" dirty="0"/>
            </a:br>
            <a:r>
              <a:rPr lang="en-GB" dirty="0"/>
              <a:t>improve the performance?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3164046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95210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Explain plan and how to understand</a:t>
            </a:r>
            <a:br>
              <a:rPr lang="en-GB" dirty="0"/>
            </a:br>
            <a:r>
              <a:rPr lang="en-GB" dirty="0"/>
              <a:t>execution plan?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284227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3070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shuffling parameter and what is the</a:t>
            </a:r>
            <a:br>
              <a:rPr lang="en-GB" dirty="0"/>
            </a:br>
            <a:r>
              <a:rPr lang="en-GB" dirty="0"/>
              <a:t>role of it in performance optimization?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2019556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131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the performance impact of</a:t>
            </a:r>
            <a:br>
              <a:rPr lang="en-GB" dirty="0"/>
            </a:br>
            <a:r>
              <a:rPr lang="en-GB" dirty="0"/>
              <a:t>Import * vs Import specific method?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4176846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74887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the difference in performance between</a:t>
            </a:r>
            <a:br>
              <a:rPr lang="en-GB" dirty="0"/>
            </a:br>
            <a:r>
              <a:rPr lang="en-GB" dirty="0"/>
              <a:t>Select vs </a:t>
            </a:r>
            <a:r>
              <a:rPr lang="en-GB" dirty="0" err="1"/>
              <a:t>WithCoIumn</a:t>
            </a:r>
            <a:r>
              <a:rPr lang="en-GB" dirty="0"/>
              <a:t>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745939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11126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the impact of UDF in performance?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9700002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22060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Out of many tasks, only few tasks are running</a:t>
            </a:r>
            <a:br>
              <a:rPr lang="en-GB" dirty="0"/>
            </a:br>
            <a:r>
              <a:rPr lang="en-GB" dirty="0"/>
              <a:t>slow. What could be the potential cause and fix?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6463123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780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How Databricks is different from Spark?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7621535"/>
              </p:ext>
            </p:extLst>
          </p:nvPr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896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OOM issue encountered. How to troubleshoot</a:t>
            </a:r>
            <a:br>
              <a:rPr lang="en-GB" dirty="0"/>
            </a:br>
            <a:r>
              <a:rPr lang="en-GB" dirty="0"/>
              <a:t>and fix it?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84761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7386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the impact on collect in larger datasets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888261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4222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Dynamic Partition Pruning?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061598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28956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Performance impact of</a:t>
            </a:r>
            <a:br>
              <a:rPr lang="en-GB" dirty="0"/>
            </a:br>
            <a:r>
              <a:rPr lang="en-GB" dirty="0"/>
              <a:t>Bigdata File Formats vs Use Cases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5956511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93102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the role of performance of</a:t>
            </a:r>
            <a:br>
              <a:rPr lang="en-GB" dirty="0"/>
            </a:br>
            <a:r>
              <a:rPr lang="en-GB" dirty="0"/>
              <a:t>Snappy vs </a:t>
            </a:r>
            <a:r>
              <a:rPr lang="en-GB" dirty="0" err="1"/>
              <a:t>Gzip</a:t>
            </a:r>
            <a:r>
              <a:rPr lang="en-GB" dirty="0"/>
              <a:t> compression methods?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0067655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050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GB" dirty="0"/>
              <a:t>What are the performance optimization</a:t>
            </a:r>
            <a:br>
              <a:rPr lang="en-GB" dirty="0"/>
            </a:br>
            <a:r>
              <a:rPr lang="en-GB" dirty="0"/>
              <a:t>techniques you implemented in your projects?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0520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Can you compare Data Lake vs Delta Lake vs</a:t>
            </a:r>
            <a:br>
              <a:rPr lang="en-GB" dirty="0"/>
            </a:br>
            <a:r>
              <a:rPr lang="en-GB" dirty="0"/>
              <a:t>Data Warehouse?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3156371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39405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are transaction logs in Delta Lake?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3802398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72118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How does delta table support ACID transaction?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441293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9449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the use of Vacuum Command?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5316887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750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Can you talk about memory management in</a:t>
            </a:r>
            <a:br>
              <a:rPr lang="en-GB" dirty="0"/>
            </a:br>
            <a:r>
              <a:rPr lang="en-GB" dirty="0"/>
              <a:t>Spark?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1706723"/>
              </p:ext>
            </p:extLst>
          </p:nvPr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54675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the use of dry run Command in Vacuum?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6001038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55712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the use of OPTIMIZE Command?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7311292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92037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How does Z-ordering improve the performance?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4869409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65140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Can you compare Optimize and Auto-Optimize</a:t>
            </a:r>
            <a:br>
              <a:rPr lang="en-GB" dirty="0"/>
            </a:br>
            <a:r>
              <a:rPr lang="en-GB" dirty="0"/>
              <a:t>Command?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0039901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26687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Can you compare Optimize and Auto-Optimize</a:t>
            </a:r>
            <a:br>
              <a:rPr lang="en-GB" dirty="0"/>
            </a:br>
            <a:r>
              <a:rPr lang="en-GB" dirty="0"/>
              <a:t>Command?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/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55198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How to restore the Delta table to one of its</a:t>
            </a:r>
            <a:br>
              <a:rPr lang="en-GB" dirty="0"/>
            </a:br>
            <a:r>
              <a:rPr lang="en-GB" dirty="0"/>
              <a:t>previous version?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8241491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33962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the difference between Managed vs</a:t>
            </a:r>
            <a:br>
              <a:rPr lang="en-GB" dirty="0"/>
            </a:br>
            <a:r>
              <a:rPr lang="en-GB" dirty="0"/>
              <a:t>Unmanaged table?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6450566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71011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the difference between Managed vs</a:t>
            </a:r>
            <a:br>
              <a:rPr lang="en-GB" dirty="0"/>
            </a:br>
            <a:r>
              <a:rPr lang="en-GB" dirty="0"/>
              <a:t>Unmanaged table?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/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33324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Data Skipping in Delta Lake?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0911815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82698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Medallion Architecture in Delta Lake?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9342360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530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What are Different types of clusters in</a:t>
            </a:r>
            <a:br>
              <a:rPr lang="en-GB" dirty="0"/>
            </a:br>
            <a:r>
              <a:rPr lang="en-GB" dirty="0"/>
              <a:t>Databricks?</a:t>
            </a:r>
            <a:br>
              <a:rPr lang="en-GB" dirty="0"/>
            </a:br>
            <a:r>
              <a:rPr lang="en-GB" dirty="0"/>
              <a:t>Can you elaborate more on those types of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316642"/>
              </p:ext>
            </p:extLst>
          </p:nvPr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50326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Schema Evolution? </a:t>
            </a:r>
            <a:r>
              <a:rPr lang="en-GB" dirty="0" err="1"/>
              <a:t>OverwriteSchema</a:t>
            </a:r>
            <a:r>
              <a:rPr lang="en-GB" dirty="0"/>
              <a:t> vs</a:t>
            </a:r>
            <a:br>
              <a:rPr lang="en-GB" dirty="0"/>
            </a:br>
            <a:r>
              <a:rPr lang="en-GB" dirty="0"/>
              <a:t>Merge schema?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4460116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6677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Delta Table Instance? What is the use of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0985803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09613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generated columns in Delta Table?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3642553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62524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Identity Column in Delta Table?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2416103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75643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How to overwrite only selective records in delta</a:t>
            </a:r>
            <a:br>
              <a:rPr lang="en-GB" dirty="0"/>
            </a:br>
            <a:r>
              <a:rPr lang="en-GB" dirty="0"/>
              <a:t>table?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122412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481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How to review the history of a Delta Table?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1908300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03805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Deletion Vectors in Delta Lake?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8313220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92802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Delta Clone? Shallow Clone vs Deep</a:t>
            </a:r>
            <a:br>
              <a:rPr lang="en-GB" dirty="0"/>
            </a:br>
            <a:r>
              <a:rPr lang="en-GB" dirty="0"/>
              <a:t>Clone?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7329758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5823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Delta Sharing?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9289870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68284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How to Drop an Unmanaged Table?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6133894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101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What is the difference between Client mode</a:t>
            </a:r>
            <a:br>
              <a:rPr lang="en-GB" dirty="0"/>
            </a:br>
            <a:r>
              <a:rPr lang="en-GB" dirty="0"/>
              <a:t>and Cluster mode in deploying Spark</a:t>
            </a:r>
            <a:br>
              <a:rPr lang="en-GB" dirty="0"/>
            </a:br>
            <a:r>
              <a:rPr lang="en-GB" dirty="0"/>
              <a:t>Applications?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7087863"/>
              </p:ext>
            </p:extLst>
          </p:nvPr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90399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Delta Cache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7041647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713356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Bloom Filter Index?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655987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16055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How to implement SCD Type 1 in Delta Table?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8172427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78255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How to implement SCD Type 2 in Delta Table?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E26383-11DF-FD32-421C-708EFF442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8287807"/>
              </p:ext>
            </p:extLst>
          </p:nvPr>
        </p:nvGraphicFramePr>
        <p:xfrm>
          <a:off x="-1" y="2694346"/>
          <a:ext cx="1219199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95858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Schema?</a:t>
            </a:r>
            <a:br>
              <a:rPr lang="en-GB" dirty="0"/>
            </a:br>
            <a:r>
              <a:rPr lang="en-GB" dirty="0"/>
              <a:t>InferSchema vs Explicit schema?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4970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How to Create Input Parameter in Databricks?</a:t>
            </a:r>
            <a:br>
              <a:rPr lang="en-GB" dirty="0"/>
            </a:br>
            <a:r>
              <a:rPr lang="en-GB" dirty="0"/>
              <a:t>What is Widget?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24993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How to Convert RDD to DataFrame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71418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How to Create DataFrame from</a:t>
            </a:r>
            <a:br>
              <a:rPr lang="en-GB" dirty="0"/>
            </a:br>
            <a:r>
              <a:rPr lang="en-GB" dirty="0"/>
              <a:t>CSV/Json/Parquet file?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20265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MSCK Command in Spark?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81934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MSCK Command in Spark?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91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84E-7BE0-A051-3C16-2A73688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85474"/>
          </a:xfrm>
        </p:spPr>
        <p:txBody>
          <a:bodyPr/>
          <a:lstStyle/>
          <a:p>
            <a:pPr algn="ctr"/>
            <a:r>
              <a:rPr lang="en-GB" dirty="0"/>
              <a:t>What is Cluster Manager?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F6FDCD-A41F-787E-E830-BE5A8D1C7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3700595"/>
              </p:ext>
            </p:extLst>
          </p:nvPr>
        </p:nvGraphicFramePr>
        <p:xfrm>
          <a:off x="0" y="2832846"/>
          <a:ext cx="12192000" cy="241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30161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FSCK Command in Spark?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7220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the difference between</a:t>
            </a:r>
            <a:br>
              <a:rPr lang="en-GB" dirty="0"/>
            </a:br>
            <a:r>
              <a:rPr lang="en-GB" dirty="0"/>
              <a:t>Struct Type vs Struct Field?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60496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the difference between</a:t>
            </a:r>
            <a:br>
              <a:rPr lang="en-GB" dirty="0"/>
            </a:br>
            <a:r>
              <a:rPr lang="en-GB" dirty="0" err="1"/>
              <a:t>MapType</a:t>
            </a:r>
            <a:r>
              <a:rPr lang="en-GB" dirty="0"/>
              <a:t> vs </a:t>
            </a:r>
            <a:r>
              <a:rPr lang="en-GB" dirty="0" err="1"/>
              <a:t>ArrayType</a:t>
            </a:r>
            <a:r>
              <a:rPr lang="en-GB" dirty="0"/>
              <a:t>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7526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the difference between</a:t>
            </a:r>
            <a:br>
              <a:rPr lang="en-GB" dirty="0"/>
            </a:br>
            <a:r>
              <a:rPr lang="en-GB" dirty="0"/>
              <a:t>Distinct vs </a:t>
            </a:r>
            <a:r>
              <a:rPr lang="en-GB" dirty="0" err="1"/>
              <a:t>Dropduplicates</a:t>
            </a:r>
            <a:r>
              <a:rPr lang="en-GB" dirty="0"/>
              <a:t>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83711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UDF? What is the impact of UDF in</a:t>
            </a:r>
            <a:br>
              <a:rPr lang="en-GB" dirty="0"/>
            </a:br>
            <a:r>
              <a:rPr lang="en-GB" dirty="0"/>
              <a:t>performance?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021012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How to improve the performance of UDF in</a:t>
            </a:r>
            <a:br>
              <a:rPr lang="en-GB" dirty="0"/>
            </a:br>
            <a:r>
              <a:rPr lang="en-GB" dirty="0"/>
              <a:t>Spark Development?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062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How to improve the performance of UDF in</a:t>
            </a:r>
            <a:br>
              <a:rPr lang="en-GB" dirty="0"/>
            </a:br>
            <a:r>
              <a:rPr lang="en-GB" dirty="0"/>
              <a:t>Spark Development?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42189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Left Anti-Join?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37372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What is Left-Semi Join?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02742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B54C-3AD3-7564-BE85-E1812F76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7348"/>
          </a:xfrm>
        </p:spPr>
        <p:txBody>
          <a:bodyPr/>
          <a:lstStyle/>
          <a:p>
            <a:pPr algn="ctr"/>
            <a:r>
              <a:rPr lang="en-GB" dirty="0"/>
              <a:t>How to Convert Spark DataFrame to Pandas</a:t>
            </a:r>
            <a:br>
              <a:rPr lang="en-GB" dirty="0"/>
            </a:br>
            <a:r>
              <a:rPr lang="en-GB" dirty="0"/>
              <a:t>DataFrame?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94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2658</Words>
  <Application>Microsoft Office PowerPoint</Application>
  <PresentationFormat>Widescreen</PresentationFormat>
  <Paragraphs>485</Paragraphs>
  <Slides>136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40" baseType="lpstr">
      <vt:lpstr>Arial</vt:lpstr>
      <vt:lpstr>Calibri</vt:lpstr>
      <vt:lpstr>Calibri Light</vt:lpstr>
      <vt:lpstr>Office Theme</vt:lpstr>
      <vt:lpstr>PowerPoint Presentation</vt:lpstr>
      <vt:lpstr>What is MPP Architecture in Bigdata Processing?</vt:lpstr>
      <vt:lpstr>Can you compare Hadoop vs Spark? Why Spark is better than Hadoop?</vt:lpstr>
      <vt:lpstr>How Spark Programming differs from MapReduce?</vt:lpstr>
      <vt:lpstr>How Databricks is different from Spark?</vt:lpstr>
      <vt:lpstr>Can you talk about memory management in Spark?</vt:lpstr>
      <vt:lpstr>What are Different types of clusters in Databricks? Can you elaborate more on those types of</vt:lpstr>
      <vt:lpstr>What is the difference between Client mode and Cluster mode in deploying Spark Applications?</vt:lpstr>
      <vt:lpstr>What is Cluster Manager?</vt:lpstr>
      <vt:lpstr>What is Cluster Manager?</vt:lpstr>
      <vt:lpstr>What is Cluster Manager?</vt:lpstr>
      <vt:lpstr>What is the difference between Spark session and Spark context?</vt:lpstr>
      <vt:lpstr>How is parallelism achieved in spark?</vt:lpstr>
      <vt:lpstr>Can you talk about RDD vs DataFrame vs DataSet?</vt:lpstr>
      <vt:lpstr>What is Transformation VS Action in Spark?</vt:lpstr>
      <vt:lpstr>What is Lazy evaluation and why it is important?</vt:lpstr>
      <vt:lpstr>What is Lazy evaluation and why it is important?</vt:lpstr>
      <vt:lpstr>What is DAG (Lineage Graph)?</vt:lpstr>
      <vt:lpstr>What do you mean by immutability in Spark and what is the advantage of it?</vt:lpstr>
      <vt:lpstr>Can you talk about Spark Architecture?</vt:lpstr>
      <vt:lpstr>What is the difference between Driver VS Worker VS Executor?</vt:lpstr>
      <vt:lpstr>How partitions are created in Spark?</vt:lpstr>
      <vt:lpstr>What is Shuffling in Spark processing?</vt:lpstr>
      <vt:lpstr>What is the difference between Narrow transformation and Wide transformation?</vt:lpstr>
      <vt:lpstr>What are Jobs VS Stages VS Tasks?</vt:lpstr>
      <vt:lpstr>What are the Bigdata file formats?</vt:lpstr>
      <vt:lpstr>What is the difference between Parquet VS Avro?</vt:lpstr>
      <vt:lpstr>What are the programming languages supported by Spark?</vt:lpstr>
      <vt:lpstr>What is Catalyst Optimizer in Spark?</vt:lpstr>
      <vt:lpstr>What is Broadcast Join?</vt:lpstr>
      <vt:lpstr>What is the role of Repartition vs Coalesce in performance optimization?</vt:lpstr>
      <vt:lpstr>What is Salting Technique in performance optimization?</vt:lpstr>
      <vt:lpstr>What is Data Skew?</vt:lpstr>
      <vt:lpstr>What is Adaptive Query Execution(AQE)?</vt:lpstr>
      <vt:lpstr>What is Cache vs Persist?</vt:lpstr>
      <vt:lpstr>What are the different Storage Levels of Persist?</vt:lpstr>
      <vt:lpstr>What is DataFrame Checkpoint?</vt:lpstr>
      <vt:lpstr>Can you compare Cache vs Persist vs Checkpoint?</vt:lpstr>
      <vt:lpstr>What is the difference between PartitionBy vs Bucketing?</vt:lpstr>
      <vt:lpstr>What is Speculation Execution?</vt:lpstr>
      <vt:lpstr>How to improve the Performance for JDBC read/write in Spark?</vt:lpstr>
      <vt:lpstr>Why is a DataFrame performing better than RDD?</vt:lpstr>
      <vt:lpstr>What is Kryo serializer and how it helps to improve the performance?</vt:lpstr>
      <vt:lpstr>What is Explain plan and how to understand execution plan?</vt:lpstr>
      <vt:lpstr>What is shuffling parameter and what is the role of it in performance optimization?</vt:lpstr>
      <vt:lpstr>What is the performance impact of Import * vs Import specific method?</vt:lpstr>
      <vt:lpstr>What is the difference in performance between Select vs WithCoIumn?</vt:lpstr>
      <vt:lpstr>What is the impact of UDF in performance?</vt:lpstr>
      <vt:lpstr>Out of many tasks, only few tasks are running slow. What could be the potential cause and fix?</vt:lpstr>
      <vt:lpstr>OOM issue encountered. How to troubleshoot and fix it?</vt:lpstr>
      <vt:lpstr>What is the impact on collect in larger datasets</vt:lpstr>
      <vt:lpstr>What is Dynamic Partition Pruning?</vt:lpstr>
      <vt:lpstr>Performance impact of Bigdata File Formats vs Use Cases</vt:lpstr>
      <vt:lpstr>What is the role of performance of Snappy vs Gzip compression methods?</vt:lpstr>
      <vt:lpstr>What are the performance optimization techniques you implemented in your projects?</vt:lpstr>
      <vt:lpstr>Can you compare Data Lake vs Delta Lake vs Data Warehouse?</vt:lpstr>
      <vt:lpstr>What are transaction logs in Delta Lake?</vt:lpstr>
      <vt:lpstr>How does delta table support ACID transaction?</vt:lpstr>
      <vt:lpstr>What is the use of Vacuum Command?</vt:lpstr>
      <vt:lpstr>What is the use of dry run Command in Vacuum?</vt:lpstr>
      <vt:lpstr>What is the use of OPTIMIZE Command?</vt:lpstr>
      <vt:lpstr>How does Z-ordering improve the performance?</vt:lpstr>
      <vt:lpstr>Can you compare Optimize and Auto-Optimize Command?</vt:lpstr>
      <vt:lpstr>Can you compare Optimize and Auto-Optimize Command?</vt:lpstr>
      <vt:lpstr>How to restore the Delta table to one of its previous version?</vt:lpstr>
      <vt:lpstr>What is the difference between Managed vs Unmanaged table?</vt:lpstr>
      <vt:lpstr>What is the difference between Managed vs Unmanaged table?</vt:lpstr>
      <vt:lpstr>What is Data Skipping in Delta Lake?</vt:lpstr>
      <vt:lpstr>What is Medallion Architecture in Delta Lake?</vt:lpstr>
      <vt:lpstr>what is Schema Evolution? OverwriteSchema vs Merge schema?</vt:lpstr>
      <vt:lpstr>What is Delta Table Instance? What is the use of</vt:lpstr>
      <vt:lpstr>What is generated columns in Delta Table?</vt:lpstr>
      <vt:lpstr>What is Identity Column in Delta Table?</vt:lpstr>
      <vt:lpstr>How to overwrite only selective records in delta table?</vt:lpstr>
      <vt:lpstr>How to review the history of a Delta Table?</vt:lpstr>
      <vt:lpstr>What is Deletion Vectors in Delta Lake?</vt:lpstr>
      <vt:lpstr>What is Delta Clone? Shallow Clone vs Deep Clone?</vt:lpstr>
      <vt:lpstr>What is Delta Sharing?</vt:lpstr>
      <vt:lpstr>How to Drop an Unmanaged Table?</vt:lpstr>
      <vt:lpstr>What is Delta Cache</vt:lpstr>
      <vt:lpstr>What is Bloom Filter Index?</vt:lpstr>
      <vt:lpstr>How to implement SCD Type 1 in Delta Table?</vt:lpstr>
      <vt:lpstr>How to implement SCD Type 2 in Delta Table?</vt:lpstr>
      <vt:lpstr>What is Schema? InferSchema vs Explicit schema?</vt:lpstr>
      <vt:lpstr>How to Create Input Parameter in Databricks? What is Widget?</vt:lpstr>
      <vt:lpstr>How to Convert RDD to DataFrame</vt:lpstr>
      <vt:lpstr>How to Create DataFrame from CSV/Json/Parquet file?</vt:lpstr>
      <vt:lpstr>What is MSCK Command in Spark?</vt:lpstr>
      <vt:lpstr>What is MSCK Command in Spark?</vt:lpstr>
      <vt:lpstr>What is FSCK Command in Spark?</vt:lpstr>
      <vt:lpstr>What is the difference between Struct Type vs Struct Field?</vt:lpstr>
      <vt:lpstr>What is the difference between MapType vs ArrayType?</vt:lpstr>
      <vt:lpstr>What is the difference between Distinct vs Dropduplicates?</vt:lpstr>
      <vt:lpstr>What is UDF? What is the impact of UDF in performance?</vt:lpstr>
      <vt:lpstr>How to improve the performance of UDF in Spark Development?</vt:lpstr>
      <vt:lpstr>How to improve the performance of UDF in Spark Development?</vt:lpstr>
      <vt:lpstr>What is Left Anti-Join?</vt:lpstr>
      <vt:lpstr>What is Left-Semi Join?</vt:lpstr>
      <vt:lpstr>How to Convert Spark DataFrame to Pandas DataFrame?</vt:lpstr>
      <vt:lpstr>What is the difference between Spark and Pandas DataFrame?</vt:lpstr>
      <vt:lpstr>How to Convert DataFrame Column Values into Python List?</vt:lpstr>
      <vt:lpstr>How to Load data into Azure Synapse Analytics from Databricks?</vt:lpstr>
      <vt:lpstr>What is preaction sql, postaction sql in synapse data loading?</vt:lpstr>
      <vt:lpstr>How can we read/write data from relational databases to Databricks?</vt:lpstr>
      <vt:lpstr>What is Window function in Spark?</vt:lpstr>
      <vt:lpstr>What are the Transformations you applied frequently in your Spark Development?</vt:lpstr>
      <vt:lpstr>What is the use the Libraries and How to install in Databricks?</vt:lpstr>
      <vt:lpstr>hat is the use the Libraries and How to install in Databricks?</vt:lpstr>
      <vt:lpstr>How to Schedule a Notebook at regular interval?</vt:lpstr>
      <vt:lpstr>How to remove the cached data out of Spark Memory?</vt:lpstr>
      <vt:lpstr>How to Handle bad records while reading via Spark Reader?</vt:lpstr>
      <vt:lpstr>How to find difference between two DataFrames?</vt:lpstr>
      <vt:lpstr>What is spark-submit and what are the options we can specify?</vt:lpstr>
      <vt:lpstr>How to get the spark configuration value and how to change it?</vt:lpstr>
      <vt:lpstr>What are the different options while writing DataFrame in different file formats?</vt:lpstr>
      <vt:lpstr>How to read only csv files from a folder containing various file formats?</vt:lpstr>
      <vt:lpstr>How to see first and last records of DataFrame?</vt:lpstr>
      <vt:lpstr>How to see number of columns in a DataFrame?</vt:lpstr>
      <vt:lpstr>How to see the list of columns along with its data type ?</vt:lpstr>
      <vt:lpstr>What is describe command? Describe vs Summary?</vt:lpstr>
      <vt:lpstr>What is the difference between Show vs Display?</vt:lpstr>
      <vt:lpstr>How to run a notebook from another notebook?</vt:lpstr>
      <vt:lpstr>What is explode function? How to flatten Json data into Structured format?</vt:lpstr>
      <vt:lpstr>How to handle null values in Dataframe?</vt:lpstr>
      <vt:lpstr>How to find number of partitions in a DataFrame?</vt:lpstr>
      <vt:lpstr>How to find number of records per partition in a DataFrame?</vt:lpstr>
      <vt:lpstr>How to aggregate values from a column into a list within each group?</vt:lpstr>
      <vt:lpstr>What is the difference between Pyspark vs Scala?</vt:lpstr>
      <vt:lpstr>What is the difference between Spark SQL vs Pyspark?</vt:lpstr>
      <vt:lpstr>What is Mount point? How to integrate Databricks with Azure Data Lake Storage?</vt:lpstr>
      <vt:lpstr>What are Scoped Credentials? How to protect passwords in Databricks?</vt:lpstr>
      <vt:lpstr>What are different types of clusters?</vt:lpstr>
      <vt:lpstr>What is Spot Instance and what is the advantage of it?</vt:lpstr>
      <vt:lpstr>What is DBFS?</vt:lpstr>
      <vt:lpstr>What is Sort-Merge join?</vt:lpstr>
      <vt:lpstr>What is Magic Command in Spark?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Pyspark Interview</dc:title>
  <dc:creator>ganesh r</dc:creator>
  <cp:lastModifiedBy>ganesh r</cp:lastModifiedBy>
  <cp:revision>16</cp:revision>
  <dcterms:created xsi:type="dcterms:W3CDTF">2023-11-20T06:47:30Z</dcterms:created>
  <dcterms:modified xsi:type="dcterms:W3CDTF">2024-05-08T15:20:35Z</dcterms:modified>
</cp:coreProperties>
</file>