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3E66B-F9A9-459A-AB07-F40ACA3E1AA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7B17B09-AD30-4A3C-9CA8-775B715C4519}">
      <dgm:prSet/>
      <dgm:spPr/>
      <dgm:t>
        <a:bodyPr/>
        <a:lstStyle/>
        <a:p>
          <a:r>
            <a:rPr lang="en-IN"/>
            <a:t>Big Data Engineering Module-2</a:t>
          </a:r>
        </a:p>
      </dgm:t>
    </dgm:pt>
    <dgm:pt modelId="{0B1F2BDE-0133-4D36-AFF9-4B95D2BD9909}" type="parTrans" cxnId="{2D592DEB-6FAE-4436-BE75-2468945393C2}">
      <dgm:prSet/>
      <dgm:spPr/>
      <dgm:t>
        <a:bodyPr/>
        <a:lstStyle/>
        <a:p>
          <a:endParaRPr lang="en-IN"/>
        </a:p>
      </dgm:t>
    </dgm:pt>
    <dgm:pt modelId="{93D8AAD4-8D07-4F23-971B-7528FD8B2255}" type="sibTrans" cxnId="{2D592DEB-6FAE-4436-BE75-2468945393C2}">
      <dgm:prSet/>
      <dgm:spPr/>
      <dgm:t>
        <a:bodyPr/>
        <a:lstStyle/>
        <a:p>
          <a:endParaRPr lang="en-IN"/>
        </a:p>
      </dgm:t>
    </dgm:pt>
    <dgm:pt modelId="{E9EDFA52-1906-4CC7-982A-F40F5314BF43}" type="pres">
      <dgm:prSet presAssocID="{03C3E66B-F9A9-459A-AB07-F40ACA3E1AA7}" presName="Name0" presStyleCnt="0">
        <dgm:presLayoutVars>
          <dgm:dir/>
          <dgm:resizeHandles val="exact"/>
        </dgm:presLayoutVars>
      </dgm:prSet>
      <dgm:spPr/>
    </dgm:pt>
    <dgm:pt modelId="{8974B160-B216-4850-8081-8BA63F07A64C}" type="pres">
      <dgm:prSet presAssocID="{03C3E66B-F9A9-459A-AB07-F40ACA3E1AA7}" presName="arrow" presStyleLbl="bgShp" presStyleIdx="0" presStyleCnt="1"/>
      <dgm:spPr/>
    </dgm:pt>
    <dgm:pt modelId="{7DEDC8B4-5570-4D44-BF38-39F75FF38057}" type="pres">
      <dgm:prSet presAssocID="{03C3E66B-F9A9-459A-AB07-F40ACA3E1AA7}" presName="points" presStyleCnt="0"/>
      <dgm:spPr/>
    </dgm:pt>
    <dgm:pt modelId="{4CBD4C17-B0F1-4AD3-B2CC-06244239E93A}" type="pres">
      <dgm:prSet presAssocID="{F7B17B09-AD30-4A3C-9CA8-775B715C4519}" presName="compositeA" presStyleCnt="0"/>
      <dgm:spPr/>
    </dgm:pt>
    <dgm:pt modelId="{F506D719-2A55-4089-956F-986EA3F3D372}" type="pres">
      <dgm:prSet presAssocID="{F7B17B09-AD30-4A3C-9CA8-775B715C4519}" presName="textA" presStyleLbl="revTx" presStyleIdx="0" presStyleCnt="1">
        <dgm:presLayoutVars>
          <dgm:bulletEnabled val="1"/>
        </dgm:presLayoutVars>
      </dgm:prSet>
      <dgm:spPr/>
    </dgm:pt>
    <dgm:pt modelId="{EC8A7DF1-88B8-480E-B819-BE9DCDD42E95}" type="pres">
      <dgm:prSet presAssocID="{F7B17B09-AD30-4A3C-9CA8-775B715C4519}" presName="circleA" presStyleLbl="node1" presStyleIdx="0" presStyleCnt="1"/>
      <dgm:spPr/>
    </dgm:pt>
    <dgm:pt modelId="{6AA29184-6DA2-4365-8A43-E689F1FD364D}" type="pres">
      <dgm:prSet presAssocID="{F7B17B09-AD30-4A3C-9CA8-775B715C4519}" presName="spaceA" presStyleCnt="0"/>
      <dgm:spPr/>
    </dgm:pt>
  </dgm:ptLst>
  <dgm:cxnLst>
    <dgm:cxn modelId="{6C8F7DA2-4F93-4FE9-8360-EE48A510F72A}" type="presOf" srcId="{F7B17B09-AD30-4A3C-9CA8-775B715C4519}" destId="{F506D719-2A55-4089-956F-986EA3F3D372}" srcOrd="0" destOrd="0" presId="urn:microsoft.com/office/officeart/2005/8/layout/hProcess11"/>
    <dgm:cxn modelId="{73C476DB-8309-4ABB-9746-6B7C7E3E5BA7}" type="presOf" srcId="{03C3E66B-F9A9-459A-AB07-F40ACA3E1AA7}" destId="{E9EDFA52-1906-4CC7-982A-F40F5314BF43}" srcOrd="0" destOrd="0" presId="urn:microsoft.com/office/officeart/2005/8/layout/hProcess11"/>
    <dgm:cxn modelId="{2D592DEB-6FAE-4436-BE75-2468945393C2}" srcId="{03C3E66B-F9A9-459A-AB07-F40ACA3E1AA7}" destId="{F7B17B09-AD30-4A3C-9CA8-775B715C4519}" srcOrd="0" destOrd="0" parTransId="{0B1F2BDE-0133-4D36-AFF9-4B95D2BD9909}" sibTransId="{93D8AAD4-8D07-4F23-971B-7528FD8B2255}"/>
    <dgm:cxn modelId="{714A04CA-8E0E-4559-B9A5-0B46158B3950}" type="presParOf" srcId="{E9EDFA52-1906-4CC7-982A-F40F5314BF43}" destId="{8974B160-B216-4850-8081-8BA63F07A64C}" srcOrd="0" destOrd="0" presId="urn:microsoft.com/office/officeart/2005/8/layout/hProcess11"/>
    <dgm:cxn modelId="{2F02599A-A6FF-4BEC-A58A-ECED94035A42}" type="presParOf" srcId="{E9EDFA52-1906-4CC7-982A-F40F5314BF43}" destId="{7DEDC8B4-5570-4D44-BF38-39F75FF38057}" srcOrd="1" destOrd="0" presId="urn:microsoft.com/office/officeart/2005/8/layout/hProcess11"/>
    <dgm:cxn modelId="{DF839BDA-3515-44AD-8353-EFDCBFDD03E4}" type="presParOf" srcId="{7DEDC8B4-5570-4D44-BF38-39F75FF38057}" destId="{4CBD4C17-B0F1-4AD3-B2CC-06244239E93A}" srcOrd="0" destOrd="0" presId="urn:microsoft.com/office/officeart/2005/8/layout/hProcess11"/>
    <dgm:cxn modelId="{0A9FEDCB-4E91-4C78-9922-992055988344}" type="presParOf" srcId="{4CBD4C17-B0F1-4AD3-B2CC-06244239E93A}" destId="{F506D719-2A55-4089-956F-986EA3F3D372}" srcOrd="0" destOrd="0" presId="urn:microsoft.com/office/officeart/2005/8/layout/hProcess11"/>
    <dgm:cxn modelId="{1C8C32D6-253A-40B2-AC14-236297BD257F}" type="presParOf" srcId="{4CBD4C17-B0F1-4AD3-B2CC-06244239E93A}" destId="{EC8A7DF1-88B8-480E-B819-BE9DCDD42E95}" srcOrd="1" destOrd="0" presId="urn:microsoft.com/office/officeart/2005/8/layout/hProcess11"/>
    <dgm:cxn modelId="{67D463C3-8857-4A8C-B56A-D6D842EEAC98}" type="presParOf" srcId="{4CBD4C17-B0F1-4AD3-B2CC-06244239E93A}" destId="{6AA29184-6DA2-4365-8A43-E689F1FD364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B8712B-2BB8-4F42-906B-4CAD43C91A44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F81B393-47BC-403B-ABFF-E62183776D16}">
      <dgm:prSet/>
      <dgm:spPr/>
      <dgm:t>
        <a:bodyPr/>
        <a:lstStyle/>
        <a:p>
          <a:r>
            <a:rPr lang="en-IN" dirty="0"/>
            <a:t>SparkContext</a:t>
          </a:r>
          <a:br>
            <a:rPr lang="en-IN" dirty="0"/>
          </a:br>
          <a:endParaRPr lang="en-IN" dirty="0"/>
        </a:p>
      </dgm:t>
    </dgm:pt>
    <dgm:pt modelId="{DB408C74-C7BE-42F5-AD7F-E12AF988C7B0}" type="parTrans" cxnId="{AC43E6A8-3E38-453C-B5DB-ABB62524ACCF}">
      <dgm:prSet/>
      <dgm:spPr/>
      <dgm:t>
        <a:bodyPr/>
        <a:lstStyle/>
        <a:p>
          <a:endParaRPr lang="en-IN"/>
        </a:p>
      </dgm:t>
    </dgm:pt>
    <dgm:pt modelId="{BC4BC303-AF56-4A44-ACF2-F1A84F8BC764}" type="sibTrans" cxnId="{AC43E6A8-3E38-453C-B5DB-ABB62524ACCF}">
      <dgm:prSet/>
      <dgm:spPr/>
      <dgm:t>
        <a:bodyPr/>
        <a:lstStyle/>
        <a:p>
          <a:endParaRPr lang="en-IN"/>
        </a:p>
      </dgm:t>
    </dgm:pt>
    <dgm:pt modelId="{6D6739AD-B3E1-4E49-9F63-D5D3BEBCA139}">
      <dgm:prSet/>
      <dgm:spPr/>
      <dgm:t>
        <a:bodyPr/>
        <a:lstStyle/>
        <a:p>
          <a:r>
            <a:rPr lang="en-IN" dirty="0"/>
            <a:t>SQLContext</a:t>
          </a:r>
          <a:br>
            <a:rPr lang="en-IN" dirty="0"/>
          </a:br>
          <a:endParaRPr lang="en-IN" dirty="0"/>
        </a:p>
      </dgm:t>
    </dgm:pt>
    <dgm:pt modelId="{711B8685-077F-4B48-BCD2-041352B741CD}" type="parTrans" cxnId="{06D69D96-B2F5-4C20-943F-938394BA0638}">
      <dgm:prSet/>
      <dgm:spPr/>
      <dgm:t>
        <a:bodyPr/>
        <a:lstStyle/>
        <a:p>
          <a:endParaRPr lang="en-IN"/>
        </a:p>
      </dgm:t>
    </dgm:pt>
    <dgm:pt modelId="{95A99979-C5C1-4CB3-8F67-65F9342721F9}" type="sibTrans" cxnId="{06D69D96-B2F5-4C20-943F-938394BA0638}">
      <dgm:prSet/>
      <dgm:spPr/>
      <dgm:t>
        <a:bodyPr/>
        <a:lstStyle/>
        <a:p>
          <a:endParaRPr lang="en-IN"/>
        </a:p>
      </dgm:t>
    </dgm:pt>
    <dgm:pt modelId="{55174A97-1259-46A4-9A59-D7026B019825}">
      <dgm:prSet/>
      <dgm:spPr/>
      <dgm:t>
        <a:bodyPr/>
        <a:lstStyle/>
        <a:p>
          <a:r>
            <a:rPr lang="en-IN" dirty="0"/>
            <a:t>Hive Context</a:t>
          </a:r>
          <a:br>
            <a:rPr lang="en-IN" dirty="0"/>
          </a:br>
          <a:endParaRPr lang="en-IN" dirty="0"/>
        </a:p>
      </dgm:t>
    </dgm:pt>
    <dgm:pt modelId="{62BFE775-F2E9-479B-A0DF-97D122FAC1F5}" type="parTrans" cxnId="{BB854068-6D4D-4AD1-8072-5B64067CF0D7}">
      <dgm:prSet/>
      <dgm:spPr/>
      <dgm:t>
        <a:bodyPr/>
        <a:lstStyle/>
        <a:p>
          <a:endParaRPr lang="en-IN"/>
        </a:p>
      </dgm:t>
    </dgm:pt>
    <dgm:pt modelId="{40E5EED6-C020-4BB3-8FA0-81A9B134E1DD}" type="sibTrans" cxnId="{BB854068-6D4D-4AD1-8072-5B64067CF0D7}">
      <dgm:prSet/>
      <dgm:spPr/>
      <dgm:t>
        <a:bodyPr/>
        <a:lstStyle/>
        <a:p>
          <a:endParaRPr lang="en-IN"/>
        </a:p>
      </dgm:t>
    </dgm:pt>
    <dgm:pt modelId="{C4B311A1-DE32-443E-8FBF-764F572F213A}">
      <dgm:prSet/>
      <dgm:spPr/>
      <dgm:t>
        <a:bodyPr/>
        <a:lstStyle/>
        <a:p>
          <a:r>
            <a:rPr lang="en-IN" dirty="0"/>
            <a:t>Streaming Context</a:t>
          </a:r>
          <a:br>
            <a:rPr lang="en-IN" dirty="0"/>
          </a:br>
          <a:r>
            <a:rPr lang="en-IN" dirty="0"/>
            <a:t>SparkSession(SparkContext, SQLContext, Hivecontext</a:t>
          </a:r>
        </a:p>
      </dgm:t>
    </dgm:pt>
    <dgm:pt modelId="{CE464E46-17F1-4600-96BF-932C4F932E41}" type="parTrans" cxnId="{3356D850-280D-4AE6-BA82-41CEC18C4D5B}">
      <dgm:prSet/>
      <dgm:spPr/>
      <dgm:t>
        <a:bodyPr/>
        <a:lstStyle/>
        <a:p>
          <a:endParaRPr lang="en-IN"/>
        </a:p>
      </dgm:t>
    </dgm:pt>
    <dgm:pt modelId="{0490E1DC-3559-4AB3-98B9-C042FA102F89}" type="sibTrans" cxnId="{3356D850-280D-4AE6-BA82-41CEC18C4D5B}">
      <dgm:prSet/>
      <dgm:spPr/>
      <dgm:t>
        <a:bodyPr/>
        <a:lstStyle/>
        <a:p>
          <a:endParaRPr lang="en-IN"/>
        </a:p>
      </dgm:t>
    </dgm:pt>
    <dgm:pt modelId="{C68D22E1-7DAD-48CF-83E6-F0EF443C3D22}" type="pres">
      <dgm:prSet presAssocID="{4AB8712B-2BB8-4F42-906B-4CAD43C91A44}" presName="Name0" presStyleCnt="0">
        <dgm:presLayoutVars>
          <dgm:dir/>
          <dgm:resizeHandles val="exact"/>
        </dgm:presLayoutVars>
      </dgm:prSet>
      <dgm:spPr/>
    </dgm:pt>
    <dgm:pt modelId="{DC091D63-BDDD-4137-BC14-B29FCE82350B}" type="pres">
      <dgm:prSet presAssocID="{4AB8712B-2BB8-4F42-906B-4CAD43C91A44}" presName="vNodes" presStyleCnt="0"/>
      <dgm:spPr/>
    </dgm:pt>
    <dgm:pt modelId="{0CAAC53A-325B-4159-ABCA-5B2BB4F4CD67}" type="pres">
      <dgm:prSet presAssocID="{DF81B393-47BC-403B-ABFF-E62183776D16}" presName="node" presStyleLbl="node1" presStyleIdx="0" presStyleCnt="4">
        <dgm:presLayoutVars>
          <dgm:bulletEnabled val="1"/>
        </dgm:presLayoutVars>
      </dgm:prSet>
      <dgm:spPr/>
    </dgm:pt>
    <dgm:pt modelId="{C68FEECA-FC52-4F61-94BE-188714F8E30B}" type="pres">
      <dgm:prSet presAssocID="{BC4BC303-AF56-4A44-ACF2-F1A84F8BC764}" presName="spacerT" presStyleCnt="0"/>
      <dgm:spPr/>
    </dgm:pt>
    <dgm:pt modelId="{B699226C-B168-4825-8DA9-9AF99DCC39FD}" type="pres">
      <dgm:prSet presAssocID="{BC4BC303-AF56-4A44-ACF2-F1A84F8BC764}" presName="sibTrans" presStyleLbl="sibTrans2D1" presStyleIdx="0" presStyleCnt="3"/>
      <dgm:spPr/>
    </dgm:pt>
    <dgm:pt modelId="{AC6F3D0E-7727-42E8-87ED-B1F205B37AA7}" type="pres">
      <dgm:prSet presAssocID="{BC4BC303-AF56-4A44-ACF2-F1A84F8BC764}" presName="spacerB" presStyleCnt="0"/>
      <dgm:spPr/>
    </dgm:pt>
    <dgm:pt modelId="{36470ABC-217A-4392-9222-C55FA5866B41}" type="pres">
      <dgm:prSet presAssocID="{6D6739AD-B3E1-4E49-9F63-D5D3BEBCA139}" presName="node" presStyleLbl="node1" presStyleIdx="1" presStyleCnt="4">
        <dgm:presLayoutVars>
          <dgm:bulletEnabled val="1"/>
        </dgm:presLayoutVars>
      </dgm:prSet>
      <dgm:spPr/>
    </dgm:pt>
    <dgm:pt modelId="{8EE93E4C-0BD4-4D88-8397-2583B8A33783}" type="pres">
      <dgm:prSet presAssocID="{95A99979-C5C1-4CB3-8F67-65F9342721F9}" presName="spacerT" presStyleCnt="0"/>
      <dgm:spPr/>
    </dgm:pt>
    <dgm:pt modelId="{BDF83E1F-A317-4009-9C17-0412A3E20D90}" type="pres">
      <dgm:prSet presAssocID="{95A99979-C5C1-4CB3-8F67-65F9342721F9}" presName="sibTrans" presStyleLbl="sibTrans2D1" presStyleIdx="1" presStyleCnt="3"/>
      <dgm:spPr/>
    </dgm:pt>
    <dgm:pt modelId="{7205E6D1-D3BD-43BE-A984-A2B4C53889D2}" type="pres">
      <dgm:prSet presAssocID="{95A99979-C5C1-4CB3-8F67-65F9342721F9}" presName="spacerB" presStyleCnt="0"/>
      <dgm:spPr/>
    </dgm:pt>
    <dgm:pt modelId="{1357FA6B-421E-464E-A640-559B1CF96942}" type="pres">
      <dgm:prSet presAssocID="{55174A97-1259-46A4-9A59-D7026B019825}" presName="node" presStyleLbl="node1" presStyleIdx="2" presStyleCnt="4">
        <dgm:presLayoutVars>
          <dgm:bulletEnabled val="1"/>
        </dgm:presLayoutVars>
      </dgm:prSet>
      <dgm:spPr/>
    </dgm:pt>
    <dgm:pt modelId="{35510F5F-2939-49DE-831D-C443286A9D64}" type="pres">
      <dgm:prSet presAssocID="{4AB8712B-2BB8-4F42-906B-4CAD43C91A44}" presName="sibTransLast" presStyleLbl="sibTrans2D1" presStyleIdx="2" presStyleCnt="3"/>
      <dgm:spPr/>
    </dgm:pt>
    <dgm:pt modelId="{5D696836-A0CF-4147-890B-98DD5B8A4EE7}" type="pres">
      <dgm:prSet presAssocID="{4AB8712B-2BB8-4F42-906B-4CAD43C91A44}" presName="connectorText" presStyleLbl="sibTrans2D1" presStyleIdx="2" presStyleCnt="3"/>
      <dgm:spPr/>
    </dgm:pt>
    <dgm:pt modelId="{2314D42F-9522-4398-9E9D-5AD0EFE30C11}" type="pres">
      <dgm:prSet presAssocID="{4AB8712B-2BB8-4F42-906B-4CAD43C91A44}" presName="lastNode" presStyleLbl="node1" presStyleIdx="3" presStyleCnt="4" custScaleX="242401">
        <dgm:presLayoutVars>
          <dgm:bulletEnabled val="1"/>
        </dgm:presLayoutVars>
      </dgm:prSet>
      <dgm:spPr/>
    </dgm:pt>
  </dgm:ptLst>
  <dgm:cxnLst>
    <dgm:cxn modelId="{0C447B08-94D8-47B7-A866-CCA71AEEE869}" type="presOf" srcId="{40E5EED6-C020-4BB3-8FA0-81A9B134E1DD}" destId="{5D696836-A0CF-4147-890B-98DD5B8A4EE7}" srcOrd="1" destOrd="0" presId="urn:microsoft.com/office/officeart/2005/8/layout/equation2"/>
    <dgm:cxn modelId="{BB854068-6D4D-4AD1-8072-5B64067CF0D7}" srcId="{4AB8712B-2BB8-4F42-906B-4CAD43C91A44}" destId="{55174A97-1259-46A4-9A59-D7026B019825}" srcOrd="2" destOrd="0" parTransId="{62BFE775-F2E9-479B-A0DF-97D122FAC1F5}" sibTransId="{40E5EED6-C020-4BB3-8FA0-81A9B134E1DD}"/>
    <dgm:cxn modelId="{4918B54F-2A80-4888-85D8-79696126BF48}" type="presOf" srcId="{55174A97-1259-46A4-9A59-D7026B019825}" destId="{1357FA6B-421E-464E-A640-559B1CF96942}" srcOrd="0" destOrd="0" presId="urn:microsoft.com/office/officeart/2005/8/layout/equation2"/>
    <dgm:cxn modelId="{3356D850-280D-4AE6-BA82-41CEC18C4D5B}" srcId="{4AB8712B-2BB8-4F42-906B-4CAD43C91A44}" destId="{C4B311A1-DE32-443E-8FBF-764F572F213A}" srcOrd="3" destOrd="0" parTransId="{CE464E46-17F1-4600-96BF-932C4F932E41}" sibTransId="{0490E1DC-3559-4AB3-98B9-C042FA102F89}"/>
    <dgm:cxn modelId="{BBC8B074-92D2-475B-833E-AD22B8B324D7}" type="presOf" srcId="{40E5EED6-C020-4BB3-8FA0-81A9B134E1DD}" destId="{35510F5F-2939-49DE-831D-C443286A9D64}" srcOrd="0" destOrd="0" presId="urn:microsoft.com/office/officeart/2005/8/layout/equation2"/>
    <dgm:cxn modelId="{06D69D96-B2F5-4C20-943F-938394BA0638}" srcId="{4AB8712B-2BB8-4F42-906B-4CAD43C91A44}" destId="{6D6739AD-B3E1-4E49-9F63-D5D3BEBCA139}" srcOrd="1" destOrd="0" parTransId="{711B8685-077F-4B48-BCD2-041352B741CD}" sibTransId="{95A99979-C5C1-4CB3-8F67-65F9342721F9}"/>
    <dgm:cxn modelId="{AC43E6A8-3E38-453C-B5DB-ABB62524ACCF}" srcId="{4AB8712B-2BB8-4F42-906B-4CAD43C91A44}" destId="{DF81B393-47BC-403B-ABFF-E62183776D16}" srcOrd="0" destOrd="0" parTransId="{DB408C74-C7BE-42F5-AD7F-E12AF988C7B0}" sibTransId="{BC4BC303-AF56-4A44-ACF2-F1A84F8BC764}"/>
    <dgm:cxn modelId="{637C6DA9-84A1-4335-B73E-BB569207C456}" type="presOf" srcId="{6D6739AD-B3E1-4E49-9F63-D5D3BEBCA139}" destId="{36470ABC-217A-4392-9222-C55FA5866B41}" srcOrd="0" destOrd="0" presId="urn:microsoft.com/office/officeart/2005/8/layout/equation2"/>
    <dgm:cxn modelId="{B8AF3AAC-09BB-4E41-B05C-1822C4889AEA}" type="presOf" srcId="{4AB8712B-2BB8-4F42-906B-4CAD43C91A44}" destId="{C68D22E1-7DAD-48CF-83E6-F0EF443C3D22}" srcOrd="0" destOrd="0" presId="urn:microsoft.com/office/officeart/2005/8/layout/equation2"/>
    <dgm:cxn modelId="{102EB9BE-2DEC-4CC6-9428-9E5C5E9D6105}" type="presOf" srcId="{95A99979-C5C1-4CB3-8F67-65F9342721F9}" destId="{BDF83E1F-A317-4009-9C17-0412A3E20D90}" srcOrd="0" destOrd="0" presId="urn:microsoft.com/office/officeart/2005/8/layout/equation2"/>
    <dgm:cxn modelId="{9BAF49C7-0D2C-422A-B062-C12D1F0E97DB}" type="presOf" srcId="{C4B311A1-DE32-443E-8FBF-764F572F213A}" destId="{2314D42F-9522-4398-9E9D-5AD0EFE30C11}" srcOrd="0" destOrd="0" presId="urn:microsoft.com/office/officeart/2005/8/layout/equation2"/>
    <dgm:cxn modelId="{CB22EFD1-6D6C-404E-93A2-30841665A17F}" type="presOf" srcId="{DF81B393-47BC-403B-ABFF-E62183776D16}" destId="{0CAAC53A-325B-4159-ABCA-5B2BB4F4CD67}" srcOrd="0" destOrd="0" presId="urn:microsoft.com/office/officeart/2005/8/layout/equation2"/>
    <dgm:cxn modelId="{93476CF0-CB2F-4FE2-871E-0CDA77447711}" type="presOf" srcId="{BC4BC303-AF56-4A44-ACF2-F1A84F8BC764}" destId="{B699226C-B168-4825-8DA9-9AF99DCC39FD}" srcOrd="0" destOrd="0" presId="urn:microsoft.com/office/officeart/2005/8/layout/equation2"/>
    <dgm:cxn modelId="{BF9B03A0-40CC-4E97-B30C-EEAC70028546}" type="presParOf" srcId="{C68D22E1-7DAD-48CF-83E6-F0EF443C3D22}" destId="{DC091D63-BDDD-4137-BC14-B29FCE82350B}" srcOrd="0" destOrd="0" presId="urn:microsoft.com/office/officeart/2005/8/layout/equation2"/>
    <dgm:cxn modelId="{F08C55E4-567E-4E69-BF84-85F962C8E214}" type="presParOf" srcId="{DC091D63-BDDD-4137-BC14-B29FCE82350B}" destId="{0CAAC53A-325B-4159-ABCA-5B2BB4F4CD67}" srcOrd="0" destOrd="0" presId="urn:microsoft.com/office/officeart/2005/8/layout/equation2"/>
    <dgm:cxn modelId="{26CD0F51-05FB-4804-8AAD-47AD6FE5EB01}" type="presParOf" srcId="{DC091D63-BDDD-4137-BC14-B29FCE82350B}" destId="{C68FEECA-FC52-4F61-94BE-188714F8E30B}" srcOrd="1" destOrd="0" presId="urn:microsoft.com/office/officeart/2005/8/layout/equation2"/>
    <dgm:cxn modelId="{68FEC114-3A88-4D55-B942-1D8C8E742D5D}" type="presParOf" srcId="{DC091D63-BDDD-4137-BC14-B29FCE82350B}" destId="{B699226C-B168-4825-8DA9-9AF99DCC39FD}" srcOrd="2" destOrd="0" presId="urn:microsoft.com/office/officeart/2005/8/layout/equation2"/>
    <dgm:cxn modelId="{C2BDD512-20C8-46AB-A042-DB7455BD4B88}" type="presParOf" srcId="{DC091D63-BDDD-4137-BC14-B29FCE82350B}" destId="{AC6F3D0E-7727-42E8-87ED-B1F205B37AA7}" srcOrd="3" destOrd="0" presId="urn:microsoft.com/office/officeart/2005/8/layout/equation2"/>
    <dgm:cxn modelId="{44F57F75-7D60-48EC-9B4F-D0D66020C7DC}" type="presParOf" srcId="{DC091D63-BDDD-4137-BC14-B29FCE82350B}" destId="{36470ABC-217A-4392-9222-C55FA5866B41}" srcOrd="4" destOrd="0" presId="urn:microsoft.com/office/officeart/2005/8/layout/equation2"/>
    <dgm:cxn modelId="{99F09BBF-3A62-44B7-9512-B7D0A2E97D23}" type="presParOf" srcId="{DC091D63-BDDD-4137-BC14-B29FCE82350B}" destId="{8EE93E4C-0BD4-4D88-8397-2583B8A33783}" srcOrd="5" destOrd="0" presId="urn:microsoft.com/office/officeart/2005/8/layout/equation2"/>
    <dgm:cxn modelId="{49A5EE24-5B22-445C-9295-5CE6BDF30604}" type="presParOf" srcId="{DC091D63-BDDD-4137-BC14-B29FCE82350B}" destId="{BDF83E1F-A317-4009-9C17-0412A3E20D90}" srcOrd="6" destOrd="0" presId="urn:microsoft.com/office/officeart/2005/8/layout/equation2"/>
    <dgm:cxn modelId="{4EC9BA95-EBA4-495F-AC58-C4EFEE0AD9CB}" type="presParOf" srcId="{DC091D63-BDDD-4137-BC14-B29FCE82350B}" destId="{7205E6D1-D3BD-43BE-A984-A2B4C53889D2}" srcOrd="7" destOrd="0" presId="urn:microsoft.com/office/officeart/2005/8/layout/equation2"/>
    <dgm:cxn modelId="{BEB0FF2C-4348-4749-973D-F312F77D6CE1}" type="presParOf" srcId="{DC091D63-BDDD-4137-BC14-B29FCE82350B}" destId="{1357FA6B-421E-464E-A640-559B1CF96942}" srcOrd="8" destOrd="0" presId="urn:microsoft.com/office/officeart/2005/8/layout/equation2"/>
    <dgm:cxn modelId="{CD4A9A16-498E-4541-9146-F694552DA6C8}" type="presParOf" srcId="{C68D22E1-7DAD-48CF-83E6-F0EF443C3D22}" destId="{35510F5F-2939-49DE-831D-C443286A9D64}" srcOrd="1" destOrd="0" presId="urn:microsoft.com/office/officeart/2005/8/layout/equation2"/>
    <dgm:cxn modelId="{0307A4B0-2F6E-4940-ABD9-FD7885EDED13}" type="presParOf" srcId="{35510F5F-2939-49DE-831D-C443286A9D64}" destId="{5D696836-A0CF-4147-890B-98DD5B8A4EE7}" srcOrd="0" destOrd="0" presId="urn:microsoft.com/office/officeart/2005/8/layout/equation2"/>
    <dgm:cxn modelId="{1C4DB476-5E7C-4CFD-BBB1-07B2F8672558}" type="presParOf" srcId="{C68D22E1-7DAD-48CF-83E6-F0EF443C3D22}" destId="{2314D42F-9522-4398-9E9D-5AD0EFE30C1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27D92A-9AFD-43F3-A09F-C481CD16D21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DC3EBCB-9F94-4D5F-B19F-3323DF37C243}">
      <dgm:prSet/>
      <dgm:spPr/>
      <dgm:t>
        <a:bodyPr/>
        <a:lstStyle/>
        <a:p>
          <a:r>
            <a:rPr lang="en-IN" dirty="0"/>
            <a:t>Rather than using three steps SparkSession object single step</a:t>
          </a:r>
          <a:br>
            <a:rPr lang="en-IN" dirty="0"/>
          </a:br>
          <a:br>
            <a:rPr lang="en-IN" dirty="0"/>
          </a:br>
          <a:endParaRPr lang="en-IN" dirty="0"/>
        </a:p>
      </dgm:t>
    </dgm:pt>
    <dgm:pt modelId="{C297435F-38A5-46AB-8E50-DB92876C002C}" type="parTrans" cxnId="{8D72BB55-C596-42FD-965B-CB94B04E9BAE}">
      <dgm:prSet/>
      <dgm:spPr/>
      <dgm:t>
        <a:bodyPr/>
        <a:lstStyle/>
        <a:p>
          <a:endParaRPr lang="en-IN"/>
        </a:p>
      </dgm:t>
    </dgm:pt>
    <dgm:pt modelId="{DDA21FE6-2E67-4F2E-859B-1702FF13583A}" type="sibTrans" cxnId="{8D72BB55-C596-42FD-965B-CB94B04E9BAE}">
      <dgm:prSet/>
      <dgm:spPr/>
      <dgm:t>
        <a:bodyPr/>
        <a:lstStyle/>
        <a:p>
          <a:endParaRPr lang="en-IN"/>
        </a:p>
      </dgm:t>
    </dgm:pt>
    <dgm:pt modelId="{D104E962-EE19-47BD-8090-1DD885482CD4}">
      <dgm:prSet/>
      <dgm:spPr/>
      <dgm:t>
        <a:bodyPr/>
        <a:lstStyle/>
        <a:p>
          <a:r>
            <a:rPr lang="en-IN" dirty="0"/>
            <a:t>Within SparkSession we use SparkContext, hive context, SQLContext.</a:t>
          </a:r>
          <a:br>
            <a:rPr lang="en-IN" dirty="0"/>
          </a:br>
          <a:br>
            <a:rPr lang="en-IN" dirty="0"/>
          </a:br>
          <a:endParaRPr lang="en-IN" dirty="0"/>
        </a:p>
      </dgm:t>
    </dgm:pt>
    <dgm:pt modelId="{7A214248-34C7-45BB-8798-B2547427A342}" type="parTrans" cxnId="{890E3D03-008D-4FD4-8F98-0691118DDD3C}">
      <dgm:prSet/>
      <dgm:spPr/>
      <dgm:t>
        <a:bodyPr/>
        <a:lstStyle/>
        <a:p>
          <a:endParaRPr lang="en-IN"/>
        </a:p>
      </dgm:t>
    </dgm:pt>
    <dgm:pt modelId="{C86DD87A-444A-4E8E-A837-D445C10A18E6}" type="sibTrans" cxnId="{890E3D03-008D-4FD4-8F98-0691118DDD3C}">
      <dgm:prSet/>
      <dgm:spPr/>
      <dgm:t>
        <a:bodyPr/>
        <a:lstStyle/>
        <a:p>
          <a:endParaRPr lang="en-IN"/>
        </a:p>
      </dgm:t>
    </dgm:pt>
    <dgm:pt modelId="{5BF1A15D-362F-44CC-8E8B-B2EAEF54AE41}" type="pres">
      <dgm:prSet presAssocID="{5127D92A-9AFD-43F3-A09F-C481CD16D21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9E0E2A02-4F3E-4A61-9942-8D87CFA3904D}" type="pres">
      <dgm:prSet presAssocID="{5127D92A-9AFD-43F3-A09F-C481CD16D211}" presName="cycle" presStyleCnt="0"/>
      <dgm:spPr/>
    </dgm:pt>
    <dgm:pt modelId="{52646718-815D-433A-96AE-5D2843EE2062}" type="pres">
      <dgm:prSet presAssocID="{5127D92A-9AFD-43F3-A09F-C481CD16D211}" presName="centerShape" presStyleCnt="0"/>
      <dgm:spPr/>
    </dgm:pt>
    <dgm:pt modelId="{66DB8A7B-72BD-4CA2-8F2A-88DE8C6785EC}" type="pres">
      <dgm:prSet presAssocID="{5127D92A-9AFD-43F3-A09F-C481CD16D211}" presName="connSite" presStyleLbl="node1" presStyleIdx="0" presStyleCnt="3"/>
      <dgm:spPr/>
    </dgm:pt>
    <dgm:pt modelId="{3FB2750E-4D37-4C3B-8AAA-058486F6F899}" type="pres">
      <dgm:prSet presAssocID="{5127D92A-9AFD-43F3-A09F-C481CD16D211}" presName="visible" presStyleLbl="node1" presStyleIdx="0" presStyleCnt="3"/>
      <dgm:spPr/>
    </dgm:pt>
    <dgm:pt modelId="{ABF792A0-484A-4283-AC8B-AB56FF8417E6}" type="pres">
      <dgm:prSet presAssocID="{C297435F-38A5-46AB-8E50-DB92876C002C}" presName="Name25" presStyleLbl="parChTrans1D1" presStyleIdx="0" presStyleCnt="2"/>
      <dgm:spPr/>
    </dgm:pt>
    <dgm:pt modelId="{963ADDA9-F4C3-46DD-9E89-C572E389E57E}" type="pres">
      <dgm:prSet presAssocID="{6DC3EBCB-9F94-4D5F-B19F-3323DF37C243}" presName="node" presStyleCnt="0"/>
      <dgm:spPr/>
    </dgm:pt>
    <dgm:pt modelId="{AB7498F0-A660-44D0-917D-EF969D8C53FE}" type="pres">
      <dgm:prSet presAssocID="{6DC3EBCB-9F94-4D5F-B19F-3323DF37C243}" presName="parentNode" presStyleLbl="node1" presStyleIdx="1" presStyleCnt="3">
        <dgm:presLayoutVars>
          <dgm:chMax val="1"/>
          <dgm:bulletEnabled val="1"/>
        </dgm:presLayoutVars>
      </dgm:prSet>
      <dgm:spPr/>
    </dgm:pt>
    <dgm:pt modelId="{BC44A139-F9FB-4E65-9C27-22EC83BC78BD}" type="pres">
      <dgm:prSet presAssocID="{6DC3EBCB-9F94-4D5F-B19F-3323DF37C243}" presName="childNode" presStyleLbl="revTx" presStyleIdx="0" presStyleCnt="0">
        <dgm:presLayoutVars>
          <dgm:bulletEnabled val="1"/>
        </dgm:presLayoutVars>
      </dgm:prSet>
      <dgm:spPr/>
    </dgm:pt>
    <dgm:pt modelId="{3F55467F-2F95-4A19-A17E-78EEE141405F}" type="pres">
      <dgm:prSet presAssocID="{7A214248-34C7-45BB-8798-B2547427A342}" presName="Name25" presStyleLbl="parChTrans1D1" presStyleIdx="1" presStyleCnt="2"/>
      <dgm:spPr/>
    </dgm:pt>
    <dgm:pt modelId="{B33B388A-E1C9-4A40-BE20-5C75ED900A44}" type="pres">
      <dgm:prSet presAssocID="{D104E962-EE19-47BD-8090-1DD885482CD4}" presName="node" presStyleCnt="0"/>
      <dgm:spPr/>
    </dgm:pt>
    <dgm:pt modelId="{1877BC95-D610-4FB5-9381-15276BDD29FE}" type="pres">
      <dgm:prSet presAssocID="{D104E962-EE19-47BD-8090-1DD885482CD4}" presName="parentNode" presStyleLbl="node1" presStyleIdx="2" presStyleCnt="3">
        <dgm:presLayoutVars>
          <dgm:chMax val="1"/>
          <dgm:bulletEnabled val="1"/>
        </dgm:presLayoutVars>
      </dgm:prSet>
      <dgm:spPr/>
    </dgm:pt>
    <dgm:pt modelId="{77B72579-6279-453A-AB82-CBEE16F4E6F8}" type="pres">
      <dgm:prSet presAssocID="{D104E962-EE19-47BD-8090-1DD885482CD4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890E3D03-008D-4FD4-8F98-0691118DDD3C}" srcId="{5127D92A-9AFD-43F3-A09F-C481CD16D211}" destId="{D104E962-EE19-47BD-8090-1DD885482CD4}" srcOrd="1" destOrd="0" parTransId="{7A214248-34C7-45BB-8798-B2547427A342}" sibTransId="{C86DD87A-444A-4E8E-A837-D445C10A18E6}"/>
    <dgm:cxn modelId="{9A13A51C-7BAF-4C0D-A66A-2D1A91DE62DF}" type="presOf" srcId="{6DC3EBCB-9F94-4D5F-B19F-3323DF37C243}" destId="{AB7498F0-A660-44D0-917D-EF969D8C53FE}" srcOrd="0" destOrd="0" presId="urn:microsoft.com/office/officeart/2005/8/layout/radial2"/>
    <dgm:cxn modelId="{C7241A46-3BFF-4BDA-A9C9-2C42807AD14E}" type="presOf" srcId="{7A214248-34C7-45BB-8798-B2547427A342}" destId="{3F55467F-2F95-4A19-A17E-78EEE141405F}" srcOrd="0" destOrd="0" presId="urn:microsoft.com/office/officeart/2005/8/layout/radial2"/>
    <dgm:cxn modelId="{E9E2D04D-CA7B-43B8-B9E0-3FD2D536DF74}" type="presOf" srcId="{C297435F-38A5-46AB-8E50-DB92876C002C}" destId="{ABF792A0-484A-4283-AC8B-AB56FF8417E6}" srcOrd="0" destOrd="0" presId="urn:microsoft.com/office/officeart/2005/8/layout/radial2"/>
    <dgm:cxn modelId="{273C6874-5321-493C-BBE8-C733E764E0C3}" type="presOf" srcId="{D104E962-EE19-47BD-8090-1DD885482CD4}" destId="{1877BC95-D610-4FB5-9381-15276BDD29FE}" srcOrd="0" destOrd="0" presId="urn:microsoft.com/office/officeart/2005/8/layout/radial2"/>
    <dgm:cxn modelId="{8D72BB55-C596-42FD-965B-CB94B04E9BAE}" srcId="{5127D92A-9AFD-43F3-A09F-C481CD16D211}" destId="{6DC3EBCB-9F94-4D5F-B19F-3323DF37C243}" srcOrd="0" destOrd="0" parTransId="{C297435F-38A5-46AB-8E50-DB92876C002C}" sibTransId="{DDA21FE6-2E67-4F2E-859B-1702FF13583A}"/>
    <dgm:cxn modelId="{967899B6-4BFF-4B48-9F05-ADC7637F7873}" type="presOf" srcId="{5127D92A-9AFD-43F3-A09F-C481CD16D211}" destId="{5BF1A15D-362F-44CC-8E8B-B2EAEF54AE41}" srcOrd="0" destOrd="0" presId="urn:microsoft.com/office/officeart/2005/8/layout/radial2"/>
    <dgm:cxn modelId="{8F1FD874-03C0-4F20-9EB9-36C0081041CB}" type="presParOf" srcId="{5BF1A15D-362F-44CC-8E8B-B2EAEF54AE41}" destId="{9E0E2A02-4F3E-4A61-9942-8D87CFA3904D}" srcOrd="0" destOrd="0" presId="urn:microsoft.com/office/officeart/2005/8/layout/radial2"/>
    <dgm:cxn modelId="{FDE52F23-BD0C-49A1-B044-C8FF5E5E7EA9}" type="presParOf" srcId="{9E0E2A02-4F3E-4A61-9942-8D87CFA3904D}" destId="{52646718-815D-433A-96AE-5D2843EE2062}" srcOrd="0" destOrd="0" presId="urn:microsoft.com/office/officeart/2005/8/layout/radial2"/>
    <dgm:cxn modelId="{9DABE105-6A8E-47BE-87F1-E19E3A5764CE}" type="presParOf" srcId="{52646718-815D-433A-96AE-5D2843EE2062}" destId="{66DB8A7B-72BD-4CA2-8F2A-88DE8C6785EC}" srcOrd="0" destOrd="0" presId="urn:microsoft.com/office/officeart/2005/8/layout/radial2"/>
    <dgm:cxn modelId="{F4D8E692-70F4-41E3-9474-F5E4A8A24472}" type="presParOf" srcId="{52646718-815D-433A-96AE-5D2843EE2062}" destId="{3FB2750E-4D37-4C3B-8AAA-058486F6F899}" srcOrd="1" destOrd="0" presId="urn:microsoft.com/office/officeart/2005/8/layout/radial2"/>
    <dgm:cxn modelId="{6931A35A-9BEF-4C20-8960-6EADB360EFE4}" type="presParOf" srcId="{9E0E2A02-4F3E-4A61-9942-8D87CFA3904D}" destId="{ABF792A0-484A-4283-AC8B-AB56FF8417E6}" srcOrd="1" destOrd="0" presId="urn:microsoft.com/office/officeart/2005/8/layout/radial2"/>
    <dgm:cxn modelId="{E92A91A6-3F72-4018-935F-C29FD04EAEA0}" type="presParOf" srcId="{9E0E2A02-4F3E-4A61-9942-8D87CFA3904D}" destId="{963ADDA9-F4C3-46DD-9E89-C572E389E57E}" srcOrd="2" destOrd="0" presId="urn:microsoft.com/office/officeart/2005/8/layout/radial2"/>
    <dgm:cxn modelId="{23392EBF-EF77-4318-A667-5C81B9887890}" type="presParOf" srcId="{963ADDA9-F4C3-46DD-9E89-C572E389E57E}" destId="{AB7498F0-A660-44D0-917D-EF969D8C53FE}" srcOrd="0" destOrd="0" presId="urn:microsoft.com/office/officeart/2005/8/layout/radial2"/>
    <dgm:cxn modelId="{B2233D6E-8832-4D39-A001-D32360A1B8B4}" type="presParOf" srcId="{963ADDA9-F4C3-46DD-9E89-C572E389E57E}" destId="{BC44A139-F9FB-4E65-9C27-22EC83BC78BD}" srcOrd="1" destOrd="0" presId="urn:microsoft.com/office/officeart/2005/8/layout/radial2"/>
    <dgm:cxn modelId="{164225A5-7AA2-4E04-A66A-04834DD81C3E}" type="presParOf" srcId="{9E0E2A02-4F3E-4A61-9942-8D87CFA3904D}" destId="{3F55467F-2F95-4A19-A17E-78EEE141405F}" srcOrd="3" destOrd="0" presId="urn:microsoft.com/office/officeart/2005/8/layout/radial2"/>
    <dgm:cxn modelId="{3572556A-71C7-45E6-ADC7-D3DF9A51142F}" type="presParOf" srcId="{9E0E2A02-4F3E-4A61-9942-8D87CFA3904D}" destId="{B33B388A-E1C9-4A40-BE20-5C75ED900A44}" srcOrd="4" destOrd="0" presId="urn:microsoft.com/office/officeart/2005/8/layout/radial2"/>
    <dgm:cxn modelId="{4C8159E5-C61E-4D4F-84BD-D81E2C254C39}" type="presParOf" srcId="{B33B388A-E1C9-4A40-BE20-5C75ED900A44}" destId="{1877BC95-D610-4FB5-9381-15276BDD29FE}" srcOrd="0" destOrd="0" presId="urn:microsoft.com/office/officeart/2005/8/layout/radial2"/>
    <dgm:cxn modelId="{1907BC3C-A8E1-4B5F-8D26-EDE5C43F0D72}" type="presParOf" srcId="{B33B388A-E1C9-4A40-BE20-5C75ED900A44}" destId="{77B72579-6279-453A-AB82-CBEE16F4E6F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17EC46-7CB5-4160-A66B-831A76BF16C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F2DDCE6-5211-42B7-902E-2B00342469B0}">
      <dgm:prSet/>
      <dgm:spPr/>
      <dgm:t>
        <a:bodyPr/>
        <a:lstStyle/>
        <a:p>
          <a:r>
            <a:rPr lang="en-IN"/>
            <a:t>Spark shell is troubleshooting purpose</a:t>
          </a:r>
        </a:p>
      </dgm:t>
    </dgm:pt>
    <dgm:pt modelId="{D047DF6A-5B1C-4694-9369-0E86D499CA7D}" type="parTrans" cxnId="{7593CB6A-5C3B-46EF-AEBC-BB7F35947F05}">
      <dgm:prSet/>
      <dgm:spPr/>
      <dgm:t>
        <a:bodyPr/>
        <a:lstStyle/>
        <a:p>
          <a:endParaRPr lang="en-IN"/>
        </a:p>
      </dgm:t>
    </dgm:pt>
    <dgm:pt modelId="{B326F320-14BE-4657-8EF7-0CEC6AAC9AB3}" type="sibTrans" cxnId="{7593CB6A-5C3B-46EF-AEBC-BB7F35947F05}">
      <dgm:prSet/>
      <dgm:spPr/>
      <dgm:t>
        <a:bodyPr/>
        <a:lstStyle/>
        <a:p>
          <a:endParaRPr lang="en-IN"/>
        </a:p>
      </dgm:t>
    </dgm:pt>
    <dgm:pt modelId="{E2A7EE15-F09B-4D91-AFB4-EC2396D8F0D7}" type="pres">
      <dgm:prSet presAssocID="{3417EC46-7CB5-4160-A66B-831A76BF16C5}" presName="CompostProcess" presStyleCnt="0">
        <dgm:presLayoutVars>
          <dgm:dir/>
          <dgm:resizeHandles val="exact"/>
        </dgm:presLayoutVars>
      </dgm:prSet>
      <dgm:spPr/>
    </dgm:pt>
    <dgm:pt modelId="{A571048B-F6D4-44F8-8A2E-651D63E64DA2}" type="pres">
      <dgm:prSet presAssocID="{3417EC46-7CB5-4160-A66B-831A76BF16C5}" presName="arrow" presStyleLbl="bgShp" presStyleIdx="0" presStyleCnt="1"/>
      <dgm:spPr/>
    </dgm:pt>
    <dgm:pt modelId="{61E4B0C6-CA1A-4F97-B152-9FC51EC08A7A}" type="pres">
      <dgm:prSet presAssocID="{3417EC46-7CB5-4160-A66B-831A76BF16C5}" presName="linearProcess" presStyleCnt="0"/>
      <dgm:spPr/>
    </dgm:pt>
    <dgm:pt modelId="{E7020D5C-FE6F-4029-9E51-D30EEF81DD8F}" type="pres">
      <dgm:prSet presAssocID="{0F2DDCE6-5211-42B7-902E-2B00342469B0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11071E64-2EAD-406D-A968-A2FC0BAF0FD7}" type="presOf" srcId="{3417EC46-7CB5-4160-A66B-831A76BF16C5}" destId="{E2A7EE15-F09B-4D91-AFB4-EC2396D8F0D7}" srcOrd="0" destOrd="0" presId="urn:microsoft.com/office/officeart/2005/8/layout/hProcess9"/>
    <dgm:cxn modelId="{7593CB6A-5C3B-46EF-AEBC-BB7F35947F05}" srcId="{3417EC46-7CB5-4160-A66B-831A76BF16C5}" destId="{0F2DDCE6-5211-42B7-902E-2B00342469B0}" srcOrd="0" destOrd="0" parTransId="{D047DF6A-5B1C-4694-9369-0E86D499CA7D}" sibTransId="{B326F320-14BE-4657-8EF7-0CEC6AAC9AB3}"/>
    <dgm:cxn modelId="{DC3B41DD-A969-4C41-841F-FF00FB3457FB}" type="presOf" srcId="{0F2DDCE6-5211-42B7-902E-2B00342469B0}" destId="{E7020D5C-FE6F-4029-9E51-D30EEF81DD8F}" srcOrd="0" destOrd="0" presId="urn:microsoft.com/office/officeart/2005/8/layout/hProcess9"/>
    <dgm:cxn modelId="{0DA662EB-10F5-4FBB-9B28-B0E991DBA49A}" type="presParOf" srcId="{E2A7EE15-F09B-4D91-AFB4-EC2396D8F0D7}" destId="{A571048B-F6D4-44F8-8A2E-651D63E64DA2}" srcOrd="0" destOrd="0" presId="urn:microsoft.com/office/officeart/2005/8/layout/hProcess9"/>
    <dgm:cxn modelId="{AC6A1278-25A7-43A2-9957-CB2499279CBA}" type="presParOf" srcId="{E2A7EE15-F09B-4D91-AFB4-EC2396D8F0D7}" destId="{61E4B0C6-CA1A-4F97-B152-9FC51EC08A7A}" srcOrd="1" destOrd="0" presId="urn:microsoft.com/office/officeart/2005/8/layout/hProcess9"/>
    <dgm:cxn modelId="{0A2D1683-A2EC-4C74-A60E-201C546D2B83}" type="presParOf" srcId="{61E4B0C6-CA1A-4F97-B152-9FC51EC08A7A}" destId="{E7020D5C-FE6F-4029-9E51-D30EEF81DD8F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9A586B-49AA-4583-925C-4D25C1051C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20BF572-9781-406B-9223-BA385FB109EE}">
      <dgm:prSet/>
      <dgm:spPr/>
      <dgm:t>
        <a:bodyPr/>
        <a:lstStyle/>
        <a:p>
          <a:r>
            <a:rPr lang="en-IN"/>
            <a:t>Hadoop.</a:t>
          </a:r>
        </a:p>
      </dgm:t>
    </dgm:pt>
    <dgm:pt modelId="{CB9301E8-A505-471B-A186-3C967B6E3774}" type="parTrans" cxnId="{8E7554E5-B066-4B20-A8E1-161E5D9ADD24}">
      <dgm:prSet/>
      <dgm:spPr/>
      <dgm:t>
        <a:bodyPr/>
        <a:lstStyle/>
        <a:p>
          <a:endParaRPr lang="en-IN"/>
        </a:p>
      </dgm:t>
    </dgm:pt>
    <dgm:pt modelId="{B0495BB7-DDCB-497E-9A26-F9AAA0D0DD6A}" type="sibTrans" cxnId="{8E7554E5-B066-4B20-A8E1-161E5D9ADD24}">
      <dgm:prSet/>
      <dgm:spPr/>
      <dgm:t>
        <a:bodyPr/>
        <a:lstStyle/>
        <a:p>
          <a:endParaRPr lang="en-IN"/>
        </a:p>
      </dgm:t>
    </dgm:pt>
    <dgm:pt modelId="{6DAEF418-0B3C-433D-9599-E1BBBF3968F0}">
      <dgm:prSet/>
      <dgm:spPr/>
      <dgm:t>
        <a:bodyPr/>
        <a:lstStyle/>
        <a:p>
          <a:r>
            <a:rPr lang="en-IN"/>
            <a:t>1. Distributed storage -------HDFS /S3/ADLS//Fat32/ext3</a:t>
          </a:r>
        </a:p>
      </dgm:t>
    </dgm:pt>
    <dgm:pt modelId="{5A025E90-4BA5-40E6-82D4-E4ABA8DF19AC}" type="parTrans" cxnId="{07CE66A3-DC7B-4CDC-A145-629738F2A599}">
      <dgm:prSet/>
      <dgm:spPr/>
      <dgm:t>
        <a:bodyPr/>
        <a:lstStyle/>
        <a:p>
          <a:endParaRPr lang="en-IN"/>
        </a:p>
      </dgm:t>
    </dgm:pt>
    <dgm:pt modelId="{A7286499-324A-4775-9C62-FF17D6A539B1}" type="sibTrans" cxnId="{07CE66A3-DC7B-4CDC-A145-629738F2A599}">
      <dgm:prSet/>
      <dgm:spPr/>
      <dgm:t>
        <a:bodyPr/>
        <a:lstStyle/>
        <a:p>
          <a:endParaRPr lang="en-IN"/>
        </a:p>
      </dgm:t>
    </dgm:pt>
    <dgm:pt modelId="{FCC2362B-53BB-4267-B06E-8D39BEDEC7A2}">
      <dgm:prSet/>
      <dgm:spPr/>
      <dgm:t>
        <a:bodyPr/>
        <a:lstStyle/>
        <a:p>
          <a:r>
            <a:rPr lang="en-IN"/>
            <a:t>2. Parallel Processing MapReduce ------SPARK has replaced MapReduce/ Spark/ Splunk/Flink/Storm</a:t>
          </a:r>
        </a:p>
      </dgm:t>
    </dgm:pt>
    <dgm:pt modelId="{CA883821-4563-486D-B207-1E01A25934CC}" type="parTrans" cxnId="{3A5B7DCA-848D-4896-8E99-BD4F73CA89E7}">
      <dgm:prSet/>
      <dgm:spPr/>
      <dgm:t>
        <a:bodyPr/>
        <a:lstStyle/>
        <a:p>
          <a:endParaRPr lang="en-IN"/>
        </a:p>
      </dgm:t>
    </dgm:pt>
    <dgm:pt modelId="{8C26A500-D778-4CD8-87EC-B2FDB68CDED7}" type="sibTrans" cxnId="{3A5B7DCA-848D-4896-8E99-BD4F73CA89E7}">
      <dgm:prSet/>
      <dgm:spPr/>
      <dgm:t>
        <a:bodyPr/>
        <a:lstStyle/>
        <a:p>
          <a:endParaRPr lang="en-IN"/>
        </a:p>
      </dgm:t>
    </dgm:pt>
    <dgm:pt modelId="{1F758510-2609-4B95-B8EA-1B60DCF95B74}">
      <dgm:prSet/>
      <dgm:spPr/>
      <dgm:t>
        <a:bodyPr/>
        <a:lstStyle/>
        <a:p>
          <a:r>
            <a:rPr lang="en-IN"/>
            <a:t>3. Cluster Management--------ADLS YARN (yet another resource manager) / Kubernetes/ EC2</a:t>
          </a:r>
        </a:p>
      </dgm:t>
    </dgm:pt>
    <dgm:pt modelId="{D6080A30-2A9B-4205-B1EB-87C3F3047BE0}" type="parTrans" cxnId="{C0B3E873-AF80-470B-B29F-BC6BBCC2D0EF}">
      <dgm:prSet/>
      <dgm:spPr/>
      <dgm:t>
        <a:bodyPr/>
        <a:lstStyle/>
        <a:p>
          <a:endParaRPr lang="en-IN"/>
        </a:p>
      </dgm:t>
    </dgm:pt>
    <dgm:pt modelId="{3E51C70A-94D3-47DF-BD6B-B650ADA76799}" type="sibTrans" cxnId="{C0B3E873-AF80-470B-B29F-BC6BBCC2D0EF}">
      <dgm:prSet/>
      <dgm:spPr/>
      <dgm:t>
        <a:bodyPr/>
        <a:lstStyle/>
        <a:p>
          <a:endParaRPr lang="en-IN"/>
        </a:p>
      </dgm:t>
    </dgm:pt>
    <dgm:pt modelId="{EE8CABBF-A3C2-4622-AEA6-7988DB713EA2}">
      <dgm:prSet/>
      <dgm:spPr/>
      <dgm:t>
        <a:bodyPr/>
        <a:lstStyle/>
        <a:p>
          <a:r>
            <a:rPr lang="en-IN"/>
            <a:t>2) use map function and separate each line into words</a:t>
          </a:r>
        </a:p>
      </dgm:t>
    </dgm:pt>
    <dgm:pt modelId="{8FB025AD-550A-4755-9994-A03FC4DCB2DB}" type="parTrans" cxnId="{E500BDE4-8BA7-43DB-83EE-214B4678ABCF}">
      <dgm:prSet/>
      <dgm:spPr/>
      <dgm:t>
        <a:bodyPr/>
        <a:lstStyle/>
        <a:p>
          <a:endParaRPr lang="en-IN"/>
        </a:p>
      </dgm:t>
    </dgm:pt>
    <dgm:pt modelId="{D0A52D1B-974E-4D57-AA35-A2A6C1580890}" type="sibTrans" cxnId="{E500BDE4-8BA7-43DB-83EE-214B4678ABCF}">
      <dgm:prSet/>
      <dgm:spPr/>
      <dgm:t>
        <a:bodyPr/>
        <a:lstStyle/>
        <a:p>
          <a:endParaRPr lang="en-IN"/>
        </a:p>
      </dgm:t>
    </dgm:pt>
    <dgm:pt modelId="{CF86FAF3-379C-4C16-A74E-578913FF4130}">
      <dgm:prSet/>
      <dgm:spPr/>
      <dgm:t>
        <a:bodyPr/>
        <a:lstStyle/>
        <a:p>
          <a:r>
            <a:rPr lang="en-IN"/>
            <a:t>3) write file to hdfs</a:t>
          </a:r>
        </a:p>
      </dgm:t>
    </dgm:pt>
    <dgm:pt modelId="{70558E1D-2398-4D32-A208-A86E46FB834C}" type="parTrans" cxnId="{7D08A09C-5261-4F41-8C7C-8FB068857E0B}">
      <dgm:prSet/>
      <dgm:spPr/>
      <dgm:t>
        <a:bodyPr/>
        <a:lstStyle/>
        <a:p>
          <a:endParaRPr lang="en-IN"/>
        </a:p>
      </dgm:t>
    </dgm:pt>
    <dgm:pt modelId="{935409FF-8EC3-47D0-9859-428F2AA1CEA7}" type="sibTrans" cxnId="{7D08A09C-5261-4F41-8C7C-8FB068857E0B}">
      <dgm:prSet/>
      <dgm:spPr/>
      <dgm:t>
        <a:bodyPr/>
        <a:lstStyle/>
        <a:p>
          <a:endParaRPr lang="en-IN"/>
        </a:p>
      </dgm:t>
    </dgm:pt>
    <dgm:pt modelId="{C581EAE4-B92F-4925-BFBE-38FC290FA83C}">
      <dgm:prSet/>
      <dgm:spPr/>
      <dgm:t>
        <a:bodyPr/>
        <a:lstStyle/>
        <a:p>
          <a:r>
            <a:rPr lang="en-IN" dirty="0"/>
            <a:t>1) read the file</a:t>
          </a:r>
        </a:p>
      </dgm:t>
    </dgm:pt>
    <dgm:pt modelId="{097A1B51-7840-4C2D-A49B-E373E20ED3AA}" type="sibTrans" cxnId="{80A50F77-16BA-4E14-8B53-E7A84DB2BFC5}">
      <dgm:prSet/>
      <dgm:spPr/>
      <dgm:t>
        <a:bodyPr/>
        <a:lstStyle/>
        <a:p>
          <a:endParaRPr lang="en-IN"/>
        </a:p>
      </dgm:t>
    </dgm:pt>
    <dgm:pt modelId="{E03DCD8D-CDCB-45C5-A525-1793437EFAFD}" type="parTrans" cxnId="{80A50F77-16BA-4E14-8B53-E7A84DB2BFC5}">
      <dgm:prSet/>
      <dgm:spPr/>
      <dgm:t>
        <a:bodyPr/>
        <a:lstStyle/>
        <a:p>
          <a:endParaRPr lang="en-IN"/>
        </a:p>
      </dgm:t>
    </dgm:pt>
    <dgm:pt modelId="{6636E106-B397-44B1-8837-8D9FD8F3757D}" type="pres">
      <dgm:prSet presAssocID="{B79A586B-49AA-4583-925C-4D25C1051CCD}" presName="Name0" presStyleCnt="0">
        <dgm:presLayoutVars>
          <dgm:dir/>
          <dgm:animLvl val="lvl"/>
          <dgm:resizeHandles val="exact"/>
        </dgm:presLayoutVars>
      </dgm:prSet>
      <dgm:spPr/>
    </dgm:pt>
    <dgm:pt modelId="{2194A972-936F-47FC-A3EE-64F9E7FF4128}" type="pres">
      <dgm:prSet presAssocID="{B20BF572-9781-406B-9223-BA385FB109EE}" presName="composite" presStyleCnt="0"/>
      <dgm:spPr/>
    </dgm:pt>
    <dgm:pt modelId="{62BDA244-5E16-4EEC-BC63-C49EB8E87C0E}" type="pres">
      <dgm:prSet presAssocID="{B20BF572-9781-406B-9223-BA385FB109EE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2C74C92B-92B8-4283-9C0D-2482BAE1092F}" type="pres">
      <dgm:prSet presAssocID="{B20BF572-9781-406B-9223-BA385FB109EE}" presName="desTx" presStyleLbl="alignAccFollowNode1" presStyleIdx="0" presStyleCnt="7">
        <dgm:presLayoutVars>
          <dgm:bulletEnabled val="1"/>
        </dgm:presLayoutVars>
      </dgm:prSet>
      <dgm:spPr/>
    </dgm:pt>
    <dgm:pt modelId="{0523E021-B3FC-45FC-9AE7-D94BF3AC38DC}" type="pres">
      <dgm:prSet presAssocID="{B0495BB7-DDCB-497E-9A26-F9AAA0D0DD6A}" presName="space" presStyleCnt="0"/>
      <dgm:spPr/>
    </dgm:pt>
    <dgm:pt modelId="{12DDED78-42CD-4A07-9D16-1F9A447C0028}" type="pres">
      <dgm:prSet presAssocID="{6DAEF418-0B3C-433D-9599-E1BBBF3968F0}" presName="composite" presStyleCnt="0"/>
      <dgm:spPr/>
    </dgm:pt>
    <dgm:pt modelId="{D3543DEB-2A45-4BB3-88C7-B3F9DD392C61}" type="pres">
      <dgm:prSet presAssocID="{6DAEF418-0B3C-433D-9599-E1BBBF3968F0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60E4FAE8-E59E-47EC-9AB7-ECE92C0146C4}" type="pres">
      <dgm:prSet presAssocID="{6DAEF418-0B3C-433D-9599-E1BBBF3968F0}" presName="desTx" presStyleLbl="alignAccFollowNode1" presStyleIdx="1" presStyleCnt="7">
        <dgm:presLayoutVars>
          <dgm:bulletEnabled val="1"/>
        </dgm:presLayoutVars>
      </dgm:prSet>
      <dgm:spPr/>
    </dgm:pt>
    <dgm:pt modelId="{D648EA55-4486-4545-B148-2792DE70F0EE}" type="pres">
      <dgm:prSet presAssocID="{A7286499-324A-4775-9C62-FF17D6A539B1}" presName="space" presStyleCnt="0"/>
      <dgm:spPr/>
    </dgm:pt>
    <dgm:pt modelId="{59202241-112B-4962-A3CA-6C5163BE79AB}" type="pres">
      <dgm:prSet presAssocID="{FCC2362B-53BB-4267-B06E-8D39BEDEC7A2}" presName="composite" presStyleCnt="0"/>
      <dgm:spPr/>
    </dgm:pt>
    <dgm:pt modelId="{09519F82-3790-490B-86A6-79C9AAC6E79A}" type="pres">
      <dgm:prSet presAssocID="{FCC2362B-53BB-4267-B06E-8D39BEDEC7A2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883FBBFE-04F2-4984-AFE7-8FCFCDCBCA63}" type="pres">
      <dgm:prSet presAssocID="{FCC2362B-53BB-4267-B06E-8D39BEDEC7A2}" presName="desTx" presStyleLbl="alignAccFollowNode1" presStyleIdx="2" presStyleCnt="7">
        <dgm:presLayoutVars>
          <dgm:bulletEnabled val="1"/>
        </dgm:presLayoutVars>
      </dgm:prSet>
      <dgm:spPr/>
    </dgm:pt>
    <dgm:pt modelId="{3CC25699-A793-4012-A41C-875A36268008}" type="pres">
      <dgm:prSet presAssocID="{8C26A500-D778-4CD8-87EC-B2FDB68CDED7}" presName="space" presStyleCnt="0"/>
      <dgm:spPr/>
    </dgm:pt>
    <dgm:pt modelId="{4253725D-5A22-4B78-A65A-F97BC04CC702}" type="pres">
      <dgm:prSet presAssocID="{1F758510-2609-4B95-B8EA-1B60DCF95B74}" presName="composite" presStyleCnt="0"/>
      <dgm:spPr/>
    </dgm:pt>
    <dgm:pt modelId="{FBF10783-768F-4CD4-B2D4-0894327171F7}" type="pres">
      <dgm:prSet presAssocID="{1F758510-2609-4B95-B8EA-1B60DCF95B74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B759640D-4E59-4DF6-B003-485D0AA03127}" type="pres">
      <dgm:prSet presAssocID="{1F758510-2609-4B95-B8EA-1B60DCF95B74}" presName="desTx" presStyleLbl="alignAccFollowNode1" presStyleIdx="3" presStyleCnt="7">
        <dgm:presLayoutVars>
          <dgm:bulletEnabled val="1"/>
        </dgm:presLayoutVars>
      </dgm:prSet>
      <dgm:spPr/>
    </dgm:pt>
    <dgm:pt modelId="{D20DE632-999D-4158-83F1-7B01500636DD}" type="pres">
      <dgm:prSet presAssocID="{3E51C70A-94D3-47DF-BD6B-B650ADA76799}" presName="space" presStyleCnt="0"/>
      <dgm:spPr/>
    </dgm:pt>
    <dgm:pt modelId="{1956AF52-4E34-447B-8440-03266ED2053C}" type="pres">
      <dgm:prSet presAssocID="{C581EAE4-B92F-4925-BFBE-38FC290FA83C}" presName="composite" presStyleCnt="0"/>
      <dgm:spPr/>
    </dgm:pt>
    <dgm:pt modelId="{D5B390E2-C1B0-40BA-91C9-A8DC89039FF2}" type="pres">
      <dgm:prSet presAssocID="{C581EAE4-B92F-4925-BFBE-38FC290FA83C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D76BE238-B38A-4F23-B965-E27E9C404118}" type="pres">
      <dgm:prSet presAssocID="{C581EAE4-B92F-4925-BFBE-38FC290FA83C}" presName="desTx" presStyleLbl="alignAccFollowNode1" presStyleIdx="4" presStyleCnt="7">
        <dgm:presLayoutVars>
          <dgm:bulletEnabled val="1"/>
        </dgm:presLayoutVars>
      </dgm:prSet>
      <dgm:spPr/>
    </dgm:pt>
    <dgm:pt modelId="{766F5B8D-C335-452A-8761-193B6469ED46}" type="pres">
      <dgm:prSet presAssocID="{097A1B51-7840-4C2D-A49B-E373E20ED3AA}" presName="space" presStyleCnt="0"/>
      <dgm:spPr/>
    </dgm:pt>
    <dgm:pt modelId="{18EA038C-7B6D-469F-A5B2-6E0E18897999}" type="pres">
      <dgm:prSet presAssocID="{EE8CABBF-A3C2-4622-AEA6-7988DB713EA2}" presName="composite" presStyleCnt="0"/>
      <dgm:spPr/>
    </dgm:pt>
    <dgm:pt modelId="{3AFDA7C4-FE4D-4A99-9FBD-5D1258CAAFB2}" type="pres">
      <dgm:prSet presAssocID="{EE8CABBF-A3C2-4622-AEA6-7988DB713EA2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6E9A2383-026B-4205-8FE9-459D68BEAD0A}" type="pres">
      <dgm:prSet presAssocID="{EE8CABBF-A3C2-4622-AEA6-7988DB713EA2}" presName="desTx" presStyleLbl="alignAccFollowNode1" presStyleIdx="5" presStyleCnt="7">
        <dgm:presLayoutVars>
          <dgm:bulletEnabled val="1"/>
        </dgm:presLayoutVars>
      </dgm:prSet>
      <dgm:spPr/>
    </dgm:pt>
    <dgm:pt modelId="{6C03070C-67EC-4D4F-9C79-97B9CDD422FD}" type="pres">
      <dgm:prSet presAssocID="{D0A52D1B-974E-4D57-AA35-A2A6C1580890}" presName="space" presStyleCnt="0"/>
      <dgm:spPr/>
    </dgm:pt>
    <dgm:pt modelId="{D9CAADEE-4555-4769-9BA8-528EF227B7B4}" type="pres">
      <dgm:prSet presAssocID="{CF86FAF3-379C-4C16-A74E-578913FF4130}" presName="composite" presStyleCnt="0"/>
      <dgm:spPr/>
    </dgm:pt>
    <dgm:pt modelId="{41139CC1-5216-48A6-AF6F-4991DFDA7F7A}" type="pres">
      <dgm:prSet presAssocID="{CF86FAF3-379C-4C16-A74E-578913FF4130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07896D10-472E-4390-8915-BCACC532FC92}" type="pres">
      <dgm:prSet presAssocID="{CF86FAF3-379C-4C16-A74E-578913FF4130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200A320F-A6D9-48D2-A176-DB96A9EE11AA}" type="presOf" srcId="{CF86FAF3-379C-4C16-A74E-578913FF4130}" destId="{41139CC1-5216-48A6-AF6F-4991DFDA7F7A}" srcOrd="0" destOrd="0" presId="urn:microsoft.com/office/officeart/2005/8/layout/hList1"/>
    <dgm:cxn modelId="{9D5B3313-DD3D-4511-AA0C-079777776119}" type="presOf" srcId="{C581EAE4-B92F-4925-BFBE-38FC290FA83C}" destId="{D5B390E2-C1B0-40BA-91C9-A8DC89039FF2}" srcOrd="0" destOrd="0" presId="urn:microsoft.com/office/officeart/2005/8/layout/hList1"/>
    <dgm:cxn modelId="{C0B3E873-AF80-470B-B29F-BC6BBCC2D0EF}" srcId="{B79A586B-49AA-4583-925C-4D25C1051CCD}" destId="{1F758510-2609-4B95-B8EA-1B60DCF95B74}" srcOrd="3" destOrd="0" parTransId="{D6080A30-2A9B-4205-B1EB-87C3F3047BE0}" sibTransId="{3E51C70A-94D3-47DF-BD6B-B650ADA76799}"/>
    <dgm:cxn modelId="{CA958254-F6CF-4753-9426-8A5822848B2A}" type="presOf" srcId="{B20BF572-9781-406B-9223-BA385FB109EE}" destId="{62BDA244-5E16-4EEC-BC63-C49EB8E87C0E}" srcOrd="0" destOrd="0" presId="urn:microsoft.com/office/officeart/2005/8/layout/hList1"/>
    <dgm:cxn modelId="{80A50F77-16BA-4E14-8B53-E7A84DB2BFC5}" srcId="{B79A586B-49AA-4583-925C-4D25C1051CCD}" destId="{C581EAE4-B92F-4925-BFBE-38FC290FA83C}" srcOrd="4" destOrd="0" parTransId="{E03DCD8D-CDCB-45C5-A525-1793437EFAFD}" sibTransId="{097A1B51-7840-4C2D-A49B-E373E20ED3AA}"/>
    <dgm:cxn modelId="{F5407995-9A95-40A5-959B-C196649EB9DF}" type="presOf" srcId="{FCC2362B-53BB-4267-B06E-8D39BEDEC7A2}" destId="{09519F82-3790-490B-86A6-79C9AAC6E79A}" srcOrd="0" destOrd="0" presId="urn:microsoft.com/office/officeart/2005/8/layout/hList1"/>
    <dgm:cxn modelId="{7D08A09C-5261-4F41-8C7C-8FB068857E0B}" srcId="{B79A586B-49AA-4583-925C-4D25C1051CCD}" destId="{CF86FAF3-379C-4C16-A74E-578913FF4130}" srcOrd="6" destOrd="0" parTransId="{70558E1D-2398-4D32-A208-A86E46FB834C}" sibTransId="{935409FF-8EC3-47D0-9859-428F2AA1CEA7}"/>
    <dgm:cxn modelId="{07CE66A3-DC7B-4CDC-A145-629738F2A599}" srcId="{B79A586B-49AA-4583-925C-4D25C1051CCD}" destId="{6DAEF418-0B3C-433D-9599-E1BBBF3968F0}" srcOrd="1" destOrd="0" parTransId="{5A025E90-4BA5-40E6-82D4-E4ABA8DF19AC}" sibTransId="{A7286499-324A-4775-9C62-FF17D6A539B1}"/>
    <dgm:cxn modelId="{C5277DAB-94CC-49A1-BB48-36108811D80C}" type="presOf" srcId="{1F758510-2609-4B95-B8EA-1B60DCF95B74}" destId="{FBF10783-768F-4CD4-B2D4-0894327171F7}" srcOrd="0" destOrd="0" presId="urn:microsoft.com/office/officeart/2005/8/layout/hList1"/>
    <dgm:cxn modelId="{3A5B7DCA-848D-4896-8E99-BD4F73CA89E7}" srcId="{B79A586B-49AA-4583-925C-4D25C1051CCD}" destId="{FCC2362B-53BB-4267-B06E-8D39BEDEC7A2}" srcOrd="2" destOrd="0" parTransId="{CA883821-4563-486D-B207-1E01A25934CC}" sibTransId="{8C26A500-D778-4CD8-87EC-B2FDB68CDED7}"/>
    <dgm:cxn modelId="{87ECF8CE-9CDB-4BF2-9981-9D30CDC7D8F6}" type="presOf" srcId="{B79A586B-49AA-4583-925C-4D25C1051CCD}" destId="{6636E106-B397-44B1-8837-8D9FD8F3757D}" srcOrd="0" destOrd="0" presId="urn:microsoft.com/office/officeart/2005/8/layout/hList1"/>
    <dgm:cxn modelId="{E500BDE4-8BA7-43DB-83EE-214B4678ABCF}" srcId="{B79A586B-49AA-4583-925C-4D25C1051CCD}" destId="{EE8CABBF-A3C2-4622-AEA6-7988DB713EA2}" srcOrd="5" destOrd="0" parTransId="{8FB025AD-550A-4755-9994-A03FC4DCB2DB}" sibTransId="{D0A52D1B-974E-4D57-AA35-A2A6C1580890}"/>
    <dgm:cxn modelId="{8E7554E5-B066-4B20-A8E1-161E5D9ADD24}" srcId="{B79A586B-49AA-4583-925C-4D25C1051CCD}" destId="{B20BF572-9781-406B-9223-BA385FB109EE}" srcOrd="0" destOrd="0" parTransId="{CB9301E8-A505-471B-A186-3C967B6E3774}" sibTransId="{B0495BB7-DDCB-497E-9A26-F9AAA0D0DD6A}"/>
    <dgm:cxn modelId="{C19E90E5-BD94-4C5C-AF9C-CA8781289CC4}" type="presOf" srcId="{6DAEF418-0B3C-433D-9599-E1BBBF3968F0}" destId="{D3543DEB-2A45-4BB3-88C7-B3F9DD392C61}" srcOrd="0" destOrd="0" presId="urn:microsoft.com/office/officeart/2005/8/layout/hList1"/>
    <dgm:cxn modelId="{B308DEF3-0C74-49D6-865F-DD6184CCC4B0}" type="presOf" srcId="{EE8CABBF-A3C2-4622-AEA6-7988DB713EA2}" destId="{3AFDA7C4-FE4D-4A99-9FBD-5D1258CAAFB2}" srcOrd="0" destOrd="0" presId="urn:microsoft.com/office/officeart/2005/8/layout/hList1"/>
    <dgm:cxn modelId="{9C3DE323-345A-4487-B1F3-E4A649B82B6E}" type="presParOf" srcId="{6636E106-B397-44B1-8837-8D9FD8F3757D}" destId="{2194A972-936F-47FC-A3EE-64F9E7FF4128}" srcOrd="0" destOrd="0" presId="urn:microsoft.com/office/officeart/2005/8/layout/hList1"/>
    <dgm:cxn modelId="{CD909CCF-3DD0-4FB4-95E8-017E86B2FDF0}" type="presParOf" srcId="{2194A972-936F-47FC-A3EE-64F9E7FF4128}" destId="{62BDA244-5E16-4EEC-BC63-C49EB8E87C0E}" srcOrd="0" destOrd="0" presId="urn:microsoft.com/office/officeart/2005/8/layout/hList1"/>
    <dgm:cxn modelId="{1B3D71D4-90EE-4925-8011-BD74423D0331}" type="presParOf" srcId="{2194A972-936F-47FC-A3EE-64F9E7FF4128}" destId="{2C74C92B-92B8-4283-9C0D-2482BAE1092F}" srcOrd="1" destOrd="0" presId="urn:microsoft.com/office/officeart/2005/8/layout/hList1"/>
    <dgm:cxn modelId="{1A3C86D0-F926-4FEC-A61E-7592FC200A84}" type="presParOf" srcId="{6636E106-B397-44B1-8837-8D9FD8F3757D}" destId="{0523E021-B3FC-45FC-9AE7-D94BF3AC38DC}" srcOrd="1" destOrd="0" presId="urn:microsoft.com/office/officeart/2005/8/layout/hList1"/>
    <dgm:cxn modelId="{013FA6E8-2CA0-404E-A46C-16D16522DA1C}" type="presParOf" srcId="{6636E106-B397-44B1-8837-8D9FD8F3757D}" destId="{12DDED78-42CD-4A07-9D16-1F9A447C0028}" srcOrd="2" destOrd="0" presId="urn:microsoft.com/office/officeart/2005/8/layout/hList1"/>
    <dgm:cxn modelId="{A1C9ACCA-6C78-4873-97BE-323B8C68F9A8}" type="presParOf" srcId="{12DDED78-42CD-4A07-9D16-1F9A447C0028}" destId="{D3543DEB-2A45-4BB3-88C7-B3F9DD392C61}" srcOrd="0" destOrd="0" presId="urn:microsoft.com/office/officeart/2005/8/layout/hList1"/>
    <dgm:cxn modelId="{871C3B7B-9F10-453C-B961-47CC72FF5DCB}" type="presParOf" srcId="{12DDED78-42CD-4A07-9D16-1F9A447C0028}" destId="{60E4FAE8-E59E-47EC-9AB7-ECE92C0146C4}" srcOrd="1" destOrd="0" presId="urn:microsoft.com/office/officeart/2005/8/layout/hList1"/>
    <dgm:cxn modelId="{CB52F7B6-366C-4C4B-8609-18A8D43653DA}" type="presParOf" srcId="{6636E106-B397-44B1-8837-8D9FD8F3757D}" destId="{D648EA55-4486-4545-B148-2792DE70F0EE}" srcOrd="3" destOrd="0" presId="urn:microsoft.com/office/officeart/2005/8/layout/hList1"/>
    <dgm:cxn modelId="{CB2AB861-F581-4EDB-8EB9-A8A8A3AAC315}" type="presParOf" srcId="{6636E106-B397-44B1-8837-8D9FD8F3757D}" destId="{59202241-112B-4962-A3CA-6C5163BE79AB}" srcOrd="4" destOrd="0" presId="urn:microsoft.com/office/officeart/2005/8/layout/hList1"/>
    <dgm:cxn modelId="{C84435E1-1BC6-4C23-AA4C-3C19EAAB2BDB}" type="presParOf" srcId="{59202241-112B-4962-A3CA-6C5163BE79AB}" destId="{09519F82-3790-490B-86A6-79C9AAC6E79A}" srcOrd="0" destOrd="0" presId="urn:microsoft.com/office/officeart/2005/8/layout/hList1"/>
    <dgm:cxn modelId="{F36C2CA6-4044-48F8-A3B1-1109B31D5DD9}" type="presParOf" srcId="{59202241-112B-4962-A3CA-6C5163BE79AB}" destId="{883FBBFE-04F2-4984-AFE7-8FCFCDCBCA63}" srcOrd="1" destOrd="0" presId="urn:microsoft.com/office/officeart/2005/8/layout/hList1"/>
    <dgm:cxn modelId="{C7F39192-534D-4477-B9D5-4007B43E803E}" type="presParOf" srcId="{6636E106-B397-44B1-8837-8D9FD8F3757D}" destId="{3CC25699-A793-4012-A41C-875A36268008}" srcOrd="5" destOrd="0" presId="urn:microsoft.com/office/officeart/2005/8/layout/hList1"/>
    <dgm:cxn modelId="{15F4C2BA-B55C-4E71-A367-771A7D34A0C4}" type="presParOf" srcId="{6636E106-B397-44B1-8837-8D9FD8F3757D}" destId="{4253725D-5A22-4B78-A65A-F97BC04CC702}" srcOrd="6" destOrd="0" presId="urn:microsoft.com/office/officeart/2005/8/layout/hList1"/>
    <dgm:cxn modelId="{C7DC6FA3-7EDA-42BA-AB3A-860C889061BF}" type="presParOf" srcId="{4253725D-5A22-4B78-A65A-F97BC04CC702}" destId="{FBF10783-768F-4CD4-B2D4-0894327171F7}" srcOrd="0" destOrd="0" presId="urn:microsoft.com/office/officeart/2005/8/layout/hList1"/>
    <dgm:cxn modelId="{9EF37903-9B84-47DF-8A81-775EBAA5249A}" type="presParOf" srcId="{4253725D-5A22-4B78-A65A-F97BC04CC702}" destId="{B759640D-4E59-4DF6-B003-485D0AA03127}" srcOrd="1" destOrd="0" presId="urn:microsoft.com/office/officeart/2005/8/layout/hList1"/>
    <dgm:cxn modelId="{C0DB0066-49B1-4CF1-8FBB-E39247B537B8}" type="presParOf" srcId="{6636E106-B397-44B1-8837-8D9FD8F3757D}" destId="{D20DE632-999D-4158-83F1-7B01500636DD}" srcOrd="7" destOrd="0" presId="urn:microsoft.com/office/officeart/2005/8/layout/hList1"/>
    <dgm:cxn modelId="{D675170A-8769-41E8-88C6-02E151F2FE82}" type="presParOf" srcId="{6636E106-B397-44B1-8837-8D9FD8F3757D}" destId="{1956AF52-4E34-447B-8440-03266ED2053C}" srcOrd="8" destOrd="0" presId="urn:microsoft.com/office/officeart/2005/8/layout/hList1"/>
    <dgm:cxn modelId="{776887B5-4F22-468E-BE64-EEAE51D529DD}" type="presParOf" srcId="{1956AF52-4E34-447B-8440-03266ED2053C}" destId="{D5B390E2-C1B0-40BA-91C9-A8DC89039FF2}" srcOrd="0" destOrd="0" presId="urn:microsoft.com/office/officeart/2005/8/layout/hList1"/>
    <dgm:cxn modelId="{93390DBB-BB44-4163-BB89-A64CABE638BE}" type="presParOf" srcId="{1956AF52-4E34-447B-8440-03266ED2053C}" destId="{D76BE238-B38A-4F23-B965-E27E9C404118}" srcOrd="1" destOrd="0" presId="urn:microsoft.com/office/officeart/2005/8/layout/hList1"/>
    <dgm:cxn modelId="{AD3D26EA-E761-4403-86B1-A059BC845939}" type="presParOf" srcId="{6636E106-B397-44B1-8837-8D9FD8F3757D}" destId="{766F5B8D-C335-452A-8761-193B6469ED46}" srcOrd="9" destOrd="0" presId="urn:microsoft.com/office/officeart/2005/8/layout/hList1"/>
    <dgm:cxn modelId="{D4432263-684E-46D8-823D-BACEC9CD0F86}" type="presParOf" srcId="{6636E106-B397-44B1-8837-8D9FD8F3757D}" destId="{18EA038C-7B6D-469F-A5B2-6E0E18897999}" srcOrd="10" destOrd="0" presId="urn:microsoft.com/office/officeart/2005/8/layout/hList1"/>
    <dgm:cxn modelId="{229019DA-79A5-4AE1-B5F0-E33B966ACC91}" type="presParOf" srcId="{18EA038C-7B6D-469F-A5B2-6E0E18897999}" destId="{3AFDA7C4-FE4D-4A99-9FBD-5D1258CAAFB2}" srcOrd="0" destOrd="0" presId="urn:microsoft.com/office/officeart/2005/8/layout/hList1"/>
    <dgm:cxn modelId="{A72F47A7-AC19-4048-92A6-4AE9AC5F6242}" type="presParOf" srcId="{18EA038C-7B6D-469F-A5B2-6E0E18897999}" destId="{6E9A2383-026B-4205-8FE9-459D68BEAD0A}" srcOrd="1" destOrd="0" presId="urn:microsoft.com/office/officeart/2005/8/layout/hList1"/>
    <dgm:cxn modelId="{F578A3CD-393D-4C15-A7E4-CBAADD316FE0}" type="presParOf" srcId="{6636E106-B397-44B1-8837-8D9FD8F3757D}" destId="{6C03070C-67EC-4D4F-9C79-97B9CDD422FD}" srcOrd="11" destOrd="0" presId="urn:microsoft.com/office/officeart/2005/8/layout/hList1"/>
    <dgm:cxn modelId="{1559B96E-7EB3-4F5B-9A33-B5BDB8325EC1}" type="presParOf" srcId="{6636E106-B397-44B1-8837-8D9FD8F3757D}" destId="{D9CAADEE-4555-4769-9BA8-528EF227B7B4}" srcOrd="12" destOrd="0" presId="urn:microsoft.com/office/officeart/2005/8/layout/hList1"/>
    <dgm:cxn modelId="{3776708A-61C5-4D34-8B5D-B0586EADEDA8}" type="presParOf" srcId="{D9CAADEE-4555-4769-9BA8-528EF227B7B4}" destId="{41139CC1-5216-48A6-AF6F-4991DFDA7F7A}" srcOrd="0" destOrd="0" presId="urn:microsoft.com/office/officeart/2005/8/layout/hList1"/>
    <dgm:cxn modelId="{C169F9BA-8F06-443B-A265-92C3E44B97CF}" type="presParOf" srcId="{D9CAADEE-4555-4769-9BA8-528EF227B7B4}" destId="{07896D10-472E-4390-8915-BCACC532FC9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7173EA-A798-4BCA-9206-DBF162857FE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5B63FF-9439-45FB-9A03-FEF3D2B41C2E}">
      <dgm:prSet/>
      <dgm:spPr/>
      <dgm:t>
        <a:bodyPr/>
        <a:lstStyle/>
        <a:p>
          <a:r>
            <a:rPr lang="en-IN" dirty="0"/>
            <a:t>Spark</a:t>
          </a:r>
        </a:p>
      </dgm:t>
    </dgm:pt>
    <dgm:pt modelId="{A53FF7DF-B7E3-40EA-9C3E-C1DB5A38F33D}" type="parTrans" cxnId="{4540619C-3465-4DEA-8BDF-9B49C3B49F78}">
      <dgm:prSet/>
      <dgm:spPr/>
      <dgm:t>
        <a:bodyPr/>
        <a:lstStyle/>
        <a:p>
          <a:endParaRPr lang="en-IN"/>
        </a:p>
      </dgm:t>
    </dgm:pt>
    <dgm:pt modelId="{17F2E268-81E2-41FA-B6C1-2A969F5CE9A3}" type="sibTrans" cxnId="{4540619C-3465-4DEA-8BDF-9B49C3B49F78}">
      <dgm:prSet/>
      <dgm:spPr/>
      <dgm:t>
        <a:bodyPr/>
        <a:lstStyle/>
        <a:p>
          <a:endParaRPr lang="en-IN"/>
        </a:p>
      </dgm:t>
    </dgm:pt>
    <dgm:pt modelId="{D8AB4949-374B-48C5-8F48-388DBD1C4859}">
      <dgm:prSet/>
      <dgm:spPr/>
      <dgm:t>
        <a:bodyPr/>
        <a:lstStyle/>
        <a:p>
          <a:r>
            <a:rPr lang="en-IN" dirty="0"/>
            <a:t>Spark Core —RDD —Resilient Distributed Dataset</a:t>
          </a:r>
        </a:p>
      </dgm:t>
    </dgm:pt>
    <dgm:pt modelId="{AF0E2614-DF50-443E-9E18-3FBDFABAB44A}" type="parTrans" cxnId="{3BFFEEDA-C5C1-4B88-B831-F44DCA232BF2}">
      <dgm:prSet/>
      <dgm:spPr/>
      <dgm:t>
        <a:bodyPr/>
        <a:lstStyle/>
        <a:p>
          <a:endParaRPr lang="en-IN"/>
        </a:p>
      </dgm:t>
    </dgm:pt>
    <dgm:pt modelId="{E250A6E9-E654-45D6-8FDE-B26220D11C77}" type="sibTrans" cxnId="{3BFFEEDA-C5C1-4B88-B831-F44DCA232BF2}">
      <dgm:prSet/>
      <dgm:spPr/>
      <dgm:t>
        <a:bodyPr/>
        <a:lstStyle/>
        <a:p>
          <a:endParaRPr lang="en-IN"/>
        </a:p>
      </dgm:t>
    </dgm:pt>
    <dgm:pt modelId="{4A256D62-0DAC-48A0-82C3-E6488C4DD369}">
      <dgm:prSet/>
      <dgm:spPr/>
      <dgm:t>
        <a:bodyPr/>
        <a:lstStyle/>
        <a:p>
          <a:r>
            <a:rPr lang="en-IN" dirty="0"/>
            <a:t>python list of &lt;something like tuples/dict/ list&gt;</a:t>
          </a:r>
          <a:br>
            <a:rPr lang="en-IN" dirty="0"/>
          </a:br>
          <a:r>
            <a:rPr lang="en-IN" dirty="0"/>
            <a:t>spark DataFrame/ sql DataFrame</a:t>
          </a:r>
        </a:p>
      </dgm:t>
    </dgm:pt>
    <dgm:pt modelId="{722B612C-5DB6-4400-94A6-DE47C79300D3}" type="parTrans" cxnId="{260E48A2-89A6-4E89-993C-BE2BC56A6B42}">
      <dgm:prSet/>
      <dgm:spPr/>
      <dgm:t>
        <a:bodyPr/>
        <a:lstStyle/>
        <a:p>
          <a:endParaRPr lang="en-IN"/>
        </a:p>
      </dgm:t>
    </dgm:pt>
    <dgm:pt modelId="{E7CAD6B0-1784-4D2B-92A4-1224E15F9EC5}" type="sibTrans" cxnId="{260E48A2-89A6-4E89-993C-BE2BC56A6B42}">
      <dgm:prSet/>
      <dgm:spPr/>
      <dgm:t>
        <a:bodyPr/>
        <a:lstStyle/>
        <a:p>
          <a:endParaRPr lang="en-IN"/>
        </a:p>
      </dgm:t>
    </dgm:pt>
    <dgm:pt modelId="{823D9CB1-D86F-4F98-BADF-B0CD0EC48EBF}">
      <dgm:prSet/>
      <dgm:spPr/>
      <dgm:t>
        <a:bodyPr/>
        <a:lstStyle/>
        <a:p>
          <a:r>
            <a:rPr lang="en-IN" dirty="0"/>
            <a:t>virtual table</a:t>
          </a:r>
          <a:br>
            <a:rPr lang="en-IN" dirty="0"/>
          </a:br>
          <a:r>
            <a:rPr lang="en-IN" dirty="0"/>
            <a:t>Spark Streaming — discrete stream or dsFrame</a:t>
          </a:r>
          <a:br>
            <a:rPr lang="en-IN" dirty="0"/>
          </a:br>
          <a:endParaRPr lang="en-IN" dirty="0"/>
        </a:p>
      </dgm:t>
    </dgm:pt>
    <dgm:pt modelId="{2CF562A4-BC10-4930-A981-88E6E2CB6C3C}" type="parTrans" cxnId="{2E671397-4DC6-4928-A411-EA2E30A527D6}">
      <dgm:prSet/>
      <dgm:spPr/>
      <dgm:t>
        <a:bodyPr/>
        <a:lstStyle/>
        <a:p>
          <a:endParaRPr lang="en-IN"/>
        </a:p>
      </dgm:t>
    </dgm:pt>
    <dgm:pt modelId="{FFA6AE30-4791-4A29-A974-141874C75FF1}" type="sibTrans" cxnId="{2E671397-4DC6-4928-A411-EA2E30A527D6}">
      <dgm:prSet/>
      <dgm:spPr/>
      <dgm:t>
        <a:bodyPr/>
        <a:lstStyle/>
        <a:p>
          <a:endParaRPr lang="en-IN"/>
        </a:p>
      </dgm:t>
    </dgm:pt>
    <dgm:pt modelId="{6FCAB986-3F35-433E-9976-2CC8D08AEE66}" type="pres">
      <dgm:prSet presAssocID="{F77173EA-A798-4BCA-9206-DBF162857FE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EFE79FE-B087-44A0-BD64-66086ABA632F}" type="pres">
      <dgm:prSet presAssocID="{525B63FF-9439-45FB-9A03-FEF3D2B41C2E}" presName="singleCycle" presStyleCnt="0"/>
      <dgm:spPr/>
    </dgm:pt>
    <dgm:pt modelId="{2CD5E0D4-8CB3-42A8-8AA3-7EFEF911DB17}" type="pres">
      <dgm:prSet presAssocID="{525B63FF-9439-45FB-9A03-FEF3D2B41C2E}" presName="singleCenter" presStyleLbl="node1" presStyleIdx="0" presStyleCnt="4">
        <dgm:presLayoutVars>
          <dgm:chMax val="7"/>
          <dgm:chPref val="7"/>
        </dgm:presLayoutVars>
      </dgm:prSet>
      <dgm:spPr/>
    </dgm:pt>
    <dgm:pt modelId="{98630D98-7FB4-423F-A1B2-3A549340F46D}" type="pres">
      <dgm:prSet presAssocID="{AF0E2614-DF50-443E-9E18-3FBDFABAB44A}" presName="Name56" presStyleLbl="parChTrans1D2" presStyleIdx="0" presStyleCnt="3"/>
      <dgm:spPr/>
    </dgm:pt>
    <dgm:pt modelId="{CCE98C2B-0CF0-4C87-90E8-1A65D7603D1A}" type="pres">
      <dgm:prSet presAssocID="{D8AB4949-374B-48C5-8F48-388DBD1C4859}" presName="text0" presStyleLbl="node1" presStyleIdx="1" presStyleCnt="4" custScaleX="188954">
        <dgm:presLayoutVars>
          <dgm:bulletEnabled val="1"/>
        </dgm:presLayoutVars>
      </dgm:prSet>
      <dgm:spPr/>
    </dgm:pt>
    <dgm:pt modelId="{35F0438F-1229-4292-832B-E3175A602923}" type="pres">
      <dgm:prSet presAssocID="{722B612C-5DB6-4400-94A6-DE47C79300D3}" presName="Name56" presStyleLbl="parChTrans1D2" presStyleIdx="1" presStyleCnt="3"/>
      <dgm:spPr/>
    </dgm:pt>
    <dgm:pt modelId="{4BDED163-2A5F-4A93-920C-797AF7965553}" type="pres">
      <dgm:prSet presAssocID="{4A256D62-0DAC-48A0-82C3-E6488C4DD369}" presName="text0" presStyleLbl="node1" presStyleIdx="2" presStyleCnt="4" custScaleX="177716">
        <dgm:presLayoutVars>
          <dgm:bulletEnabled val="1"/>
        </dgm:presLayoutVars>
      </dgm:prSet>
      <dgm:spPr/>
    </dgm:pt>
    <dgm:pt modelId="{729D3C8C-7D33-4ADC-899D-B7BD09EB4544}" type="pres">
      <dgm:prSet presAssocID="{2CF562A4-BC10-4930-A981-88E6E2CB6C3C}" presName="Name56" presStyleLbl="parChTrans1D2" presStyleIdx="2" presStyleCnt="3"/>
      <dgm:spPr/>
    </dgm:pt>
    <dgm:pt modelId="{4C763CC9-87C6-4868-981D-4B91E6868AA3}" type="pres">
      <dgm:prSet presAssocID="{823D9CB1-D86F-4F98-BADF-B0CD0EC48EBF}" presName="text0" presStyleLbl="node1" presStyleIdx="3" presStyleCnt="4" custScaleX="150904">
        <dgm:presLayoutVars>
          <dgm:bulletEnabled val="1"/>
        </dgm:presLayoutVars>
      </dgm:prSet>
      <dgm:spPr/>
    </dgm:pt>
  </dgm:ptLst>
  <dgm:cxnLst>
    <dgm:cxn modelId="{7E0B5326-3379-4EA1-A6AC-33F98B87E842}" type="presOf" srcId="{D8AB4949-374B-48C5-8F48-388DBD1C4859}" destId="{CCE98C2B-0CF0-4C87-90E8-1A65D7603D1A}" srcOrd="0" destOrd="0" presId="urn:microsoft.com/office/officeart/2008/layout/RadialCluster"/>
    <dgm:cxn modelId="{A08D422B-1159-4636-8A29-17B16EBDF27A}" type="presOf" srcId="{4A256D62-0DAC-48A0-82C3-E6488C4DD369}" destId="{4BDED163-2A5F-4A93-920C-797AF7965553}" srcOrd="0" destOrd="0" presId="urn:microsoft.com/office/officeart/2008/layout/RadialCluster"/>
    <dgm:cxn modelId="{904B4A47-FDE9-47A7-A432-A925CF26A50D}" type="presOf" srcId="{AF0E2614-DF50-443E-9E18-3FBDFABAB44A}" destId="{98630D98-7FB4-423F-A1B2-3A549340F46D}" srcOrd="0" destOrd="0" presId="urn:microsoft.com/office/officeart/2008/layout/RadialCluster"/>
    <dgm:cxn modelId="{FA531279-42F9-4FCD-B143-ACE6BA1685A8}" type="presOf" srcId="{525B63FF-9439-45FB-9A03-FEF3D2B41C2E}" destId="{2CD5E0D4-8CB3-42A8-8AA3-7EFEF911DB17}" srcOrd="0" destOrd="0" presId="urn:microsoft.com/office/officeart/2008/layout/RadialCluster"/>
    <dgm:cxn modelId="{5CE61486-613D-4EB1-B674-36BB13BDBB3C}" type="presOf" srcId="{722B612C-5DB6-4400-94A6-DE47C79300D3}" destId="{35F0438F-1229-4292-832B-E3175A602923}" srcOrd="0" destOrd="0" presId="urn:microsoft.com/office/officeart/2008/layout/RadialCluster"/>
    <dgm:cxn modelId="{2E671397-4DC6-4928-A411-EA2E30A527D6}" srcId="{525B63FF-9439-45FB-9A03-FEF3D2B41C2E}" destId="{823D9CB1-D86F-4F98-BADF-B0CD0EC48EBF}" srcOrd="2" destOrd="0" parTransId="{2CF562A4-BC10-4930-A981-88E6E2CB6C3C}" sibTransId="{FFA6AE30-4791-4A29-A974-141874C75FF1}"/>
    <dgm:cxn modelId="{4540619C-3465-4DEA-8BDF-9B49C3B49F78}" srcId="{F77173EA-A798-4BCA-9206-DBF162857FEF}" destId="{525B63FF-9439-45FB-9A03-FEF3D2B41C2E}" srcOrd="0" destOrd="0" parTransId="{A53FF7DF-B7E3-40EA-9C3E-C1DB5A38F33D}" sibTransId="{17F2E268-81E2-41FA-B6C1-2A969F5CE9A3}"/>
    <dgm:cxn modelId="{260E48A2-89A6-4E89-993C-BE2BC56A6B42}" srcId="{525B63FF-9439-45FB-9A03-FEF3D2B41C2E}" destId="{4A256D62-0DAC-48A0-82C3-E6488C4DD369}" srcOrd="1" destOrd="0" parTransId="{722B612C-5DB6-4400-94A6-DE47C79300D3}" sibTransId="{E7CAD6B0-1784-4D2B-92A4-1224E15F9EC5}"/>
    <dgm:cxn modelId="{7B32A7AA-782F-482F-861F-0A5A5DB50938}" type="presOf" srcId="{2CF562A4-BC10-4930-A981-88E6E2CB6C3C}" destId="{729D3C8C-7D33-4ADC-899D-B7BD09EB4544}" srcOrd="0" destOrd="0" presId="urn:microsoft.com/office/officeart/2008/layout/RadialCluster"/>
    <dgm:cxn modelId="{3BFFEEDA-C5C1-4B88-B831-F44DCA232BF2}" srcId="{525B63FF-9439-45FB-9A03-FEF3D2B41C2E}" destId="{D8AB4949-374B-48C5-8F48-388DBD1C4859}" srcOrd="0" destOrd="0" parTransId="{AF0E2614-DF50-443E-9E18-3FBDFABAB44A}" sibTransId="{E250A6E9-E654-45D6-8FDE-B26220D11C77}"/>
    <dgm:cxn modelId="{D9B97ADF-00A7-4CE8-AB43-2074A9CAFC97}" type="presOf" srcId="{823D9CB1-D86F-4F98-BADF-B0CD0EC48EBF}" destId="{4C763CC9-87C6-4868-981D-4B91E6868AA3}" srcOrd="0" destOrd="0" presId="urn:microsoft.com/office/officeart/2008/layout/RadialCluster"/>
    <dgm:cxn modelId="{B56085FF-EA40-4166-A251-90A8E6AC9BA9}" type="presOf" srcId="{F77173EA-A798-4BCA-9206-DBF162857FEF}" destId="{6FCAB986-3F35-433E-9976-2CC8D08AEE66}" srcOrd="0" destOrd="0" presId="urn:microsoft.com/office/officeart/2008/layout/RadialCluster"/>
    <dgm:cxn modelId="{AA1BB057-E3A8-4174-BC95-6C172F3266BA}" type="presParOf" srcId="{6FCAB986-3F35-433E-9976-2CC8D08AEE66}" destId="{1EFE79FE-B087-44A0-BD64-66086ABA632F}" srcOrd="0" destOrd="0" presId="urn:microsoft.com/office/officeart/2008/layout/RadialCluster"/>
    <dgm:cxn modelId="{17C23DA9-33B9-453C-8669-E7306217359B}" type="presParOf" srcId="{1EFE79FE-B087-44A0-BD64-66086ABA632F}" destId="{2CD5E0D4-8CB3-42A8-8AA3-7EFEF911DB17}" srcOrd="0" destOrd="0" presId="urn:microsoft.com/office/officeart/2008/layout/RadialCluster"/>
    <dgm:cxn modelId="{7A90DF3B-42CB-4A81-8917-52BC085BDF64}" type="presParOf" srcId="{1EFE79FE-B087-44A0-BD64-66086ABA632F}" destId="{98630D98-7FB4-423F-A1B2-3A549340F46D}" srcOrd="1" destOrd="0" presId="urn:microsoft.com/office/officeart/2008/layout/RadialCluster"/>
    <dgm:cxn modelId="{6CF4BDA6-E236-41A4-BD24-E2E983C08695}" type="presParOf" srcId="{1EFE79FE-B087-44A0-BD64-66086ABA632F}" destId="{CCE98C2B-0CF0-4C87-90E8-1A65D7603D1A}" srcOrd="2" destOrd="0" presId="urn:microsoft.com/office/officeart/2008/layout/RadialCluster"/>
    <dgm:cxn modelId="{48E7092C-4446-46FF-8F42-358CFF28BC2A}" type="presParOf" srcId="{1EFE79FE-B087-44A0-BD64-66086ABA632F}" destId="{35F0438F-1229-4292-832B-E3175A602923}" srcOrd="3" destOrd="0" presId="urn:microsoft.com/office/officeart/2008/layout/RadialCluster"/>
    <dgm:cxn modelId="{BF0F69C6-DCF1-4F62-8D6B-C89DC70A32D3}" type="presParOf" srcId="{1EFE79FE-B087-44A0-BD64-66086ABA632F}" destId="{4BDED163-2A5F-4A93-920C-797AF7965553}" srcOrd="4" destOrd="0" presId="urn:microsoft.com/office/officeart/2008/layout/RadialCluster"/>
    <dgm:cxn modelId="{84534DA4-AA31-4269-B0F8-25FC39769EC8}" type="presParOf" srcId="{1EFE79FE-B087-44A0-BD64-66086ABA632F}" destId="{729D3C8C-7D33-4ADC-899D-B7BD09EB4544}" srcOrd="5" destOrd="0" presId="urn:microsoft.com/office/officeart/2008/layout/RadialCluster"/>
    <dgm:cxn modelId="{9D860BEE-4008-412C-B0BF-B430B41040E2}" type="presParOf" srcId="{1EFE79FE-B087-44A0-BD64-66086ABA632F}" destId="{4C763CC9-87C6-4868-981D-4B91E6868AA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570702-1805-4951-B0B1-4CCEA5065CE3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5CCC467-E8EB-4D8D-B7EB-38C09531DE7B}">
      <dgm:prSet/>
      <dgm:spPr/>
      <dgm:t>
        <a:bodyPr/>
        <a:lstStyle/>
        <a:p>
          <a:r>
            <a:rPr lang="en-GB" dirty="0"/>
            <a:t>Apache Spark RDD</a:t>
          </a:r>
          <a:endParaRPr lang="en-IN" dirty="0"/>
        </a:p>
      </dgm:t>
    </dgm:pt>
    <dgm:pt modelId="{AFF47848-9EE2-4755-91E7-E1BCE9EBBC1A}" type="parTrans" cxnId="{2A205D3A-AE99-46CF-BA7B-27ECED773208}">
      <dgm:prSet/>
      <dgm:spPr/>
      <dgm:t>
        <a:bodyPr/>
        <a:lstStyle/>
        <a:p>
          <a:endParaRPr lang="en-IN"/>
        </a:p>
      </dgm:t>
    </dgm:pt>
    <dgm:pt modelId="{0DD2DF12-794E-46A2-B3AD-54296E7B511A}" type="sibTrans" cxnId="{2A205D3A-AE99-46CF-BA7B-27ECED773208}">
      <dgm:prSet/>
      <dgm:spPr/>
      <dgm:t>
        <a:bodyPr/>
        <a:lstStyle/>
        <a:p>
          <a:endParaRPr lang="en-IN"/>
        </a:p>
      </dgm:t>
    </dgm:pt>
    <dgm:pt modelId="{B059A0DA-5A06-4E80-8725-815FC9040BE3}">
      <dgm:prSet/>
      <dgm:spPr/>
      <dgm:t>
        <a:bodyPr/>
        <a:lstStyle/>
        <a:p>
          <a:r>
            <a:rPr lang="en-GB" dirty="0"/>
            <a:t>Lazy Evaluation</a:t>
          </a:r>
          <a:endParaRPr lang="en-IN" dirty="0"/>
        </a:p>
      </dgm:t>
    </dgm:pt>
    <dgm:pt modelId="{2970C68D-E644-4427-ABDF-84AEB075541F}" type="parTrans" cxnId="{060EFD75-DE69-46D2-A576-14087EB6FB6B}">
      <dgm:prSet/>
      <dgm:spPr/>
      <dgm:t>
        <a:bodyPr/>
        <a:lstStyle/>
        <a:p>
          <a:endParaRPr lang="en-IN"/>
        </a:p>
      </dgm:t>
    </dgm:pt>
    <dgm:pt modelId="{7CC28BB7-A2AF-4BAB-9222-F61C372E3257}" type="sibTrans" cxnId="{060EFD75-DE69-46D2-A576-14087EB6FB6B}">
      <dgm:prSet/>
      <dgm:spPr/>
      <dgm:t>
        <a:bodyPr/>
        <a:lstStyle/>
        <a:p>
          <a:endParaRPr lang="en-IN"/>
        </a:p>
      </dgm:t>
    </dgm:pt>
    <dgm:pt modelId="{0A003936-9D7C-464A-9B52-5D853BD05C1A}">
      <dgm:prSet/>
      <dgm:spPr/>
      <dgm:t>
        <a:bodyPr/>
        <a:lstStyle/>
        <a:p>
          <a:r>
            <a:rPr lang="en-GB" dirty="0"/>
            <a:t>Fault Tolerance</a:t>
          </a:r>
          <a:endParaRPr lang="en-IN" dirty="0"/>
        </a:p>
      </dgm:t>
    </dgm:pt>
    <dgm:pt modelId="{67DC958C-B419-41ED-B727-C3BB3F1B103C}" type="parTrans" cxnId="{E6E173A4-BC92-4C15-B4B9-3B7E2A75EB7D}">
      <dgm:prSet/>
      <dgm:spPr/>
      <dgm:t>
        <a:bodyPr/>
        <a:lstStyle/>
        <a:p>
          <a:endParaRPr lang="en-IN"/>
        </a:p>
      </dgm:t>
    </dgm:pt>
    <dgm:pt modelId="{D37F39CE-E865-4961-8FCB-DDBA02A52337}" type="sibTrans" cxnId="{E6E173A4-BC92-4C15-B4B9-3B7E2A75EB7D}">
      <dgm:prSet/>
      <dgm:spPr/>
      <dgm:t>
        <a:bodyPr/>
        <a:lstStyle/>
        <a:p>
          <a:endParaRPr lang="en-IN"/>
        </a:p>
      </dgm:t>
    </dgm:pt>
    <dgm:pt modelId="{CE50859B-F7D0-4941-9676-9F743F409CD7}">
      <dgm:prSet/>
      <dgm:spPr/>
      <dgm:t>
        <a:bodyPr/>
        <a:lstStyle/>
        <a:p>
          <a:r>
            <a:rPr lang="en-GB" dirty="0"/>
            <a:t>Immutability</a:t>
          </a:r>
          <a:endParaRPr lang="en-IN" dirty="0"/>
        </a:p>
      </dgm:t>
    </dgm:pt>
    <dgm:pt modelId="{A1591682-BCD0-4C37-8905-75B8C5350ED7}" type="parTrans" cxnId="{7A2530C7-2C93-4211-80D6-E02572CBF4F4}">
      <dgm:prSet/>
      <dgm:spPr/>
      <dgm:t>
        <a:bodyPr/>
        <a:lstStyle/>
        <a:p>
          <a:endParaRPr lang="en-IN"/>
        </a:p>
      </dgm:t>
    </dgm:pt>
    <dgm:pt modelId="{2BAB3117-446D-45AB-B6B5-FC5052F62EA2}" type="sibTrans" cxnId="{7A2530C7-2C93-4211-80D6-E02572CBF4F4}">
      <dgm:prSet/>
      <dgm:spPr/>
      <dgm:t>
        <a:bodyPr/>
        <a:lstStyle/>
        <a:p>
          <a:endParaRPr lang="en-IN"/>
        </a:p>
      </dgm:t>
    </dgm:pt>
    <dgm:pt modelId="{79FDF926-5C9B-4C36-A633-5AE1E8A03F7D}">
      <dgm:prSet/>
      <dgm:spPr/>
      <dgm:t>
        <a:bodyPr/>
        <a:lstStyle/>
        <a:p>
          <a:r>
            <a:rPr lang="en-GB" dirty="0"/>
            <a:t>Partitioning</a:t>
          </a:r>
          <a:endParaRPr lang="en-IN" dirty="0"/>
        </a:p>
      </dgm:t>
    </dgm:pt>
    <dgm:pt modelId="{41869702-A176-45C3-A8A2-C421485433C7}" type="parTrans" cxnId="{0DDA2D95-F1D3-4ECB-99E1-ABFEEEBC3F00}">
      <dgm:prSet/>
      <dgm:spPr/>
      <dgm:t>
        <a:bodyPr/>
        <a:lstStyle/>
        <a:p>
          <a:endParaRPr lang="en-IN"/>
        </a:p>
      </dgm:t>
    </dgm:pt>
    <dgm:pt modelId="{E48BBEDC-8735-4E50-A85B-ED531A1A8DF7}" type="sibTrans" cxnId="{0DDA2D95-F1D3-4ECB-99E1-ABFEEEBC3F00}">
      <dgm:prSet/>
      <dgm:spPr/>
      <dgm:t>
        <a:bodyPr/>
        <a:lstStyle/>
        <a:p>
          <a:endParaRPr lang="en-IN"/>
        </a:p>
      </dgm:t>
    </dgm:pt>
    <dgm:pt modelId="{5D2A93A7-81B9-4BFE-A912-77C59214680D}">
      <dgm:prSet/>
      <dgm:spPr/>
      <dgm:t>
        <a:bodyPr/>
        <a:lstStyle/>
        <a:p>
          <a:r>
            <a:rPr lang="en-GB" dirty="0"/>
            <a:t>Persistence</a:t>
          </a:r>
          <a:endParaRPr lang="en-IN" dirty="0"/>
        </a:p>
      </dgm:t>
    </dgm:pt>
    <dgm:pt modelId="{3631C3D6-543A-46B0-AF32-9CE139524FF2}" type="parTrans" cxnId="{2973ECC3-B7CA-43FC-A768-1581C381E604}">
      <dgm:prSet/>
      <dgm:spPr/>
      <dgm:t>
        <a:bodyPr/>
        <a:lstStyle/>
        <a:p>
          <a:endParaRPr lang="en-IN"/>
        </a:p>
      </dgm:t>
    </dgm:pt>
    <dgm:pt modelId="{7CD466DA-32FC-4AF1-A8A4-6B22E725634C}" type="sibTrans" cxnId="{2973ECC3-B7CA-43FC-A768-1581C381E604}">
      <dgm:prSet/>
      <dgm:spPr/>
      <dgm:t>
        <a:bodyPr/>
        <a:lstStyle/>
        <a:p>
          <a:endParaRPr lang="en-IN"/>
        </a:p>
      </dgm:t>
    </dgm:pt>
    <dgm:pt modelId="{8DF8A294-AFEB-48EB-A8B2-B1DEFF190BF0}">
      <dgm:prSet/>
      <dgm:spPr/>
      <dgm:t>
        <a:bodyPr/>
        <a:lstStyle/>
        <a:p>
          <a:r>
            <a:rPr lang="en-GB" dirty="0"/>
            <a:t>Coarse Grained Operations</a:t>
          </a:r>
          <a:endParaRPr lang="en-IN" dirty="0"/>
        </a:p>
      </dgm:t>
    </dgm:pt>
    <dgm:pt modelId="{DF725131-60EC-4502-A137-06EDEB859585}" type="parTrans" cxnId="{5897919F-036F-415B-80CA-6021A055B21E}">
      <dgm:prSet/>
      <dgm:spPr/>
      <dgm:t>
        <a:bodyPr/>
        <a:lstStyle/>
        <a:p>
          <a:endParaRPr lang="en-IN"/>
        </a:p>
      </dgm:t>
    </dgm:pt>
    <dgm:pt modelId="{0C9545B4-21C0-4697-907D-8C1A3E4A38FF}" type="sibTrans" cxnId="{5897919F-036F-415B-80CA-6021A055B21E}">
      <dgm:prSet/>
      <dgm:spPr/>
      <dgm:t>
        <a:bodyPr/>
        <a:lstStyle/>
        <a:p>
          <a:endParaRPr lang="en-IN"/>
        </a:p>
      </dgm:t>
    </dgm:pt>
    <dgm:pt modelId="{A389C907-16EA-42BF-A8E2-41B7CB09F0BE}">
      <dgm:prSet/>
      <dgm:spPr/>
      <dgm:t>
        <a:bodyPr/>
        <a:lstStyle/>
        <a:p>
          <a:r>
            <a:rPr lang="en-GB" dirty="0"/>
            <a:t>In-memory Computation</a:t>
          </a:r>
          <a:endParaRPr lang="en-IN" dirty="0"/>
        </a:p>
      </dgm:t>
    </dgm:pt>
    <dgm:pt modelId="{72D436EB-21D1-4E6D-96CC-0D0B627E4E8F}" type="parTrans" cxnId="{3D4E7906-976E-4BD2-B31F-A2DDCAF41560}">
      <dgm:prSet/>
      <dgm:spPr/>
      <dgm:t>
        <a:bodyPr/>
        <a:lstStyle/>
        <a:p>
          <a:endParaRPr lang="en-IN"/>
        </a:p>
      </dgm:t>
    </dgm:pt>
    <dgm:pt modelId="{91904D3D-FD5B-47F0-AB56-B02316D168FD}" type="sibTrans" cxnId="{3D4E7906-976E-4BD2-B31F-A2DDCAF41560}">
      <dgm:prSet/>
      <dgm:spPr/>
      <dgm:t>
        <a:bodyPr/>
        <a:lstStyle/>
        <a:p>
          <a:endParaRPr lang="en-IN"/>
        </a:p>
      </dgm:t>
    </dgm:pt>
    <dgm:pt modelId="{94BDB5D1-5C87-4BF7-A53D-53F7C842D745}" type="pres">
      <dgm:prSet presAssocID="{48570702-1805-4951-B0B1-4CCEA5065CE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AA65CD5-AD78-48E2-BB21-6C9537682DF8}" type="pres">
      <dgm:prSet presAssocID="{95CCC467-E8EB-4D8D-B7EB-38C09531DE7B}" presName="singleCycle" presStyleCnt="0"/>
      <dgm:spPr/>
    </dgm:pt>
    <dgm:pt modelId="{48654961-2D20-4999-B88B-811DD9EBF7D5}" type="pres">
      <dgm:prSet presAssocID="{95CCC467-E8EB-4D8D-B7EB-38C09531DE7B}" presName="singleCenter" presStyleLbl="node1" presStyleIdx="0" presStyleCnt="8">
        <dgm:presLayoutVars>
          <dgm:chMax val="7"/>
          <dgm:chPref val="7"/>
        </dgm:presLayoutVars>
      </dgm:prSet>
      <dgm:spPr/>
    </dgm:pt>
    <dgm:pt modelId="{6AFD4058-914D-4609-9704-8E7175D3C87B}" type="pres">
      <dgm:prSet presAssocID="{72D436EB-21D1-4E6D-96CC-0D0B627E4E8F}" presName="Name56" presStyleLbl="parChTrans1D2" presStyleIdx="0" presStyleCnt="7"/>
      <dgm:spPr/>
    </dgm:pt>
    <dgm:pt modelId="{6A7E9183-CA71-47E6-B21F-CFB1C2B566D3}" type="pres">
      <dgm:prSet presAssocID="{A389C907-16EA-42BF-A8E2-41B7CB09F0BE}" presName="text0" presStyleLbl="node1" presStyleIdx="1" presStyleCnt="8">
        <dgm:presLayoutVars>
          <dgm:bulletEnabled val="1"/>
        </dgm:presLayoutVars>
      </dgm:prSet>
      <dgm:spPr/>
    </dgm:pt>
    <dgm:pt modelId="{2EA58B64-447B-4F10-BDDB-BED1BD3E066C}" type="pres">
      <dgm:prSet presAssocID="{2970C68D-E644-4427-ABDF-84AEB075541F}" presName="Name56" presStyleLbl="parChTrans1D2" presStyleIdx="1" presStyleCnt="7"/>
      <dgm:spPr/>
    </dgm:pt>
    <dgm:pt modelId="{A5EC5773-3E35-45A4-81E7-13732AF06E20}" type="pres">
      <dgm:prSet presAssocID="{B059A0DA-5A06-4E80-8725-815FC9040BE3}" presName="text0" presStyleLbl="node1" presStyleIdx="2" presStyleCnt="8">
        <dgm:presLayoutVars>
          <dgm:bulletEnabled val="1"/>
        </dgm:presLayoutVars>
      </dgm:prSet>
      <dgm:spPr/>
    </dgm:pt>
    <dgm:pt modelId="{7194F31C-4553-4B4A-88CD-F6092875FFDE}" type="pres">
      <dgm:prSet presAssocID="{67DC958C-B419-41ED-B727-C3BB3F1B103C}" presName="Name56" presStyleLbl="parChTrans1D2" presStyleIdx="2" presStyleCnt="7"/>
      <dgm:spPr/>
    </dgm:pt>
    <dgm:pt modelId="{A58299D6-4CFD-449F-AF70-97BD08B8A233}" type="pres">
      <dgm:prSet presAssocID="{0A003936-9D7C-464A-9B52-5D853BD05C1A}" presName="text0" presStyleLbl="node1" presStyleIdx="3" presStyleCnt="8">
        <dgm:presLayoutVars>
          <dgm:bulletEnabled val="1"/>
        </dgm:presLayoutVars>
      </dgm:prSet>
      <dgm:spPr/>
    </dgm:pt>
    <dgm:pt modelId="{F54A69C1-09A4-4BA2-B016-CF6EF2D7DABE}" type="pres">
      <dgm:prSet presAssocID="{A1591682-BCD0-4C37-8905-75B8C5350ED7}" presName="Name56" presStyleLbl="parChTrans1D2" presStyleIdx="3" presStyleCnt="7"/>
      <dgm:spPr/>
    </dgm:pt>
    <dgm:pt modelId="{25167AD6-A1AC-47BF-9CEA-E86DB50DCF55}" type="pres">
      <dgm:prSet presAssocID="{CE50859B-F7D0-4941-9676-9F743F409CD7}" presName="text0" presStyleLbl="node1" presStyleIdx="4" presStyleCnt="8">
        <dgm:presLayoutVars>
          <dgm:bulletEnabled val="1"/>
        </dgm:presLayoutVars>
      </dgm:prSet>
      <dgm:spPr/>
    </dgm:pt>
    <dgm:pt modelId="{EBDEF251-9C8D-44EC-B0D5-1B36680E0720}" type="pres">
      <dgm:prSet presAssocID="{41869702-A176-45C3-A8A2-C421485433C7}" presName="Name56" presStyleLbl="parChTrans1D2" presStyleIdx="4" presStyleCnt="7"/>
      <dgm:spPr/>
    </dgm:pt>
    <dgm:pt modelId="{C54127AB-809E-4847-8F7B-8291131ACA4A}" type="pres">
      <dgm:prSet presAssocID="{79FDF926-5C9B-4C36-A633-5AE1E8A03F7D}" presName="text0" presStyleLbl="node1" presStyleIdx="5" presStyleCnt="8">
        <dgm:presLayoutVars>
          <dgm:bulletEnabled val="1"/>
        </dgm:presLayoutVars>
      </dgm:prSet>
      <dgm:spPr/>
    </dgm:pt>
    <dgm:pt modelId="{0E383D78-F291-408F-8258-43169436AC20}" type="pres">
      <dgm:prSet presAssocID="{3631C3D6-543A-46B0-AF32-9CE139524FF2}" presName="Name56" presStyleLbl="parChTrans1D2" presStyleIdx="5" presStyleCnt="7"/>
      <dgm:spPr/>
    </dgm:pt>
    <dgm:pt modelId="{670E8ED6-A0DA-4461-8C20-F4C17E43E51B}" type="pres">
      <dgm:prSet presAssocID="{5D2A93A7-81B9-4BFE-A912-77C59214680D}" presName="text0" presStyleLbl="node1" presStyleIdx="6" presStyleCnt="8">
        <dgm:presLayoutVars>
          <dgm:bulletEnabled val="1"/>
        </dgm:presLayoutVars>
      </dgm:prSet>
      <dgm:spPr/>
    </dgm:pt>
    <dgm:pt modelId="{0A40A057-F427-45DA-BB8D-1740FB6D26E8}" type="pres">
      <dgm:prSet presAssocID="{DF725131-60EC-4502-A137-06EDEB859585}" presName="Name56" presStyleLbl="parChTrans1D2" presStyleIdx="6" presStyleCnt="7"/>
      <dgm:spPr/>
    </dgm:pt>
    <dgm:pt modelId="{8DB5EB6F-19D6-4643-9BED-E7E2AF15D849}" type="pres">
      <dgm:prSet presAssocID="{8DF8A294-AFEB-48EB-A8B2-B1DEFF190BF0}" presName="text0" presStyleLbl="node1" presStyleIdx="7" presStyleCnt="8">
        <dgm:presLayoutVars>
          <dgm:bulletEnabled val="1"/>
        </dgm:presLayoutVars>
      </dgm:prSet>
      <dgm:spPr/>
    </dgm:pt>
  </dgm:ptLst>
  <dgm:cxnLst>
    <dgm:cxn modelId="{79CA6800-1B29-4229-AE71-8DC3EF0521D3}" type="presOf" srcId="{B059A0DA-5A06-4E80-8725-815FC9040BE3}" destId="{A5EC5773-3E35-45A4-81E7-13732AF06E20}" srcOrd="0" destOrd="0" presId="urn:microsoft.com/office/officeart/2008/layout/RadialCluster"/>
    <dgm:cxn modelId="{9D5B1B02-CCDF-4314-8C69-16550A3DBC79}" type="presOf" srcId="{A1591682-BCD0-4C37-8905-75B8C5350ED7}" destId="{F54A69C1-09A4-4BA2-B016-CF6EF2D7DABE}" srcOrd="0" destOrd="0" presId="urn:microsoft.com/office/officeart/2008/layout/RadialCluster"/>
    <dgm:cxn modelId="{D17C5702-425E-4236-BB55-E5B157CC4483}" type="presOf" srcId="{67DC958C-B419-41ED-B727-C3BB3F1B103C}" destId="{7194F31C-4553-4B4A-88CD-F6092875FFDE}" srcOrd="0" destOrd="0" presId="urn:microsoft.com/office/officeart/2008/layout/RadialCluster"/>
    <dgm:cxn modelId="{17D05606-28EF-4BC5-987B-0F3C58ADDB1F}" type="presOf" srcId="{DF725131-60EC-4502-A137-06EDEB859585}" destId="{0A40A057-F427-45DA-BB8D-1740FB6D26E8}" srcOrd="0" destOrd="0" presId="urn:microsoft.com/office/officeart/2008/layout/RadialCluster"/>
    <dgm:cxn modelId="{3D4E7906-976E-4BD2-B31F-A2DDCAF41560}" srcId="{95CCC467-E8EB-4D8D-B7EB-38C09531DE7B}" destId="{A389C907-16EA-42BF-A8E2-41B7CB09F0BE}" srcOrd="0" destOrd="0" parTransId="{72D436EB-21D1-4E6D-96CC-0D0B627E4E8F}" sibTransId="{91904D3D-FD5B-47F0-AB56-B02316D168FD}"/>
    <dgm:cxn modelId="{2A16EA0C-3DA2-4D32-9716-54894B279E4A}" type="presOf" srcId="{79FDF926-5C9B-4C36-A633-5AE1E8A03F7D}" destId="{C54127AB-809E-4847-8F7B-8291131ACA4A}" srcOrd="0" destOrd="0" presId="urn:microsoft.com/office/officeart/2008/layout/RadialCluster"/>
    <dgm:cxn modelId="{A1E13116-70F9-4FFA-ABC7-0DAFAB0CD887}" type="presOf" srcId="{5D2A93A7-81B9-4BFE-A912-77C59214680D}" destId="{670E8ED6-A0DA-4461-8C20-F4C17E43E51B}" srcOrd="0" destOrd="0" presId="urn:microsoft.com/office/officeart/2008/layout/RadialCluster"/>
    <dgm:cxn modelId="{2A205D3A-AE99-46CF-BA7B-27ECED773208}" srcId="{48570702-1805-4951-B0B1-4CCEA5065CE3}" destId="{95CCC467-E8EB-4D8D-B7EB-38C09531DE7B}" srcOrd="0" destOrd="0" parTransId="{AFF47848-9EE2-4755-91E7-E1BCE9EBBC1A}" sibTransId="{0DD2DF12-794E-46A2-B3AD-54296E7B511A}"/>
    <dgm:cxn modelId="{F9A0C63C-56F5-4746-AB63-110E0A5C9D96}" type="presOf" srcId="{72D436EB-21D1-4E6D-96CC-0D0B627E4E8F}" destId="{6AFD4058-914D-4609-9704-8E7175D3C87B}" srcOrd="0" destOrd="0" presId="urn:microsoft.com/office/officeart/2008/layout/RadialCluster"/>
    <dgm:cxn modelId="{D8CD4C69-D2B1-49A2-A578-9C8B80666962}" type="presOf" srcId="{41869702-A176-45C3-A8A2-C421485433C7}" destId="{EBDEF251-9C8D-44EC-B0D5-1B36680E0720}" srcOrd="0" destOrd="0" presId="urn:microsoft.com/office/officeart/2008/layout/RadialCluster"/>
    <dgm:cxn modelId="{42D43A51-EDB1-4ACE-BBC3-0B33C6BA35B6}" type="presOf" srcId="{8DF8A294-AFEB-48EB-A8B2-B1DEFF190BF0}" destId="{8DB5EB6F-19D6-4643-9BED-E7E2AF15D849}" srcOrd="0" destOrd="0" presId="urn:microsoft.com/office/officeart/2008/layout/RadialCluster"/>
    <dgm:cxn modelId="{060EFD75-DE69-46D2-A576-14087EB6FB6B}" srcId="{95CCC467-E8EB-4D8D-B7EB-38C09531DE7B}" destId="{B059A0DA-5A06-4E80-8725-815FC9040BE3}" srcOrd="1" destOrd="0" parTransId="{2970C68D-E644-4427-ABDF-84AEB075541F}" sibTransId="{7CC28BB7-A2AF-4BAB-9222-F61C372E3257}"/>
    <dgm:cxn modelId="{952EFA56-D540-48A5-81DE-E81E037C4990}" type="presOf" srcId="{0A003936-9D7C-464A-9B52-5D853BD05C1A}" destId="{A58299D6-4CFD-449F-AF70-97BD08B8A233}" srcOrd="0" destOrd="0" presId="urn:microsoft.com/office/officeart/2008/layout/RadialCluster"/>
    <dgm:cxn modelId="{C21B318A-71AF-4C4A-8F33-F4C611451A3C}" type="presOf" srcId="{48570702-1805-4951-B0B1-4CCEA5065CE3}" destId="{94BDB5D1-5C87-4BF7-A53D-53F7C842D745}" srcOrd="0" destOrd="0" presId="urn:microsoft.com/office/officeart/2008/layout/RadialCluster"/>
    <dgm:cxn modelId="{1F11BA8F-B82A-4F2B-ADF4-EDE16BFAC206}" type="presOf" srcId="{3631C3D6-543A-46B0-AF32-9CE139524FF2}" destId="{0E383D78-F291-408F-8258-43169436AC20}" srcOrd="0" destOrd="0" presId="urn:microsoft.com/office/officeart/2008/layout/RadialCluster"/>
    <dgm:cxn modelId="{0DDA2D95-F1D3-4ECB-99E1-ABFEEEBC3F00}" srcId="{95CCC467-E8EB-4D8D-B7EB-38C09531DE7B}" destId="{79FDF926-5C9B-4C36-A633-5AE1E8A03F7D}" srcOrd="4" destOrd="0" parTransId="{41869702-A176-45C3-A8A2-C421485433C7}" sibTransId="{E48BBEDC-8735-4E50-A85B-ED531A1A8DF7}"/>
    <dgm:cxn modelId="{5897919F-036F-415B-80CA-6021A055B21E}" srcId="{95CCC467-E8EB-4D8D-B7EB-38C09531DE7B}" destId="{8DF8A294-AFEB-48EB-A8B2-B1DEFF190BF0}" srcOrd="6" destOrd="0" parTransId="{DF725131-60EC-4502-A137-06EDEB859585}" sibTransId="{0C9545B4-21C0-4697-907D-8C1A3E4A38FF}"/>
    <dgm:cxn modelId="{E6E173A4-BC92-4C15-B4B9-3B7E2A75EB7D}" srcId="{95CCC467-E8EB-4D8D-B7EB-38C09531DE7B}" destId="{0A003936-9D7C-464A-9B52-5D853BD05C1A}" srcOrd="2" destOrd="0" parTransId="{67DC958C-B419-41ED-B727-C3BB3F1B103C}" sibTransId="{D37F39CE-E865-4961-8FCB-DDBA02A52337}"/>
    <dgm:cxn modelId="{4206CDC0-757A-41D8-B8F8-FADC124469D5}" type="presOf" srcId="{CE50859B-F7D0-4941-9676-9F743F409CD7}" destId="{25167AD6-A1AC-47BF-9CEA-E86DB50DCF55}" srcOrd="0" destOrd="0" presId="urn:microsoft.com/office/officeart/2008/layout/RadialCluster"/>
    <dgm:cxn modelId="{2973ECC3-B7CA-43FC-A768-1581C381E604}" srcId="{95CCC467-E8EB-4D8D-B7EB-38C09531DE7B}" destId="{5D2A93A7-81B9-4BFE-A912-77C59214680D}" srcOrd="5" destOrd="0" parTransId="{3631C3D6-543A-46B0-AF32-9CE139524FF2}" sibTransId="{7CD466DA-32FC-4AF1-A8A4-6B22E725634C}"/>
    <dgm:cxn modelId="{7A2530C7-2C93-4211-80D6-E02572CBF4F4}" srcId="{95CCC467-E8EB-4D8D-B7EB-38C09531DE7B}" destId="{CE50859B-F7D0-4941-9676-9F743F409CD7}" srcOrd="3" destOrd="0" parTransId="{A1591682-BCD0-4C37-8905-75B8C5350ED7}" sibTransId="{2BAB3117-446D-45AB-B6B5-FC5052F62EA2}"/>
    <dgm:cxn modelId="{8B34DEC7-57DA-4D33-9831-2CA7C2C22522}" type="presOf" srcId="{A389C907-16EA-42BF-A8E2-41B7CB09F0BE}" destId="{6A7E9183-CA71-47E6-B21F-CFB1C2B566D3}" srcOrd="0" destOrd="0" presId="urn:microsoft.com/office/officeart/2008/layout/RadialCluster"/>
    <dgm:cxn modelId="{692E9CEC-343A-4639-85C5-AFDCA4763664}" type="presOf" srcId="{95CCC467-E8EB-4D8D-B7EB-38C09531DE7B}" destId="{48654961-2D20-4999-B88B-811DD9EBF7D5}" srcOrd="0" destOrd="0" presId="urn:microsoft.com/office/officeart/2008/layout/RadialCluster"/>
    <dgm:cxn modelId="{79D072EE-C60E-4DC6-93F2-F899A4AC9892}" type="presOf" srcId="{2970C68D-E644-4427-ABDF-84AEB075541F}" destId="{2EA58B64-447B-4F10-BDDB-BED1BD3E066C}" srcOrd="0" destOrd="0" presId="urn:microsoft.com/office/officeart/2008/layout/RadialCluster"/>
    <dgm:cxn modelId="{4460677B-B051-4AA4-B15B-D01F01EF7504}" type="presParOf" srcId="{94BDB5D1-5C87-4BF7-A53D-53F7C842D745}" destId="{6AA65CD5-AD78-48E2-BB21-6C9537682DF8}" srcOrd="0" destOrd="0" presId="urn:microsoft.com/office/officeart/2008/layout/RadialCluster"/>
    <dgm:cxn modelId="{600FB01C-EC8E-45CE-84E4-02C12AD32D37}" type="presParOf" srcId="{6AA65CD5-AD78-48E2-BB21-6C9537682DF8}" destId="{48654961-2D20-4999-B88B-811DD9EBF7D5}" srcOrd="0" destOrd="0" presId="urn:microsoft.com/office/officeart/2008/layout/RadialCluster"/>
    <dgm:cxn modelId="{704E3E37-2AE5-4AB5-ABBB-F360DA61B76C}" type="presParOf" srcId="{6AA65CD5-AD78-48E2-BB21-6C9537682DF8}" destId="{6AFD4058-914D-4609-9704-8E7175D3C87B}" srcOrd="1" destOrd="0" presId="urn:microsoft.com/office/officeart/2008/layout/RadialCluster"/>
    <dgm:cxn modelId="{ED95846F-9901-4608-8CB8-9DBCD11C0022}" type="presParOf" srcId="{6AA65CD5-AD78-48E2-BB21-6C9537682DF8}" destId="{6A7E9183-CA71-47E6-B21F-CFB1C2B566D3}" srcOrd="2" destOrd="0" presId="urn:microsoft.com/office/officeart/2008/layout/RadialCluster"/>
    <dgm:cxn modelId="{AA36FDD3-AAC7-4E7C-B3EA-0DC4B0804FF7}" type="presParOf" srcId="{6AA65CD5-AD78-48E2-BB21-6C9537682DF8}" destId="{2EA58B64-447B-4F10-BDDB-BED1BD3E066C}" srcOrd="3" destOrd="0" presId="urn:microsoft.com/office/officeart/2008/layout/RadialCluster"/>
    <dgm:cxn modelId="{3CC8C342-3303-46C4-B6F1-21D7A9FA7314}" type="presParOf" srcId="{6AA65CD5-AD78-48E2-BB21-6C9537682DF8}" destId="{A5EC5773-3E35-45A4-81E7-13732AF06E20}" srcOrd="4" destOrd="0" presId="urn:microsoft.com/office/officeart/2008/layout/RadialCluster"/>
    <dgm:cxn modelId="{C85E72F8-4A39-4A0D-9B7F-068EC632F90A}" type="presParOf" srcId="{6AA65CD5-AD78-48E2-BB21-6C9537682DF8}" destId="{7194F31C-4553-4B4A-88CD-F6092875FFDE}" srcOrd="5" destOrd="0" presId="urn:microsoft.com/office/officeart/2008/layout/RadialCluster"/>
    <dgm:cxn modelId="{E79F928E-930F-4002-BE1B-8C029CC2D53F}" type="presParOf" srcId="{6AA65CD5-AD78-48E2-BB21-6C9537682DF8}" destId="{A58299D6-4CFD-449F-AF70-97BD08B8A233}" srcOrd="6" destOrd="0" presId="urn:microsoft.com/office/officeart/2008/layout/RadialCluster"/>
    <dgm:cxn modelId="{504F4D8A-EF0F-441B-BAEE-4AC31F0A8CD0}" type="presParOf" srcId="{6AA65CD5-AD78-48E2-BB21-6C9537682DF8}" destId="{F54A69C1-09A4-4BA2-B016-CF6EF2D7DABE}" srcOrd="7" destOrd="0" presId="urn:microsoft.com/office/officeart/2008/layout/RadialCluster"/>
    <dgm:cxn modelId="{65311407-7B50-48CD-BE58-367568108EDF}" type="presParOf" srcId="{6AA65CD5-AD78-48E2-BB21-6C9537682DF8}" destId="{25167AD6-A1AC-47BF-9CEA-E86DB50DCF55}" srcOrd="8" destOrd="0" presId="urn:microsoft.com/office/officeart/2008/layout/RadialCluster"/>
    <dgm:cxn modelId="{EA1B81B8-8582-474B-8193-CD7A164E8A4F}" type="presParOf" srcId="{6AA65CD5-AD78-48E2-BB21-6C9537682DF8}" destId="{EBDEF251-9C8D-44EC-B0D5-1B36680E0720}" srcOrd="9" destOrd="0" presId="urn:microsoft.com/office/officeart/2008/layout/RadialCluster"/>
    <dgm:cxn modelId="{2139A2EC-7584-4CA9-8FED-7E6B012363B6}" type="presParOf" srcId="{6AA65CD5-AD78-48E2-BB21-6C9537682DF8}" destId="{C54127AB-809E-4847-8F7B-8291131ACA4A}" srcOrd="10" destOrd="0" presId="urn:microsoft.com/office/officeart/2008/layout/RadialCluster"/>
    <dgm:cxn modelId="{7CEBFC72-3018-44F4-9B2B-6B0AAC54D1A2}" type="presParOf" srcId="{6AA65CD5-AD78-48E2-BB21-6C9537682DF8}" destId="{0E383D78-F291-408F-8258-43169436AC20}" srcOrd="11" destOrd="0" presId="urn:microsoft.com/office/officeart/2008/layout/RadialCluster"/>
    <dgm:cxn modelId="{A1D77530-E7B7-4742-861F-3D2D2CA36EFC}" type="presParOf" srcId="{6AA65CD5-AD78-48E2-BB21-6C9537682DF8}" destId="{670E8ED6-A0DA-4461-8C20-F4C17E43E51B}" srcOrd="12" destOrd="0" presId="urn:microsoft.com/office/officeart/2008/layout/RadialCluster"/>
    <dgm:cxn modelId="{AEBCA2A4-66BA-42C4-B305-32C8010EDAA0}" type="presParOf" srcId="{6AA65CD5-AD78-48E2-BB21-6C9537682DF8}" destId="{0A40A057-F427-45DA-BB8D-1740FB6D26E8}" srcOrd="13" destOrd="0" presId="urn:microsoft.com/office/officeart/2008/layout/RadialCluster"/>
    <dgm:cxn modelId="{BB52D1FF-4D45-4070-A7FD-08663C379EC0}" type="presParOf" srcId="{6AA65CD5-AD78-48E2-BB21-6C9537682DF8}" destId="{8DB5EB6F-19D6-4643-9BED-E7E2AF15D849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E0D317-8758-4FD2-8B36-E824E99EAAE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F0BE39C-0F8B-4BE9-B80C-2E2D44E004F5}">
      <dgm:prSet/>
      <dgm:spPr/>
      <dgm:t>
        <a:bodyPr/>
        <a:lstStyle/>
        <a:p>
          <a:r>
            <a:rPr lang="en-IN"/>
            <a:t>Thank you</a:t>
          </a:r>
          <a:br>
            <a:rPr lang="en-IN"/>
          </a:br>
          <a:r>
            <a:rPr lang="en-IN"/>
            <a:t>Q&amp; A</a:t>
          </a:r>
        </a:p>
      </dgm:t>
    </dgm:pt>
    <dgm:pt modelId="{26493FB2-B621-4486-9311-4E888DB6F8D7}" type="parTrans" cxnId="{F5201DA4-25CE-4AEC-B161-A7485AB18D3A}">
      <dgm:prSet/>
      <dgm:spPr/>
      <dgm:t>
        <a:bodyPr/>
        <a:lstStyle/>
        <a:p>
          <a:endParaRPr lang="en-IN"/>
        </a:p>
      </dgm:t>
    </dgm:pt>
    <dgm:pt modelId="{96365455-C575-4C46-88CD-E182F469273F}" type="sibTrans" cxnId="{F5201DA4-25CE-4AEC-B161-A7485AB18D3A}">
      <dgm:prSet/>
      <dgm:spPr/>
      <dgm:t>
        <a:bodyPr/>
        <a:lstStyle/>
        <a:p>
          <a:endParaRPr lang="en-IN"/>
        </a:p>
      </dgm:t>
    </dgm:pt>
    <dgm:pt modelId="{37345432-A59C-46C7-9E39-1A7AD2567647}" type="pres">
      <dgm:prSet presAssocID="{69E0D317-8758-4FD2-8B36-E824E99EAAE7}" presName="linearFlow" presStyleCnt="0">
        <dgm:presLayoutVars>
          <dgm:dir/>
          <dgm:animLvl val="lvl"/>
          <dgm:resizeHandles val="exact"/>
        </dgm:presLayoutVars>
      </dgm:prSet>
      <dgm:spPr/>
    </dgm:pt>
    <dgm:pt modelId="{3A604888-B4B2-4992-B189-87A8D09D727E}" type="pres">
      <dgm:prSet presAssocID="{AF0BE39C-0F8B-4BE9-B80C-2E2D44E004F5}" presName="composite" presStyleCnt="0"/>
      <dgm:spPr/>
    </dgm:pt>
    <dgm:pt modelId="{D138714E-A112-4A67-AA36-5FBA8A22C8C9}" type="pres">
      <dgm:prSet presAssocID="{AF0BE39C-0F8B-4BE9-B80C-2E2D44E004F5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57286497-B179-4A2B-821A-7E31D5CC1AE2}" type="pres">
      <dgm:prSet presAssocID="{AF0BE39C-0F8B-4BE9-B80C-2E2D44E004F5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E2CAE2E-C4FB-4C66-91E4-D3DA0BAD1BE6}" type="presOf" srcId="{AF0BE39C-0F8B-4BE9-B80C-2E2D44E004F5}" destId="{D138714E-A112-4A67-AA36-5FBA8A22C8C9}" srcOrd="0" destOrd="0" presId="urn:microsoft.com/office/officeart/2005/8/layout/chevron2"/>
    <dgm:cxn modelId="{8A905C8B-601D-4EB7-8CBA-1F14D9C8356A}" type="presOf" srcId="{69E0D317-8758-4FD2-8B36-E824E99EAAE7}" destId="{37345432-A59C-46C7-9E39-1A7AD2567647}" srcOrd="0" destOrd="0" presId="urn:microsoft.com/office/officeart/2005/8/layout/chevron2"/>
    <dgm:cxn modelId="{F5201DA4-25CE-4AEC-B161-A7485AB18D3A}" srcId="{69E0D317-8758-4FD2-8B36-E824E99EAAE7}" destId="{AF0BE39C-0F8B-4BE9-B80C-2E2D44E004F5}" srcOrd="0" destOrd="0" parTransId="{26493FB2-B621-4486-9311-4E888DB6F8D7}" sibTransId="{96365455-C575-4C46-88CD-E182F469273F}"/>
    <dgm:cxn modelId="{CADE1BE5-6DF7-4A55-9694-53A97258A736}" type="presParOf" srcId="{37345432-A59C-46C7-9E39-1A7AD2567647}" destId="{3A604888-B4B2-4992-B189-87A8D09D727E}" srcOrd="0" destOrd="0" presId="urn:microsoft.com/office/officeart/2005/8/layout/chevron2"/>
    <dgm:cxn modelId="{740F57C6-5418-4CAC-B4B0-BF9B6B7BC449}" type="presParOf" srcId="{3A604888-B4B2-4992-B189-87A8D09D727E}" destId="{D138714E-A112-4A67-AA36-5FBA8A22C8C9}" srcOrd="0" destOrd="0" presId="urn:microsoft.com/office/officeart/2005/8/layout/chevron2"/>
    <dgm:cxn modelId="{A4C1BE73-BBB3-48A5-BA90-8BFE886E012F}" type="presParOf" srcId="{3A604888-B4B2-4992-B189-87A8D09D727E}" destId="{57286497-B179-4A2B-821A-7E31D5CC1AE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4B160-B216-4850-8081-8BA63F07A64C}">
      <dsp:nvSpPr>
        <dsp:cNvPr id="0" name=""/>
        <dsp:cNvSpPr/>
      </dsp:nvSpPr>
      <dsp:spPr>
        <a:xfrm>
          <a:off x="0" y="716280"/>
          <a:ext cx="9144000" cy="9550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6D719-2A55-4089-956F-986EA3F3D372}">
      <dsp:nvSpPr>
        <dsp:cNvPr id="0" name=""/>
        <dsp:cNvSpPr/>
      </dsp:nvSpPr>
      <dsp:spPr>
        <a:xfrm>
          <a:off x="0" y="0"/>
          <a:ext cx="8229600" cy="95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b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Big Data Engineering Module-2</a:t>
          </a:r>
        </a:p>
      </dsp:txBody>
      <dsp:txXfrm>
        <a:off x="0" y="0"/>
        <a:ext cx="8229600" cy="955040"/>
      </dsp:txXfrm>
    </dsp:sp>
    <dsp:sp modelId="{EC8A7DF1-88B8-480E-B819-BE9DCDD42E95}">
      <dsp:nvSpPr>
        <dsp:cNvPr id="0" name=""/>
        <dsp:cNvSpPr/>
      </dsp:nvSpPr>
      <dsp:spPr>
        <a:xfrm>
          <a:off x="3995420" y="1074420"/>
          <a:ext cx="238760" cy="2387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AC53A-325B-4159-ABCA-5B2BB4F4CD67}">
      <dsp:nvSpPr>
        <dsp:cNvPr id="0" name=""/>
        <dsp:cNvSpPr/>
      </dsp:nvSpPr>
      <dsp:spPr>
        <a:xfrm>
          <a:off x="1173012" y="4907"/>
          <a:ext cx="1526976" cy="15269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SparkContext</a:t>
          </a:r>
          <a:br>
            <a:rPr lang="en-IN" sz="1500" kern="1200" dirty="0"/>
          </a:br>
          <a:endParaRPr lang="en-IN" sz="1500" kern="1200" dirty="0"/>
        </a:p>
      </dsp:txBody>
      <dsp:txXfrm>
        <a:off x="1396632" y="228527"/>
        <a:ext cx="1079736" cy="1079736"/>
      </dsp:txXfrm>
    </dsp:sp>
    <dsp:sp modelId="{B699226C-B168-4825-8DA9-9AF99DCC39FD}">
      <dsp:nvSpPr>
        <dsp:cNvPr id="0" name=""/>
        <dsp:cNvSpPr/>
      </dsp:nvSpPr>
      <dsp:spPr>
        <a:xfrm>
          <a:off x="1493677" y="1655874"/>
          <a:ext cx="885646" cy="88564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611069" y="1994545"/>
        <a:ext cx="650862" cy="208304"/>
      </dsp:txXfrm>
    </dsp:sp>
    <dsp:sp modelId="{36470ABC-217A-4392-9222-C55FA5866B41}">
      <dsp:nvSpPr>
        <dsp:cNvPr id="0" name=""/>
        <dsp:cNvSpPr/>
      </dsp:nvSpPr>
      <dsp:spPr>
        <a:xfrm>
          <a:off x="1173012" y="2665511"/>
          <a:ext cx="1526976" cy="15269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SQLContext</a:t>
          </a:r>
          <a:br>
            <a:rPr lang="en-IN" sz="1500" kern="1200" dirty="0"/>
          </a:br>
          <a:endParaRPr lang="en-IN" sz="1500" kern="1200" dirty="0"/>
        </a:p>
      </dsp:txBody>
      <dsp:txXfrm>
        <a:off x="1396632" y="2889131"/>
        <a:ext cx="1079736" cy="1079736"/>
      </dsp:txXfrm>
    </dsp:sp>
    <dsp:sp modelId="{BDF83E1F-A317-4009-9C17-0412A3E20D90}">
      <dsp:nvSpPr>
        <dsp:cNvPr id="0" name=""/>
        <dsp:cNvSpPr/>
      </dsp:nvSpPr>
      <dsp:spPr>
        <a:xfrm>
          <a:off x="1493677" y="4316478"/>
          <a:ext cx="885646" cy="88564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611069" y="4655149"/>
        <a:ext cx="650862" cy="208304"/>
      </dsp:txXfrm>
    </dsp:sp>
    <dsp:sp modelId="{1357FA6B-421E-464E-A640-559B1CF96942}">
      <dsp:nvSpPr>
        <dsp:cNvPr id="0" name=""/>
        <dsp:cNvSpPr/>
      </dsp:nvSpPr>
      <dsp:spPr>
        <a:xfrm>
          <a:off x="1173012" y="5326115"/>
          <a:ext cx="1526976" cy="15269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Hive Context</a:t>
          </a:r>
          <a:br>
            <a:rPr lang="en-IN" sz="1500" kern="1200" dirty="0"/>
          </a:br>
          <a:endParaRPr lang="en-IN" sz="1500" kern="1200" dirty="0"/>
        </a:p>
      </dsp:txBody>
      <dsp:txXfrm>
        <a:off x="1396632" y="5549735"/>
        <a:ext cx="1079736" cy="1079736"/>
      </dsp:txXfrm>
    </dsp:sp>
    <dsp:sp modelId="{35510F5F-2939-49DE-831D-C443286A9D64}">
      <dsp:nvSpPr>
        <dsp:cNvPr id="0" name=""/>
        <dsp:cNvSpPr/>
      </dsp:nvSpPr>
      <dsp:spPr>
        <a:xfrm>
          <a:off x="2929035" y="3144981"/>
          <a:ext cx="485578" cy="568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929035" y="3258588"/>
        <a:ext cx="339905" cy="340821"/>
      </dsp:txXfrm>
    </dsp:sp>
    <dsp:sp modelId="{2314D42F-9522-4398-9E9D-5AD0EFE30C11}">
      <dsp:nvSpPr>
        <dsp:cNvPr id="0" name=""/>
        <dsp:cNvSpPr/>
      </dsp:nvSpPr>
      <dsp:spPr>
        <a:xfrm>
          <a:off x="3616174" y="1902022"/>
          <a:ext cx="7402812" cy="3053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Streaming Context</a:t>
          </a:r>
          <a:br>
            <a:rPr lang="en-IN" sz="3500" kern="1200" dirty="0"/>
          </a:br>
          <a:r>
            <a:rPr lang="en-IN" sz="3500" kern="1200" dirty="0"/>
            <a:t>SparkSession(SparkContext, SQLContext, Hivecontext</a:t>
          </a:r>
        </a:p>
      </dsp:txBody>
      <dsp:txXfrm>
        <a:off x="4700291" y="2349263"/>
        <a:ext cx="5234578" cy="21594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5467F-2F95-4A19-A17E-78EEE141405F}">
      <dsp:nvSpPr>
        <dsp:cNvPr id="0" name=""/>
        <dsp:cNvSpPr/>
      </dsp:nvSpPr>
      <dsp:spPr>
        <a:xfrm rot="1775499">
          <a:off x="4103334" y="4296004"/>
          <a:ext cx="1181701" cy="61699"/>
        </a:xfrm>
        <a:custGeom>
          <a:avLst/>
          <a:gdLst/>
          <a:ahLst/>
          <a:cxnLst/>
          <a:rect l="0" t="0" r="0" b="0"/>
          <a:pathLst>
            <a:path>
              <a:moveTo>
                <a:pt x="0" y="30849"/>
              </a:moveTo>
              <a:lnTo>
                <a:pt x="1181701" y="30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792A0-484A-4283-AC8B-AB56FF8417E6}">
      <dsp:nvSpPr>
        <dsp:cNvPr id="0" name=""/>
        <dsp:cNvSpPr/>
      </dsp:nvSpPr>
      <dsp:spPr>
        <a:xfrm rot="19878369">
          <a:off x="4094581" y="2037469"/>
          <a:ext cx="1397685" cy="61699"/>
        </a:xfrm>
        <a:custGeom>
          <a:avLst/>
          <a:gdLst/>
          <a:ahLst/>
          <a:cxnLst/>
          <a:rect l="0" t="0" r="0" b="0"/>
          <a:pathLst>
            <a:path>
              <a:moveTo>
                <a:pt x="0" y="30849"/>
              </a:moveTo>
              <a:lnTo>
                <a:pt x="1397685" y="30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2750E-4D37-4C3B-8AAA-058486F6F899}">
      <dsp:nvSpPr>
        <dsp:cNvPr id="0" name=""/>
        <dsp:cNvSpPr/>
      </dsp:nvSpPr>
      <dsp:spPr>
        <a:xfrm>
          <a:off x="628171" y="1114898"/>
          <a:ext cx="4179093" cy="41790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498F0-A660-44D0-917D-EF969D8C53FE}">
      <dsp:nvSpPr>
        <dsp:cNvPr id="0" name=""/>
        <dsp:cNvSpPr/>
      </dsp:nvSpPr>
      <dsp:spPr>
        <a:xfrm>
          <a:off x="5262800" y="1411"/>
          <a:ext cx="2339488" cy="2339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Rather than using three steps SparkSession object single step</a:t>
          </a:r>
          <a:br>
            <a:rPr lang="en-IN" sz="1700" kern="1200" dirty="0"/>
          </a:br>
          <a:br>
            <a:rPr lang="en-IN" sz="1700" kern="1200" dirty="0"/>
          </a:br>
          <a:endParaRPr lang="en-IN" sz="1700" kern="1200" dirty="0"/>
        </a:p>
      </dsp:txBody>
      <dsp:txXfrm>
        <a:off x="5605410" y="344021"/>
        <a:ext cx="1654268" cy="1654268"/>
      </dsp:txXfrm>
    </dsp:sp>
    <dsp:sp modelId="{1877BC95-D610-4FB5-9381-15276BDD29FE}">
      <dsp:nvSpPr>
        <dsp:cNvPr id="0" name=""/>
        <dsp:cNvSpPr/>
      </dsp:nvSpPr>
      <dsp:spPr>
        <a:xfrm>
          <a:off x="5044442" y="3984006"/>
          <a:ext cx="2507456" cy="2507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Within SparkSession we use SparkContext, hive context, SQLContext.</a:t>
          </a:r>
          <a:br>
            <a:rPr lang="en-IN" sz="1700" kern="1200" dirty="0"/>
          </a:br>
          <a:br>
            <a:rPr lang="en-IN" sz="1700" kern="1200" dirty="0"/>
          </a:br>
          <a:endParaRPr lang="en-IN" sz="1700" kern="1200" dirty="0"/>
        </a:p>
      </dsp:txBody>
      <dsp:txXfrm>
        <a:off x="5411650" y="4351214"/>
        <a:ext cx="1773040" cy="1773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1048B-F6D4-44F8-8A2E-651D63E64DA2}">
      <dsp:nvSpPr>
        <dsp:cNvPr id="0" name=""/>
        <dsp:cNvSpPr/>
      </dsp:nvSpPr>
      <dsp:spPr>
        <a:xfrm>
          <a:off x="914399" y="0"/>
          <a:ext cx="10363200" cy="425500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20D5C-FE6F-4029-9E51-D30EEF81DD8F}">
      <dsp:nvSpPr>
        <dsp:cNvPr id="0" name=""/>
        <dsp:cNvSpPr/>
      </dsp:nvSpPr>
      <dsp:spPr>
        <a:xfrm>
          <a:off x="0" y="1276500"/>
          <a:ext cx="12192000" cy="1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800" kern="1200"/>
            <a:t>Spark shell is troubleshooting purpose</a:t>
          </a:r>
        </a:p>
      </dsp:txBody>
      <dsp:txXfrm>
        <a:off x="83085" y="1359585"/>
        <a:ext cx="12025830" cy="15358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DA244-5E16-4EEC-BC63-C49EB8E87C0E}">
      <dsp:nvSpPr>
        <dsp:cNvPr id="0" name=""/>
        <dsp:cNvSpPr/>
      </dsp:nvSpPr>
      <dsp:spPr>
        <a:xfrm>
          <a:off x="5238" y="2943604"/>
          <a:ext cx="1553765" cy="575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Hadoop.</a:t>
          </a:r>
        </a:p>
      </dsp:txBody>
      <dsp:txXfrm>
        <a:off x="5238" y="2943604"/>
        <a:ext cx="1553765" cy="575510"/>
      </dsp:txXfrm>
    </dsp:sp>
    <dsp:sp modelId="{2C74C92B-92B8-4283-9C0D-2482BAE1092F}">
      <dsp:nvSpPr>
        <dsp:cNvPr id="0" name=""/>
        <dsp:cNvSpPr/>
      </dsp:nvSpPr>
      <dsp:spPr>
        <a:xfrm>
          <a:off x="5238" y="3519114"/>
          <a:ext cx="1553765" cy="395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43DEB-2A45-4BB3-88C7-B3F9DD392C61}">
      <dsp:nvSpPr>
        <dsp:cNvPr id="0" name=""/>
        <dsp:cNvSpPr/>
      </dsp:nvSpPr>
      <dsp:spPr>
        <a:xfrm>
          <a:off x="1776531" y="2943604"/>
          <a:ext cx="1553765" cy="575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1. Distributed storage -------HDFS /S3/ADLS//Fat32/ext3</a:t>
          </a:r>
        </a:p>
      </dsp:txBody>
      <dsp:txXfrm>
        <a:off x="1776531" y="2943604"/>
        <a:ext cx="1553765" cy="575510"/>
      </dsp:txXfrm>
    </dsp:sp>
    <dsp:sp modelId="{60E4FAE8-E59E-47EC-9AB7-ECE92C0146C4}">
      <dsp:nvSpPr>
        <dsp:cNvPr id="0" name=""/>
        <dsp:cNvSpPr/>
      </dsp:nvSpPr>
      <dsp:spPr>
        <a:xfrm>
          <a:off x="1776531" y="3519114"/>
          <a:ext cx="1553765" cy="395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19F82-3790-490B-86A6-79C9AAC6E79A}">
      <dsp:nvSpPr>
        <dsp:cNvPr id="0" name=""/>
        <dsp:cNvSpPr/>
      </dsp:nvSpPr>
      <dsp:spPr>
        <a:xfrm>
          <a:off x="3547824" y="2943604"/>
          <a:ext cx="1553765" cy="575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2. Parallel Processing MapReduce ------SPARK has replaced MapReduce/ Spark/ Splunk/Flink/Storm</a:t>
          </a:r>
        </a:p>
      </dsp:txBody>
      <dsp:txXfrm>
        <a:off x="3547824" y="2943604"/>
        <a:ext cx="1553765" cy="575510"/>
      </dsp:txXfrm>
    </dsp:sp>
    <dsp:sp modelId="{883FBBFE-04F2-4984-AFE7-8FCFCDCBCA63}">
      <dsp:nvSpPr>
        <dsp:cNvPr id="0" name=""/>
        <dsp:cNvSpPr/>
      </dsp:nvSpPr>
      <dsp:spPr>
        <a:xfrm>
          <a:off x="3547824" y="3519114"/>
          <a:ext cx="1553765" cy="395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10783-768F-4CD4-B2D4-0894327171F7}">
      <dsp:nvSpPr>
        <dsp:cNvPr id="0" name=""/>
        <dsp:cNvSpPr/>
      </dsp:nvSpPr>
      <dsp:spPr>
        <a:xfrm>
          <a:off x="5319117" y="2943604"/>
          <a:ext cx="1553765" cy="575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3. Cluster Management--------ADLS YARN (yet another resource manager) / Kubernetes/ EC2</a:t>
          </a:r>
        </a:p>
      </dsp:txBody>
      <dsp:txXfrm>
        <a:off x="5319117" y="2943604"/>
        <a:ext cx="1553765" cy="575510"/>
      </dsp:txXfrm>
    </dsp:sp>
    <dsp:sp modelId="{B759640D-4E59-4DF6-B003-485D0AA03127}">
      <dsp:nvSpPr>
        <dsp:cNvPr id="0" name=""/>
        <dsp:cNvSpPr/>
      </dsp:nvSpPr>
      <dsp:spPr>
        <a:xfrm>
          <a:off x="5319117" y="3519114"/>
          <a:ext cx="1553765" cy="395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390E2-C1B0-40BA-91C9-A8DC89039FF2}">
      <dsp:nvSpPr>
        <dsp:cNvPr id="0" name=""/>
        <dsp:cNvSpPr/>
      </dsp:nvSpPr>
      <dsp:spPr>
        <a:xfrm>
          <a:off x="7090410" y="2943604"/>
          <a:ext cx="1553765" cy="575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1) read the file</a:t>
          </a:r>
        </a:p>
      </dsp:txBody>
      <dsp:txXfrm>
        <a:off x="7090410" y="2943604"/>
        <a:ext cx="1553765" cy="575510"/>
      </dsp:txXfrm>
    </dsp:sp>
    <dsp:sp modelId="{D76BE238-B38A-4F23-B965-E27E9C404118}">
      <dsp:nvSpPr>
        <dsp:cNvPr id="0" name=""/>
        <dsp:cNvSpPr/>
      </dsp:nvSpPr>
      <dsp:spPr>
        <a:xfrm>
          <a:off x="7090410" y="3519114"/>
          <a:ext cx="1553765" cy="395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DA7C4-FE4D-4A99-9FBD-5D1258CAAFB2}">
      <dsp:nvSpPr>
        <dsp:cNvPr id="0" name=""/>
        <dsp:cNvSpPr/>
      </dsp:nvSpPr>
      <dsp:spPr>
        <a:xfrm>
          <a:off x="8861702" y="2943604"/>
          <a:ext cx="1553765" cy="575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2) use map function and separate each line into words</a:t>
          </a:r>
        </a:p>
      </dsp:txBody>
      <dsp:txXfrm>
        <a:off x="8861702" y="2943604"/>
        <a:ext cx="1553765" cy="575510"/>
      </dsp:txXfrm>
    </dsp:sp>
    <dsp:sp modelId="{6E9A2383-026B-4205-8FE9-459D68BEAD0A}">
      <dsp:nvSpPr>
        <dsp:cNvPr id="0" name=""/>
        <dsp:cNvSpPr/>
      </dsp:nvSpPr>
      <dsp:spPr>
        <a:xfrm>
          <a:off x="8861702" y="3519114"/>
          <a:ext cx="1553765" cy="395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39CC1-5216-48A6-AF6F-4991DFDA7F7A}">
      <dsp:nvSpPr>
        <dsp:cNvPr id="0" name=""/>
        <dsp:cNvSpPr/>
      </dsp:nvSpPr>
      <dsp:spPr>
        <a:xfrm>
          <a:off x="10632995" y="2943604"/>
          <a:ext cx="1553765" cy="575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3) write file to hdfs</a:t>
          </a:r>
        </a:p>
      </dsp:txBody>
      <dsp:txXfrm>
        <a:off x="10632995" y="2943604"/>
        <a:ext cx="1553765" cy="575510"/>
      </dsp:txXfrm>
    </dsp:sp>
    <dsp:sp modelId="{07896D10-472E-4390-8915-BCACC532FC92}">
      <dsp:nvSpPr>
        <dsp:cNvPr id="0" name=""/>
        <dsp:cNvSpPr/>
      </dsp:nvSpPr>
      <dsp:spPr>
        <a:xfrm>
          <a:off x="10632995" y="3519114"/>
          <a:ext cx="1553765" cy="395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E0D4-8CB3-42A8-8AA3-7EFEF911DB17}">
      <dsp:nvSpPr>
        <dsp:cNvPr id="0" name=""/>
        <dsp:cNvSpPr/>
      </dsp:nvSpPr>
      <dsp:spPr>
        <a:xfrm>
          <a:off x="4974902" y="3190576"/>
          <a:ext cx="2057399" cy="2057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Spark</a:t>
          </a:r>
        </a:p>
      </dsp:txBody>
      <dsp:txXfrm>
        <a:off x="5075336" y="3291010"/>
        <a:ext cx="1856531" cy="1856531"/>
      </dsp:txXfrm>
    </dsp:sp>
    <dsp:sp modelId="{98630D98-7FB4-423F-A1B2-3A549340F46D}">
      <dsp:nvSpPr>
        <dsp:cNvPr id="0" name=""/>
        <dsp:cNvSpPr/>
      </dsp:nvSpPr>
      <dsp:spPr>
        <a:xfrm rot="16200000">
          <a:off x="5282011" y="2468986"/>
          <a:ext cx="14431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18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E98C2B-0CF0-4C87-90E8-1A65D7603D1A}">
      <dsp:nvSpPr>
        <dsp:cNvPr id="0" name=""/>
        <dsp:cNvSpPr/>
      </dsp:nvSpPr>
      <dsp:spPr>
        <a:xfrm>
          <a:off x="4701276" y="368938"/>
          <a:ext cx="2604651" cy="13784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Spark Core —RDD —Resilient Distributed Dataset</a:t>
          </a:r>
        </a:p>
      </dsp:txBody>
      <dsp:txXfrm>
        <a:off x="4768567" y="436229"/>
        <a:ext cx="2470069" cy="1243875"/>
      </dsp:txXfrm>
    </dsp:sp>
    <dsp:sp modelId="{35F0438F-1229-4292-832B-E3175A602923}">
      <dsp:nvSpPr>
        <dsp:cNvPr id="0" name=""/>
        <dsp:cNvSpPr/>
      </dsp:nvSpPr>
      <dsp:spPr>
        <a:xfrm rot="1800000">
          <a:off x="6992457" y="4961899"/>
          <a:ext cx="5948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481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ED163-2A5F-4A93-920C-797AF7965553}">
      <dsp:nvSpPr>
        <dsp:cNvPr id="0" name=""/>
        <dsp:cNvSpPr/>
      </dsp:nvSpPr>
      <dsp:spPr>
        <a:xfrm>
          <a:off x="7516332" y="5110602"/>
          <a:ext cx="2449740" cy="13784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python list of &lt;something like tuples/dict/ list&gt;</a:t>
          </a:r>
          <a:br>
            <a:rPr lang="en-IN" sz="1600" kern="1200" dirty="0"/>
          </a:br>
          <a:r>
            <a:rPr lang="en-IN" sz="1600" kern="1200" dirty="0"/>
            <a:t>spark DataFrame/ sql DataFrame</a:t>
          </a:r>
        </a:p>
      </dsp:txBody>
      <dsp:txXfrm>
        <a:off x="7583623" y="5177893"/>
        <a:ext cx="2315158" cy="1243875"/>
      </dsp:txXfrm>
    </dsp:sp>
    <dsp:sp modelId="{729D3C8C-7D33-4ADC-899D-B7BD09EB4544}">
      <dsp:nvSpPr>
        <dsp:cNvPr id="0" name=""/>
        <dsp:cNvSpPr/>
      </dsp:nvSpPr>
      <dsp:spPr>
        <a:xfrm rot="9000000">
          <a:off x="4254341" y="5006270"/>
          <a:ext cx="7722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229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63CC9-87C6-4868-981D-4B91E6868AA3}">
      <dsp:nvSpPr>
        <dsp:cNvPr id="0" name=""/>
        <dsp:cNvSpPr/>
      </dsp:nvSpPr>
      <dsp:spPr>
        <a:xfrm>
          <a:off x="2225927" y="5110602"/>
          <a:ext cx="2080147" cy="13784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virtual table</a:t>
          </a:r>
          <a:br>
            <a:rPr lang="en-IN" sz="1600" kern="1200" dirty="0"/>
          </a:br>
          <a:r>
            <a:rPr lang="en-IN" sz="1600" kern="1200" dirty="0"/>
            <a:t>Spark Streaming — discrete stream or dsFrame</a:t>
          </a:r>
          <a:br>
            <a:rPr lang="en-IN" sz="1600" kern="1200" dirty="0"/>
          </a:br>
          <a:endParaRPr lang="en-IN" sz="1600" kern="1200" dirty="0"/>
        </a:p>
      </dsp:txBody>
      <dsp:txXfrm>
        <a:off x="2293218" y="5177893"/>
        <a:ext cx="1945565" cy="12438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54961-2D20-4999-B88B-811DD9EBF7D5}">
      <dsp:nvSpPr>
        <dsp:cNvPr id="0" name=""/>
        <dsp:cNvSpPr/>
      </dsp:nvSpPr>
      <dsp:spPr>
        <a:xfrm>
          <a:off x="5067300" y="2539414"/>
          <a:ext cx="2057400" cy="2057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Apache Spark RDD</a:t>
          </a:r>
          <a:endParaRPr lang="en-IN" sz="3600" kern="1200" dirty="0"/>
        </a:p>
      </dsp:txBody>
      <dsp:txXfrm>
        <a:off x="5167734" y="2639848"/>
        <a:ext cx="1856532" cy="1856532"/>
      </dsp:txXfrm>
    </dsp:sp>
    <dsp:sp modelId="{6AFD4058-914D-4609-9704-8E7175D3C87B}">
      <dsp:nvSpPr>
        <dsp:cNvPr id="0" name=""/>
        <dsp:cNvSpPr/>
      </dsp:nvSpPr>
      <dsp:spPr>
        <a:xfrm rot="16200000">
          <a:off x="5550213" y="1993627"/>
          <a:ext cx="10915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157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E9183-CA71-47E6-B21F-CFB1C2B566D3}">
      <dsp:nvSpPr>
        <dsp:cNvPr id="0" name=""/>
        <dsp:cNvSpPr/>
      </dsp:nvSpPr>
      <dsp:spPr>
        <a:xfrm>
          <a:off x="5406771" y="69382"/>
          <a:ext cx="1378458" cy="13784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In-memory Computation</a:t>
          </a:r>
          <a:endParaRPr lang="en-IN" sz="1700" kern="1200" dirty="0"/>
        </a:p>
      </dsp:txBody>
      <dsp:txXfrm>
        <a:off x="5474062" y="136673"/>
        <a:ext cx="1243876" cy="1243876"/>
      </dsp:txXfrm>
    </dsp:sp>
    <dsp:sp modelId="{2EA58B64-447B-4F10-BDDB-BED1BD3E066C}">
      <dsp:nvSpPr>
        <dsp:cNvPr id="0" name=""/>
        <dsp:cNvSpPr/>
      </dsp:nvSpPr>
      <dsp:spPr>
        <a:xfrm rot="19285714">
          <a:off x="7057919" y="2556906"/>
          <a:ext cx="6121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2189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C5773-3E35-45A4-81E7-13732AF06E20}">
      <dsp:nvSpPr>
        <dsp:cNvPr id="0" name=""/>
        <dsp:cNvSpPr/>
      </dsp:nvSpPr>
      <dsp:spPr>
        <a:xfrm>
          <a:off x="7603328" y="1127188"/>
          <a:ext cx="1378458" cy="137845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Lazy Evaluation</a:t>
          </a:r>
          <a:endParaRPr lang="en-IN" sz="2100" kern="1200" dirty="0"/>
        </a:p>
      </dsp:txBody>
      <dsp:txXfrm>
        <a:off x="7670619" y="1194479"/>
        <a:ext cx="1243876" cy="1243876"/>
      </dsp:txXfrm>
    </dsp:sp>
    <dsp:sp modelId="{7194F31C-4553-4B4A-88CD-F6092875FFDE}">
      <dsp:nvSpPr>
        <dsp:cNvPr id="0" name=""/>
        <dsp:cNvSpPr/>
      </dsp:nvSpPr>
      <dsp:spPr>
        <a:xfrm rot="771429">
          <a:off x="7111569" y="3919441"/>
          <a:ext cx="10473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739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299D6-4CFD-449F-AF70-97BD08B8A233}">
      <dsp:nvSpPr>
        <dsp:cNvPr id="0" name=""/>
        <dsp:cNvSpPr/>
      </dsp:nvSpPr>
      <dsp:spPr>
        <a:xfrm>
          <a:off x="8145833" y="3504058"/>
          <a:ext cx="1378458" cy="137845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Fault Tolerance</a:t>
          </a:r>
          <a:endParaRPr lang="en-IN" sz="2200" kern="1200" dirty="0"/>
        </a:p>
      </dsp:txBody>
      <dsp:txXfrm>
        <a:off x="8213124" y="3571349"/>
        <a:ext cx="1243876" cy="1243876"/>
      </dsp:txXfrm>
    </dsp:sp>
    <dsp:sp modelId="{F54A69C1-09A4-4BA2-B016-CF6EF2D7DABE}">
      <dsp:nvSpPr>
        <dsp:cNvPr id="0" name=""/>
        <dsp:cNvSpPr/>
      </dsp:nvSpPr>
      <dsp:spPr>
        <a:xfrm rot="3857143">
          <a:off x="6335866" y="5003486"/>
          <a:ext cx="9027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274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67AD6-A1AC-47BF-9CEA-E86DB50DCF55}">
      <dsp:nvSpPr>
        <dsp:cNvPr id="0" name=""/>
        <dsp:cNvSpPr/>
      </dsp:nvSpPr>
      <dsp:spPr>
        <a:xfrm>
          <a:off x="6625768" y="5410159"/>
          <a:ext cx="1378458" cy="137845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Immutability</a:t>
          </a:r>
          <a:endParaRPr lang="en-IN" sz="1700" kern="1200" dirty="0"/>
        </a:p>
      </dsp:txBody>
      <dsp:txXfrm>
        <a:off x="6693059" y="5477450"/>
        <a:ext cx="1243876" cy="1243876"/>
      </dsp:txXfrm>
    </dsp:sp>
    <dsp:sp modelId="{EBDEF251-9C8D-44EC-B0D5-1B36680E0720}">
      <dsp:nvSpPr>
        <dsp:cNvPr id="0" name=""/>
        <dsp:cNvSpPr/>
      </dsp:nvSpPr>
      <dsp:spPr>
        <a:xfrm rot="6942857">
          <a:off x="4953388" y="5003486"/>
          <a:ext cx="9027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274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127AB-809E-4847-8F7B-8291131ACA4A}">
      <dsp:nvSpPr>
        <dsp:cNvPr id="0" name=""/>
        <dsp:cNvSpPr/>
      </dsp:nvSpPr>
      <dsp:spPr>
        <a:xfrm>
          <a:off x="4187773" y="5410159"/>
          <a:ext cx="1378458" cy="13784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Partitioning</a:t>
          </a:r>
          <a:endParaRPr lang="en-IN" sz="1900" kern="1200" dirty="0"/>
        </a:p>
      </dsp:txBody>
      <dsp:txXfrm>
        <a:off x="4255064" y="5477450"/>
        <a:ext cx="1243876" cy="1243876"/>
      </dsp:txXfrm>
    </dsp:sp>
    <dsp:sp modelId="{0E383D78-F291-408F-8258-43169436AC20}">
      <dsp:nvSpPr>
        <dsp:cNvPr id="0" name=""/>
        <dsp:cNvSpPr/>
      </dsp:nvSpPr>
      <dsp:spPr>
        <a:xfrm rot="10028571">
          <a:off x="4033035" y="3919441"/>
          <a:ext cx="10473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739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E8ED6-A0DA-4461-8C20-F4C17E43E51B}">
      <dsp:nvSpPr>
        <dsp:cNvPr id="0" name=""/>
        <dsp:cNvSpPr/>
      </dsp:nvSpPr>
      <dsp:spPr>
        <a:xfrm>
          <a:off x="2667708" y="3504058"/>
          <a:ext cx="1378458" cy="13784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Persistence</a:t>
          </a:r>
          <a:endParaRPr lang="en-IN" sz="1900" kern="1200" dirty="0"/>
        </a:p>
      </dsp:txBody>
      <dsp:txXfrm>
        <a:off x="2734999" y="3571349"/>
        <a:ext cx="1243876" cy="1243876"/>
      </dsp:txXfrm>
    </dsp:sp>
    <dsp:sp modelId="{0A40A057-F427-45DA-BB8D-1740FB6D26E8}">
      <dsp:nvSpPr>
        <dsp:cNvPr id="0" name=""/>
        <dsp:cNvSpPr/>
      </dsp:nvSpPr>
      <dsp:spPr>
        <a:xfrm rot="13114286">
          <a:off x="4521890" y="2556906"/>
          <a:ext cx="6121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2189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5EB6F-19D6-4643-9BED-E7E2AF15D849}">
      <dsp:nvSpPr>
        <dsp:cNvPr id="0" name=""/>
        <dsp:cNvSpPr/>
      </dsp:nvSpPr>
      <dsp:spPr>
        <a:xfrm>
          <a:off x="3210213" y="1127188"/>
          <a:ext cx="1378458" cy="137845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Coarse Grained Operations</a:t>
          </a:r>
          <a:endParaRPr lang="en-IN" sz="2000" kern="1200" dirty="0"/>
        </a:p>
      </dsp:txBody>
      <dsp:txXfrm>
        <a:off x="3277504" y="1194479"/>
        <a:ext cx="1243876" cy="12438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8714E-A112-4A67-AA36-5FBA8A22C8C9}">
      <dsp:nvSpPr>
        <dsp:cNvPr id="0" name=""/>
        <dsp:cNvSpPr/>
      </dsp:nvSpPr>
      <dsp:spPr>
        <a:xfrm rot="5400000">
          <a:off x="-1018309" y="1018309"/>
          <a:ext cx="6788727" cy="47521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Thank you</a:t>
          </a:r>
          <a:br>
            <a:rPr lang="en-IN" sz="6500" kern="1200"/>
          </a:br>
          <a:r>
            <a:rPr lang="en-IN" sz="6500" kern="1200"/>
            <a:t>Q&amp; A</a:t>
          </a:r>
        </a:p>
      </dsp:txBody>
      <dsp:txXfrm rot="-5400000">
        <a:off x="1" y="2376053"/>
        <a:ext cx="4752108" cy="2036619"/>
      </dsp:txXfrm>
    </dsp:sp>
    <dsp:sp modelId="{57286497-B179-4A2B-821A-7E31D5CC1AE2}">
      <dsp:nvSpPr>
        <dsp:cNvPr id="0" name=""/>
        <dsp:cNvSpPr/>
      </dsp:nvSpPr>
      <dsp:spPr>
        <a:xfrm rot="5400000">
          <a:off x="6265718" y="-1513609"/>
          <a:ext cx="4412672" cy="7439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4FFA-5D93-4D99-761F-02FE97D71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24435-EC60-6044-9A09-42DE77714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1FF3-F575-3BC2-10B5-C6250FD4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C60C-A2C3-4B6A-89D6-022FF4F51E2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9ED20-25C0-CFAF-71B2-C5833563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1D420-2509-4E8D-B493-90FA2188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C219-DE03-46AC-AAC3-3C9D8C3C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07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0AD1-49A4-859C-26ED-C324A584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58DEF-A0FC-71DB-F7D8-9212C98C5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F6CCA-7864-B315-5D57-7420CC3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C60C-A2C3-4B6A-89D6-022FF4F51E2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3D3BB-8184-3633-6120-F34FB304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81A42-1D7F-D6C1-AA09-D52789F5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C219-DE03-46AC-AAC3-3C9D8C3C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4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76061-ADCB-0AE4-7409-0AC13A79E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0AD5D-C983-A09E-B031-03CDEAA98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B48CD-2E86-2587-38F8-6DA9AAE3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C60C-A2C3-4B6A-89D6-022FF4F51E2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AAF99-9F04-02FE-198C-313DB3D9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0E6F3-4E40-9A91-9826-2DBB9ECE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C219-DE03-46AC-AAC3-3C9D8C3C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82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8344-A96D-5642-2F90-7D3F89A7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E07C0-AA04-9587-C840-725ACA60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69210-0579-B437-11A9-9135BAD4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C60C-A2C3-4B6A-89D6-022FF4F51E2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3108D-D67C-ED0C-865C-3DDE8019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2BBB9-D4EE-A4A3-DF50-C8E58D27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C219-DE03-46AC-AAC3-3C9D8C3C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52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F953-3993-7890-C879-4F923E0E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1F80C-9809-FFC4-16D5-2700D2826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0AECB-C508-B557-48CD-DFF6A6E9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C60C-A2C3-4B6A-89D6-022FF4F51E2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34361-81F4-1618-75C4-ED252E55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15DCC-A197-6270-D055-001026D3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C219-DE03-46AC-AAC3-3C9D8C3C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10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B007-484C-6C65-E8C5-9BE9025B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A9389-F708-3687-C778-461C3588E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AA904-7EF6-E8BE-DD46-6B56B5A0C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4EF2F-6B99-82C1-FDA6-E59DF5A4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C60C-A2C3-4B6A-89D6-022FF4F51E2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96DE3-F0D3-6BBD-7983-E11BA5DE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AC6A-A0D3-2B2A-7F34-88233032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C219-DE03-46AC-AAC3-3C9D8C3C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49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EF6F-802A-DA0E-8E9E-7536B5BC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1EACD-DF25-B46D-1AF9-9AE2C534E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B453D-2AB8-A333-A9C5-1F55ED4CB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BA5F0-2A8E-4C0A-02DD-AC15F3215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323E0-CE62-23D1-E104-3F396CE6E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03E94-4243-BF2D-10B4-76D2818C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C60C-A2C3-4B6A-89D6-022FF4F51E2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02D44-15E7-0095-00AD-81721966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C741-8315-CA5D-7AA2-FDEB1919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C219-DE03-46AC-AAC3-3C9D8C3C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04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23C9-8DF2-C0F3-4181-068EB3AE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A2A9D-AD6A-FA5B-C382-E42F54B5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C60C-A2C3-4B6A-89D6-022FF4F51E2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AA3BC-1EAF-CEC2-447A-96A69BEF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B01C9-E48B-2D39-C339-E2F82AEE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C219-DE03-46AC-AAC3-3C9D8C3C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01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7F4B3-8A43-DF6C-8F4A-4D070A2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C60C-A2C3-4B6A-89D6-022FF4F51E2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93F58-585A-C763-F5AF-ED70C046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428FB-306D-BCDC-681C-49379954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C219-DE03-46AC-AAC3-3C9D8C3C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94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4CEE-073E-3632-61EF-36D999322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269BA-958D-0E53-9BE3-F7833425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44EE-62C9-3163-61F8-70D5AE253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97857-01CC-F798-491A-F5666C3F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C60C-A2C3-4B6A-89D6-022FF4F51E2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9F525-292D-D22C-CAFB-62EE568F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E8A34-FA9F-6CDD-F687-491B6E63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C219-DE03-46AC-AAC3-3C9D8C3C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24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6824-77A9-120C-5D06-761EB6D2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52F90-DE72-379B-1DE5-48A6B475E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BEDB4-5532-AB0C-CF00-EA784827D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948CF-5045-8C00-32A7-1BD7E337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C60C-A2C3-4B6A-89D6-022FF4F51E2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52017-B26B-A8D1-AE41-4C4BBD2D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5E29C-197B-29A7-92B0-34F5E14B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C219-DE03-46AC-AAC3-3C9D8C3C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04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D3DCA-479B-701B-37E5-346EFFC5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0CA8D-2C01-E6D2-B5B2-7CAD21929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9AFDB-D51F-9D8B-2101-0A8C0313A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C60C-A2C3-4B6A-89D6-022FF4F51E2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0EAF-9F42-501E-9853-F30005B4C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B4995-8AD4-B1C9-616E-D13AA35E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C219-DE03-46AC-AAC3-3C9D8C3C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77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DD4EC11-52A8-2EB9-0027-48D1C4F82E1F}"/>
              </a:ext>
            </a:extLst>
          </p:cNvPr>
          <p:cNvGraphicFramePr/>
          <p:nvPr/>
        </p:nvGraphicFramePr>
        <p:xfrm>
          <a:off x="1524000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56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A7EB3D8-E2CD-E215-88AD-FAA16078DC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847493"/>
              </p:ext>
            </p:extLst>
          </p:nvPr>
        </p:nvGraphicFramePr>
        <p:xfrm>
          <a:off x="1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845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2AA873C-E522-5A5D-AEB2-D66BCA83A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030443"/>
              </p:ext>
            </p:extLst>
          </p:nvPr>
        </p:nvGraphicFramePr>
        <p:xfrm>
          <a:off x="0" y="365124"/>
          <a:ext cx="12192000" cy="649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63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5ED3640-4D3D-A3C6-C33D-BFE08182B4F4}"/>
              </a:ext>
            </a:extLst>
          </p:cNvPr>
          <p:cNvGraphicFramePr/>
          <p:nvPr/>
        </p:nvGraphicFramePr>
        <p:xfrm>
          <a:off x="0" y="365125"/>
          <a:ext cx="12192000" cy="4255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159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A85B641-0FFF-BF93-AC93-D236848A26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960459"/>
              </p:ext>
            </p:extLst>
          </p:nvPr>
        </p:nvGraphicFramePr>
        <p:xfrm>
          <a:off x="1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01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239D55E-9C64-55E4-E9A6-BB7FEAE19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21573"/>
              </p:ext>
            </p:extLst>
          </p:nvPr>
        </p:nvGraphicFramePr>
        <p:xfrm>
          <a:off x="0" y="1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191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4901DB1-22D5-073E-0307-3B358457DA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9858231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493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0C3A4D8-1896-4CF6-64D8-7B511E996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667558"/>
              </p:ext>
            </p:extLst>
          </p:nvPr>
        </p:nvGraphicFramePr>
        <p:xfrm>
          <a:off x="0" y="0"/>
          <a:ext cx="12192000" cy="6788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347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182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module-2</dc:title>
  <dc:creator>ganesh r</dc:creator>
  <cp:lastModifiedBy>ganesh r</cp:lastModifiedBy>
  <cp:revision>3</cp:revision>
  <dcterms:created xsi:type="dcterms:W3CDTF">2023-11-16T12:46:54Z</dcterms:created>
  <dcterms:modified xsi:type="dcterms:W3CDTF">2024-05-05T07:27:49Z</dcterms:modified>
</cp:coreProperties>
</file>