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A6F21BC-2CD3-4812-9300-B7733955ADA1}"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73CE95-20EA-4CB3-89F7-71197D197547}" type="slidenum">
              <a:rPr lang="en-IN" smtClean="0"/>
              <a:t>‹#›</a:t>
            </a:fld>
            <a:endParaRPr lang="en-IN"/>
          </a:p>
        </p:txBody>
      </p:sp>
    </p:spTree>
    <p:extLst>
      <p:ext uri="{BB962C8B-B14F-4D97-AF65-F5344CB8AC3E}">
        <p14:creationId xmlns:p14="http://schemas.microsoft.com/office/powerpoint/2010/main" val="1261264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6F21BC-2CD3-4812-9300-B7733955ADA1}"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73CE95-20EA-4CB3-89F7-71197D197547}" type="slidenum">
              <a:rPr lang="en-IN" smtClean="0"/>
              <a:t>‹#›</a:t>
            </a:fld>
            <a:endParaRPr lang="en-IN"/>
          </a:p>
        </p:txBody>
      </p:sp>
    </p:spTree>
    <p:extLst>
      <p:ext uri="{BB962C8B-B14F-4D97-AF65-F5344CB8AC3E}">
        <p14:creationId xmlns:p14="http://schemas.microsoft.com/office/powerpoint/2010/main" val="944996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6F21BC-2CD3-4812-9300-B7733955ADA1}"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73CE95-20EA-4CB3-89F7-71197D197547}" type="slidenum">
              <a:rPr lang="en-IN" smtClean="0"/>
              <a:t>‹#›</a:t>
            </a:fld>
            <a:endParaRPr lang="en-IN"/>
          </a:p>
        </p:txBody>
      </p:sp>
    </p:spTree>
    <p:extLst>
      <p:ext uri="{BB962C8B-B14F-4D97-AF65-F5344CB8AC3E}">
        <p14:creationId xmlns:p14="http://schemas.microsoft.com/office/powerpoint/2010/main" val="1724033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6F21BC-2CD3-4812-9300-B7733955ADA1}"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73CE95-20EA-4CB3-89F7-71197D197547}" type="slidenum">
              <a:rPr lang="en-IN" smtClean="0"/>
              <a:t>‹#›</a:t>
            </a:fld>
            <a:endParaRPr lang="en-IN"/>
          </a:p>
        </p:txBody>
      </p:sp>
    </p:spTree>
    <p:extLst>
      <p:ext uri="{BB962C8B-B14F-4D97-AF65-F5344CB8AC3E}">
        <p14:creationId xmlns:p14="http://schemas.microsoft.com/office/powerpoint/2010/main" val="1950722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6F21BC-2CD3-4812-9300-B7733955ADA1}"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73CE95-20EA-4CB3-89F7-71197D197547}" type="slidenum">
              <a:rPr lang="en-IN" smtClean="0"/>
              <a:t>‹#›</a:t>
            </a:fld>
            <a:endParaRPr lang="en-IN"/>
          </a:p>
        </p:txBody>
      </p:sp>
    </p:spTree>
    <p:extLst>
      <p:ext uri="{BB962C8B-B14F-4D97-AF65-F5344CB8AC3E}">
        <p14:creationId xmlns:p14="http://schemas.microsoft.com/office/powerpoint/2010/main" val="3073148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A6F21BC-2CD3-4812-9300-B7733955ADA1}"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73CE95-20EA-4CB3-89F7-71197D197547}" type="slidenum">
              <a:rPr lang="en-IN" smtClean="0"/>
              <a:t>‹#›</a:t>
            </a:fld>
            <a:endParaRPr lang="en-IN"/>
          </a:p>
        </p:txBody>
      </p:sp>
    </p:spTree>
    <p:extLst>
      <p:ext uri="{BB962C8B-B14F-4D97-AF65-F5344CB8AC3E}">
        <p14:creationId xmlns:p14="http://schemas.microsoft.com/office/powerpoint/2010/main" val="270563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A6F21BC-2CD3-4812-9300-B7733955ADA1}" type="datetimeFigureOut">
              <a:rPr lang="en-IN" smtClean="0"/>
              <a:t>29-08-2023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73CE95-20EA-4CB3-89F7-71197D197547}" type="slidenum">
              <a:rPr lang="en-IN" smtClean="0"/>
              <a:t>‹#›</a:t>
            </a:fld>
            <a:endParaRPr lang="en-IN"/>
          </a:p>
        </p:txBody>
      </p:sp>
    </p:spTree>
    <p:extLst>
      <p:ext uri="{BB962C8B-B14F-4D97-AF65-F5344CB8AC3E}">
        <p14:creationId xmlns:p14="http://schemas.microsoft.com/office/powerpoint/2010/main" val="4023862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A6F21BC-2CD3-4812-9300-B7733955ADA1}" type="datetimeFigureOut">
              <a:rPr lang="en-IN" smtClean="0"/>
              <a:t>29-08-2023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73CE95-20EA-4CB3-89F7-71197D197547}" type="slidenum">
              <a:rPr lang="en-IN" smtClean="0"/>
              <a:t>‹#›</a:t>
            </a:fld>
            <a:endParaRPr lang="en-IN"/>
          </a:p>
        </p:txBody>
      </p:sp>
    </p:spTree>
    <p:extLst>
      <p:ext uri="{BB962C8B-B14F-4D97-AF65-F5344CB8AC3E}">
        <p14:creationId xmlns:p14="http://schemas.microsoft.com/office/powerpoint/2010/main" val="226351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F21BC-2CD3-4812-9300-B7733955ADA1}" type="datetimeFigureOut">
              <a:rPr lang="en-IN" smtClean="0"/>
              <a:t>29-08-2023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73CE95-20EA-4CB3-89F7-71197D197547}" type="slidenum">
              <a:rPr lang="en-IN" smtClean="0"/>
              <a:t>‹#›</a:t>
            </a:fld>
            <a:endParaRPr lang="en-IN"/>
          </a:p>
        </p:txBody>
      </p:sp>
    </p:spTree>
    <p:extLst>
      <p:ext uri="{BB962C8B-B14F-4D97-AF65-F5344CB8AC3E}">
        <p14:creationId xmlns:p14="http://schemas.microsoft.com/office/powerpoint/2010/main" val="94896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6F21BC-2CD3-4812-9300-B7733955ADA1}"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73CE95-20EA-4CB3-89F7-71197D197547}" type="slidenum">
              <a:rPr lang="en-IN" smtClean="0"/>
              <a:t>‹#›</a:t>
            </a:fld>
            <a:endParaRPr lang="en-IN"/>
          </a:p>
        </p:txBody>
      </p:sp>
    </p:spTree>
    <p:extLst>
      <p:ext uri="{BB962C8B-B14F-4D97-AF65-F5344CB8AC3E}">
        <p14:creationId xmlns:p14="http://schemas.microsoft.com/office/powerpoint/2010/main" val="3385304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6F21BC-2CD3-4812-9300-B7733955ADA1}"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73CE95-20EA-4CB3-89F7-71197D197547}" type="slidenum">
              <a:rPr lang="en-IN" smtClean="0"/>
              <a:t>‹#›</a:t>
            </a:fld>
            <a:endParaRPr lang="en-IN"/>
          </a:p>
        </p:txBody>
      </p:sp>
    </p:spTree>
    <p:extLst>
      <p:ext uri="{BB962C8B-B14F-4D97-AF65-F5344CB8AC3E}">
        <p14:creationId xmlns:p14="http://schemas.microsoft.com/office/powerpoint/2010/main" val="3381838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F21BC-2CD3-4812-9300-B7733955ADA1}" type="datetimeFigureOut">
              <a:rPr lang="en-IN" smtClean="0"/>
              <a:t>29-08-2023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3CE95-20EA-4CB3-89F7-71197D197547}" type="slidenum">
              <a:rPr lang="en-IN" smtClean="0"/>
              <a:t>‹#›</a:t>
            </a:fld>
            <a:endParaRPr lang="en-IN"/>
          </a:p>
        </p:txBody>
      </p:sp>
    </p:spTree>
    <p:extLst>
      <p:ext uri="{BB962C8B-B14F-4D97-AF65-F5344CB8AC3E}">
        <p14:creationId xmlns:p14="http://schemas.microsoft.com/office/powerpoint/2010/main" val="2665245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Directives </a:t>
            </a:r>
            <a:endParaRPr lang="en-IN" dirty="0"/>
          </a:p>
        </p:txBody>
      </p:sp>
      <p:sp>
        <p:nvSpPr>
          <p:cNvPr id="3" name="Subtitle 2"/>
          <p:cNvSpPr>
            <a:spLocks noGrp="1"/>
          </p:cNvSpPr>
          <p:nvPr>
            <p:ph type="subTitle" idx="1"/>
          </p:nvPr>
        </p:nvSpPr>
        <p:spPr/>
        <p:txBody>
          <a:bodyPr/>
          <a:lstStyle/>
          <a:p>
            <a:r>
              <a:rPr lang="en-US" dirty="0" smtClean="0"/>
              <a:t>Attribute vs Structural</a:t>
            </a:r>
            <a:endParaRPr lang="en-IN" dirty="0"/>
          </a:p>
        </p:txBody>
      </p:sp>
    </p:spTree>
    <p:extLst>
      <p:ext uri="{BB962C8B-B14F-4D97-AF65-F5344CB8AC3E}">
        <p14:creationId xmlns:p14="http://schemas.microsoft.com/office/powerpoint/2010/main" val="700218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784"/>
            <a:ext cx="8229600" cy="4968552"/>
          </a:xfrm>
        </p:spPr>
        <p:txBody>
          <a:bodyPr>
            <a:normAutofit fontScale="85000" lnSpcReduction="10000"/>
          </a:bodyPr>
          <a:lstStyle/>
          <a:p>
            <a:r>
              <a:rPr lang="en-US" b="1" dirty="0"/>
              <a:t>Purpose</a:t>
            </a:r>
            <a:r>
              <a:rPr lang="en-US" dirty="0"/>
              <a:t>: </a:t>
            </a:r>
            <a:r>
              <a:rPr lang="en-US" dirty="0" smtClean="0"/>
              <a:t>Renderer2</a:t>
            </a:r>
            <a:r>
              <a:rPr lang="en-US" dirty="0"/>
              <a:t> is used for rendering and manipulating DOM elements in Angular applications. It's designed to ensure cross-platform compatibility and security by preventing direct access to the DOM</a:t>
            </a:r>
            <a:r>
              <a:rPr lang="en-US" dirty="0" smtClean="0"/>
              <a:t>.</a:t>
            </a:r>
          </a:p>
          <a:p>
            <a:r>
              <a:rPr lang="en-US" b="1" dirty="0"/>
              <a:t>Functionality</a:t>
            </a:r>
            <a:r>
              <a:rPr lang="en-US" dirty="0" smtClean="0"/>
              <a:t>:</a:t>
            </a:r>
            <a:endParaRPr lang="en-US" dirty="0"/>
          </a:p>
          <a:p>
            <a:pPr lvl="1"/>
            <a:r>
              <a:rPr lang="en-US" dirty="0"/>
              <a:t>Allows you to create, modify, and delete DOM elements.</a:t>
            </a:r>
          </a:p>
          <a:p>
            <a:pPr lvl="1"/>
            <a:r>
              <a:rPr lang="en-US" dirty="0"/>
              <a:t>Provides methods for setting element properties, attributes, and styles.</a:t>
            </a:r>
          </a:p>
          <a:p>
            <a:pPr lvl="1"/>
            <a:r>
              <a:rPr lang="en-US" dirty="0"/>
              <a:t>Supports event handling by adding and removing event listeners.</a:t>
            </a:r>
          </a:p>
          <a:p>
            <a:pPr lvl="1"/>
            <a:r>
              <a:rPr lang="en-US" dirty="0"/>
              <a:t>Enables change detection by triggering change detection when DOM manipulation </a:t>
            </a:r>
            <a:r>
              <a:rPr lang="en-US" dirty="0" smtClean="0"/>
              <a:t>occurs.</a:t>
            </a:r>
          </a:p>
          <a:p>
            <a:endParaRPr lang="en-IN" dirty="0"/>
          </a:p>
        </p:txBody>
      </p:sp>
    </p:spTree>
    <p:extLst>
      <p:ext uri="{BB962C8B-B14F-4D97-AF65-F5344CB8AC3E}">
        <p14:creationId xmlns:p14="http://schemas.microsoft.com/office/powerpoint/2010/main" val="3525474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lvl="1" indent="-342900">
              <a:buFont typeface="Arial" pitchFamily="34" charset="0"/>
              <a:buChar char="•"/>
            </a:pPr>
            <a:r>
              <a:rPr lang="en-US" b="1" dirty="0" smtClean="0"/>
              <a:t>Why Use It?</a:t>
            </a:r>
            <a:r>
              <a:rPr lang="en-US" dirty="0" smtClean="0"/>
              <a:t>: Using Renderer2 instead of direct DOM manipulation helps ensure that your application remains compatible with various rendering platforms. </a:t>
            </a:r>
          </a:p>
          <a:p>
            <a:pPr marL="342900" lvl="1" indent="-342900">
              <a:buFont typeface="Arial" pitchFamily="34" charset="0"/>
              <a:buChar char="•"/>
            </a:pPr>
            <a:r>
              <a:rPr lang="en-US" dirty="0" smtClean="0"/>
              <a:t>It also works seamlessly with Angular's change detection mechanism, which can prevent unexpected issues in your application.</a:t>
            </a:r>
          </a:p>
          <a:p>
            <a:endParaRPr lang="en-IN" dirty="0"/>
          </a:p>
        </p:txBody>
      </p:sp>
    </p:spTree>
    <p:extLst>
      <p:ext uri="{BB962C8B-B14F-4D97-AF65-F5344CB8AC3E}">
        <p14:creationId xmlns:p14="http://schemas.microsoft.com/office/powerpoint/2010/main" val="3896708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HostListener to Listen to Host Events </a:t>
            </a:r>
            <a:endParaRPr lang="en-IN" dirty="0"/>
          </a:p>
        </p:txBody>
      </p:sp>
      <p:sp>
        <p:nvSpPr>
          <p:cNvPr id="3" name="Content Placeholder 2"/>
          <p:cNvSpPr>
            <a:spLocks noGrp="1"/>
          </p:cNvSpPr>
          <p:nvPr>
            <p:ph idx="1"/>
          </p:nvPr>
        </p:nvSpPr>
        <p:spPr/>
        <p:txBody>
          <a:bodyPr/>
          <a:lstStyle/>
          <a:p>
            <a:r>
              <a:rPr lang="en-US" dirty="0"/>
              <a:t>you can use the </a:t>
            </a:r>
            <a:r>
              <a:rPr lang="en-US" dirty="0" smtClean="0"/>
              <a:t>@HostListener</a:t>
            </a:r>
            <a:r>
              <a:rPr lang="en-US" dirty="0"/>
              <a:t> decorator to listen to host events on a component or directive. </a:t>
            </a:r>
            <a:endParaRPr lang="en-US" dirty="0" smtClean="0"/>
          </a:p>
          <a:p>
            <a:r>
              <a:rPr lang="en-US" dirty="0" smtClean="0"/>
              <a:t>Host </a:t>
            </a:r>
            <a:r>
              <a:rPr lang="en-US" dirty="0"/>
              <a:t>events are events that occur on the host element where the component or directive is applied</a:t>
            </a:r>
            <a:r>
              <a:rPr lang="en-US" dirty="0" smtClean="0"/>
              <a:t>.</a:t>
            </a:r>
          </a:p>
          <a:p>
            <a:endParaRPr lang="en-IN" dirty="0"/>
          </a:p>
        </p:txBody>
      </p:sp>
    </p:spTree>
    <p:extLst>
      <p:ext uri="{BB962C8B-B14F-4D97-AF65-F5344CB8AC3E}">
        <p14:creationId xmlns:p14="http://schemas.microsoft.com/office/powerpoint/2010/main" val="3738893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HostBinding</a:t>
            </a:r>
            <a:endParaRPr lang="en-IN" dirty="0"/>
          </a:p>
        </p:txBody>
      </p:sp>
      <p:sp>
        <p:nvSpPr>
          <p:cNvPr id="3" name="Content Placeholder 2"/>
          <p:cNvSpPr>
            <a:spLocks noGrp="1"/>
          </p:cNvSpPr>
          <p:nvPr>
            <p:ph idx="1"/>
          </p:nvPr>
        </p:nvSpPr>
        <p:spPr/>
        <p:txBody>
          <a:bodyPr/>
          <a:lstStyle/>
          <a:p>
            <a:r>
              <a:rPr lang="en-US" dirty="0" smtClean="0"/>
              <a:t>HostBinding</a:t>
            </a:r>
            <a:r>
              <a:rPr lang="en-US" dirty="0"/>
              <a:t> is a decorator used to bind to host element properties or attributes in Angular</a:t>
            </a:r>
            <a:r>
              <a:rPr lang="en-US" dirty="0" smtClean="0"/>
              <a:t>.</a:t>
            </a:r>
          </a:p>
          <a:p>
            <a:r>
              <a:rPr lang="en-US" dirty="0" smtClean="0"/>
              <a:t> </a:t>
            </a:r>
            <a:r>
              <a:rPr lang="en-US" dirty="0"/>
              <a:t>It's used for setting values on the host element based on component or directive properties, not for listening to events.</a:t>
            </a:r>
            <a:endParaRPr lang="en-IN" dirty="0"/>
          </a:p>
        </p:txBody>
      </p:sp>
    </p:spTree>
    <p:extLst>
      <p:ext uri="{BB962C8B-B14F-4D97-AF65-F5344CB8AC3E}">
        <p14:creationId xmlns:p14="http://schemas.microsoft.com/office/powerpoint/2010/main" val="1784543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Custom Binding to Directive Properties</a:t>
            </a:r>
            <a:endParaRPr lang="en-IN" dirty="0"/>
          </a:p>
        </p:txBody>
      </p:sp>
      <p:sp>
        <p:nvSpPr>
          <p:cNvPr id="3" name="Content Placeholder 2"/>
          <p:cNvSpPr>
            <a:spLocks noGrp="1"/>
          </p:cNvSpPr>
          <p:nvPr>
            <p:ph idx="1"/>
          </p:nvPr>
        </p:nvSpPr>
        <p:spPr/>
        <p:txBody>
          <a:bodyPr/>
          <a:lstStyle/>
          <a:p>
            <a:r>
              <a:rPr lang="en-US" dirty="0"/>
              <a:t>you can create custom binding for directive properties to enable communication between a component and a directive</a:t>
            </a:r>
            <a:r>
              <a:rPr lang="en-US" dirty="0" smtClean="0"/>
              <a:t>.</a:t>
            </a:r>
          </a:p>
          <a:p>
            <a:r>
              <a:rPr lang="en-US" dirty="0" smtClean="0"/>
              <a:t> </a:t>
            </a:r>
            <a:r>
              <a:rPr lang="en-US" dirty="0"/>
              <a:t>To do this, you'll define custom inputs (bindings) on your directive and use them in your component's template.</a:t>
            </a:r>
            <a:endParaRPr lang="en-IN" dirty="0"/>
          </a:p>
        </p:txBody>
      </p:sp>
    </p:spTree>
    <p:extLst>
      <p:ext uri="{BB962C8B-B14F-4D97-AF65-F5344CB8AC3E}">
        <p14:creationId xmlns:p14="http://schemas.microsoft.com/office/powerpoint/2010/main" val="2722064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happened behind the scenes on structural directive </a:t>
            </a:r>
            <a:endParaRPr lang="en-IN" dirty="0"/>
          </a:p>
        </p:txBody>
      </p:sp>
      <p:sp>
        <p:nvSpPr>
          <p:cNvPr id="3" name="Content Placeholder 2"/>
          <p:cNvSpPr>
            <a:spLocks noGrp="1"/>
          </p:cNvSpPr>
          <p:nvPr>
            <p:ph idx="1"/>
          </p:nvPr>
        </p:nvSpPr>
        <p:spPr/>
        <p:txBody>
          <a:bodyPr/>
          <a:lstStyle/>
          <a:p>
            <a:r>
              <a:rPr lang="en-US" dirty="0"/>
              <a:t>Angular structural directives, such as </a:t>
            </a:r>
            <a:r>
              <a:rPr lang="en-US" dirty="0" smtClean="0"/>
              <a:t>*ngIf</a:t>
            </a:r>
            <a:r>
              <a:rPr lang="en-US" dirty="0"/>
              <a:t> and </a:t>
            </a:r>
            <a:r>
              <a:rPr lang="en-US" dirty="0" smtClean="0"/>
              <a:t>*ngFor</a:t>
            </a:r>
            <a:r>
              <a:rPr lang="en-US" dirty="0"/>
              <a:t>, often work in conjunction </a:t>
            </a:r>
            <a:r>
              <a:rPr lang="en-US" dirty="0" smtClean="0"/>
              <a:t>with &lt;</a:t>
            </a:r>
            <a:r>
              <a:rPr lang="en-US" dirty="0" err="1" smtClean="0"/>
              <a:t>ng</a:t>
            </a:r>
            <a:r>
              <a:rPr lang="en-US" dirty="0" smtClean="0"/>
              <a:t>-template&gt;</a:t>
            </a:r>
            <a:r>
              <a:rPr lang="en-US" dirty="0"/>
              <a:t> elements behind the scenes. </a:t>
            </a:r>
            <a:endParaRPr lang="en-US" dirty="0" smtClean="0"/>
          </a:p>
          <a:p>
            <a:r>
              <a:rPr lang="en-US" dirty="0" smtClean="0"/>
              <a:t>Here's </a:t>
            </a:r>
            <a:r>
              <a:rPr lang="en-US" dirty="0"/>
              <a:t>a look at how </a:t>
            </a:r>
            <a:r>
              <a:rPr lang="en-US" dirty="0" smtClean="0"/>
              <a:t>&lt;</a:t>
            </a:r>
            <a:r>
              <a:rPr lang="en-US" dirty="0" err="1" smtClean="0"/>
              <a:t>ng</a:t>
            </a:r>
            <a:r>
              <a:rPr lang="en-US" dirty="0" smtClean="0"/>
              <a:t>-template&gt;</a:t>
            </a:r>
            <a:r>
              <a:rPr lang="en-US" dirty="0"/>
              <a:t> is used as part of the mechanism for structural directives:</a:t>
            </a:r>
            <a:endParaRPr lang="en-IN" dirty="0"/>
          </a:p>
        </p:txBody>
      </p:sp>
    </p:spTree>
    <p:extLst>
      <p:ext uri="{BB962C8B-B14F-4D97-AF65-F5344CB8AC3E}">
        <p14:creationId xmlns:p14="http://schemas.microsoft.com/office/powerpoint/2010/main" val="3882782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US" b="1" dirty="0"/>
              <a:t>Directive Application</a:t>
            </a:r>
            <a:r>
              <a:rPr lang="en-US" dirty="0"/>
              <a:t>:</a:t>
            </a:r>
          </a:p>
          <a:p>
            <a:pPr lvl="1"/>
            <a:r>
              <a:rPr lang="en-US" dirty="0"/>
              <a:t>When you use a structural directive in an Angular template, like *ngIf or *ngFor, you typically apply it to an HTML element.</a:t>
            </a:r>
          </a:p>
          <a:p>
            <a:r>
              <a:rPr lang="en-US" b="1" dirty="0"/>
              <a:t>&lt;</a:t>
            </a:r>
            <a:r>
              <a:rPr lang="en-US" b="1" dirty="0" err="1"/>
              <a:t>ng</a:t>
            </a:r>
            <a:r>
              <a:rPr lang="en-US" b="1" dirty="0"/>
              <a:t>-template&gt; Creation</a:t>
            </a:r>
            <a:r>
              <a:rPr lang="en-US" dirty="0"/>
              <a:t>:</a:t>
            </a:r>
          </a:p>
          <a:p>
            <a:pPr lvl="1"/>
            <a:r>
              <a:rPr lang="en-US" dirty="0"/>
              <a:t>Behind the scenes, Angular creates an &lt;</a:t>
            </a:r>
            <a:r>
              <a:rPr lang="en-US" dirty="0" err="1"/>
              <a:t>ng</a:t>
            </a:r>
            <a:r>
              <a:rPr lang="en-US" dirty="0"/>
              <a:t>-template&gt; element. This &lt;</a:t>
            </a:r>
            <a:r>
              <a:rPr lang="en-US" dirty="0" err="1"/>
              <a:t>ng</a:t>
            </a:r>
            <a:r>
              <a:rPr lang="en-US" dirty="0"/>
              <a:t>-template&gt; element is not rendered directly into the DOM. Instead, it serves as a blueprint for the DOM elements that the structural directive will conditionally create or remove.</a:t>
            </a:r>
          </a:p>
          <a:p>
            <a:endParaRPr lang="en-IN" dirty="0"/>
          </a:p>
        </p:txBody>
      </p:sp>
    </p:spTree>
    <p:extLst>
      <p:ext uri="{BB962C8B-B14F-4D97-AF65-F5344CB8AC3E}">
        <p14:creationId xmlns:p14="http://schemas.microsoft.com/office/powerpoint/2010/main" val="3239398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217443"/>
          </a:xfrm>
        </p:spPr>
        <p:txBody>
          <a:bodyPr>
            <a:normAutofit fontScale="85000" lnSpcReduction="20000"/>
          </a:bodyPr>
          <a:lstStyle/>
          <a:p>
            <a:r>
              <a:rPr lang="en-US" b="1" dirty="0"/>
              <a:t>Directive Evaluation</a:t>
            </a:r>
            <a:r>
              <a:rPr lang="en-US" dirty="0"/>
              <a:t>:</a:t>
            </a:r>
          </a:p>
          <a:p>
            <a:pPr lvl="1"/>
            <a:r>
              <a:rPr lang="en-US" dirty="0"/>
              <a:t>The directive's condition or expression (e.g., the condition in *ngIf or the </a:t>
            </a:r>
            <a:r>
              <a:rPr lang="en-US" dirty="0" err="1"/>
              <a:t>iterable</a:t>
            </a:r>
            <a:r>
              <a:rPr lang="en-US" dirty="0"/>
              <a:t> in *ngFor) is evaluated.</a:t>
            </a:r>
          </a:p>
          <a:p>
            <a:pPr lvl="1"/>
            <a:r>
              <a:rPr lang="en-US" dirty="0"/>
              <a:t>If the condition is true or if there are items in the </a:t>
            </a:r>
            <a:r>
              <a:rPr lang="en-US" dirty="0" err="1"/>
              <a:t>iterable</a:t>
            </a:r>
            <a:r>
              <a:rPr lang="en-US" dirty="0"/>
              <a:t>, Angular proceeds with the rendering process; otherwise, it doesn't.</a:t>
            </a:r>
          </a:p>
          <a:p>
            <a:r>
              <a:rPr lang="en-US" b="1" dirty="0"/>
              <a:t>Element Creation or Removal</a:t>
            </a:r>
            <a:r>
              <a:rPr lang="en-US" dirty="0"/>
              <a:t>:</a:t>
            </a:r>
          </a:p>
          <a:p>
            <a:pPr lvl="1"/>
            <a:r>
              <a:rPr lang="en-US" dirty="0"/>
              <a:t>If the condition is met, Angular clones the content of the &lt;</a:t>
            </a:r>
            <a:r>
              <a:rPr lang="en-US" dirty="0" err="1"/>
              <a:t>ng</a:t>
            </a:r>
            <a:r>
              <a:rPr lang="en-US" dirty="0"/>
              <a:t>-template&gt; element and renders it into the DOM.</a:t>
            </a:r>
          </a:p>
          <a:p>
            <a:pPr lvl="1"/>
            <a:r>
              <a:rPr lang="en-US" dirty="0"/>
              <a:t>If the condition is not met, Angular removes the previously rendered elements associated with the &lt;</a:t>
            </a:r>
            <a:r>
              <a:rPr lang="en-US" dirty="0" err="1"/>
              <a:t>ng</a:t>
            </a:r>
            <a:r>
              <a:rPr lang="en-US" dirty="0"/>
              <a:t>-template&gt; from the DOM.</a:t>
            </a:r>
          </a:p>
          <a:p>
            <a:pPr lvl="1"/>
            <a:r>
              <a:rPr lang="en-US" dirty="0"/>
              <a:t>This process is efficient because Angular doesn't need to create or destroy individual DOM elements; it works with the cloned content of the &lt;</a:t>
            </a:r>
            <a:r>
              <a:rPr lang="en-US" dirty="0" err="1"/>
              <a:t>ng</a:t>
            </a:r>
            <a:r>
              <a:rPr lang="en-US" dirty="0"/>
              <a:t>-template&gt;.</a:t>
            </a:r>
          </a:p>
          <a:p>
            <a:endParaRPr lang="en-IN" dirty="0"/>
          </a:p>
        </p:txBody>
      </p:sp>
    </p:spTree>
    <p:extLst>
      <p:ext uri="{BB962C8B-B14F-4D97-AF65-F5344CB8AC3E}">
        <p14:creationId xmlns:p14="http://schemas.microsoft.com/office/powerpoint/2010/main" val="2113899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Structural Directive</a:t>
            </a:r>
            <a:endParaRPr lang="en-IN" dirty="0"/>
          </a:p>
        </p:txBody>
      </p:sp>
      <p:sp>
        <p:nvSpPr>
          <p:cNvPr id="3" name="Content Placeholder 2"/>
          <p:cNvSpPr>
            <a:spLocks noGrp="1"/>
          </p:cNvSpPr>
          <p:nvPr>
            <p:ph idx="1"/>
          </p:nvPr>
        </p:nvSpPr>
        <p:spPr/>
        <p:txBody>
          <a:bodyPr/>
          <a:lstStyle/>
          <a:p>
            <a:r>
              <a:rPr lang="en-US" dirty="0"/>
              <a:t>Creating a custom structural directive in Angular involves defining a TypeScript class, implementing the </a:t>
            </a:r>
            <a:r>
              <a:rPr lang="en-US" dirty="0" smtClean="0"/>
              <a:t>Directive</a:t>
            </a:r>
            <a:r>
              <a:rPr lang="en-US" dirty="0"/>
              <a:t> decorator, and writing the logic that will control the rendering or removal of elements based on the directive's behavior.</a:t>
            </a:r>
            <a:endParaRPr lang="en-IN" dirty="0"/>
          </a:p>
        </p:txBody>
      </p:sp>
    </p:spTree>
    <p:extLst>
      <p:ext uri="{BB962C8B-B14F-4D97-AF65-F5344CB8AC3E}">
        <p14:creationId xmlns:p14="http://schemas.microsoft.com/office/powerpoint/2010/main" val="4181604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a:t>Create the Directive Class</a:t>
            </a:r>
            <a:r>
              <a:rPr lang="en-IN" dirty="0" smtClean="0"/>
              <a:t>:</a:t>
            </a:r>
          </a:p>
          <a:p>
            <a:pPr marL="0" indent="0">
              <a:buNone/>
            </a:pPr>
            <a:r>
              <a:rPr lang="en-US" dirty="0"/>
              <a:t>First, create a TypeScript class for your custom structural directive. This class should implement the </a:t>
            </a:r>
            <a:r>
              <a:rPr lang="en-US" dirty="0" smtClean="0"/>
              <a:t>Directive</a:t>
            </a:r>
            <a:r>
              <a:rPr lang="en-US" dirty="0"/>
              <a:t> decorator from </a:t>
            </a:r>
            <a:r>
              <a:rPr lang="en-US" dirty="0" smtClean="0"/>
              <a:t>@angular/core</a:t>
            </a:r>
            <a:r>
              <a:rPr lang="en-US" dirty="0"/>
              <a:t>.</a:t>
            </a:r>
            <a:endParaRPr lang="en-IN" dirty="0"/>
          </a:p>
        </p:txBody>
      </p:sp>
    </p:spTree>
    <p:extLst>
      <p:ext uri="{BB962C8B-B14F-4D97-AF65-F5344CB8AC3E}">
        <p14:creationId xmlns:p14="http://schemas.microsoft.com/office/powerpoint/2010/main" val="1302582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vs Structural </a:t>
            </a:r>
            <a:endParaRPr lang="en-IN" dirty="0"/>
          </a:p>
        </p:txBody>
      </p:sp>
      <p:sp>
        <p:nvSpPr>
          <p:cNvPr id="3" name="Content Placeholder 2"/>
          <p:cNvSpPr>
            <a:spLocks noGrp="1"/>
          </p:cNvSpPr>
          <p:nvPr>
            <p:ph idx="1"/>
          </p:nvPr>
        </p:nvSpPr>
        <p:spPr/>
        <p:txBody>
          <a:bodyPr/>
          <a:lstStyle/>
          <a:p>
            <a:r>
              <a:rPr lang="en-US" dirty="0" smtClean="0"/>
              <a:t>Attribute Directive:</a:t>
            </a:r>
          </a:p>
          <a:p>
            <a:pPr lvl="1"/>
            <a:r>
              <a:rPr lang="en-US" dirty="0" smtClean="0"/>
              <a:t>Look like a normal HTML attribute (Possibly with data binding or event binding)</a:t>
            </a:r>
          </a:p>
          <a:p>
            <a:pPr lvl="1"/>
            <a:r>
              <a:rPr lang="en-US" dirty="0" smtClean="0"/>
              <a:t>Only affect/change the element they are added to </a:t>
            </a:r>
            <a:endParaRPr lang="en-IN" dirty="0"/>
          </a:p>
        </p:txBody>
      </p:sp>
    </p:spTree>
    <p:extLst>
      <p:ext uri="{BB962C8B-B14F-4D97-AF65-F5344CB8AC3E}">
        <p14:creationId xmlns:p14="http://schemas.microsoft.com/office/powerpoint/2010/main" val="258082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fontScale="70000" lnSpcReduction="20000"/>
          </a:bodyPr>
          <a:lstStyle/>
          <a:p>
            <a:pPr marL="0" indent="0">
              <a:buNone/>
            </a:pPr>
            <a:r>
              <a:rPr lang="en-IN" dirty="0" smtClean="0"/>
              <a:t>import { Directive, Input, </a:t>
            </a:r>
            <a:r>
              <a:rPr lang="en-IN" dirty="0" err="1" smtClean="0"/>
              <a:t>TemplateRef</a:t>
            </a:r>
            <a:r>
              <a:rPr lang="en-IN" dirty="0" smtClean="0"/>
              <a:t>, </a:t>
            </a:r>
            <a:r>
              <a:rPr lang="en-IN" dirty="0" err="1" smtClean="0"/>
              <a:t>ViewContainerRef</a:t>
            </a:r>
            <a:r>
              <a:rPr lang="en-IN" dirty="0" smtClean="0"/>
              <a:t> } from '@angular/core';</a:t>
            </a:r>
          </a:p>
          <a:p>
            <a:pPr marL="0" indent="0">
              <a:buNone/>
            </a:pPr>
            <a:endParaRPr lang="en-IN" dirty="0" smtClean="0"/>
          </a:p>
          <a:p>
            <a:pPr marL="0" indent="0">
              <a:buNone/>
            </a:pPr>
            <a:r>
              <a:rPr lang="en-IN" dirty="0" smtClean="0"/>
              <a:t>@Directive({</a:t>
            </a:r>
          </a:p>
          <a:p>
            <a:pPr marL="0" indent="0">
              <a:buNone/>
            </a:pPr>
            <a:r>
              <a:rPr lang="en-IN" dirty="0" smtClean="0"/>
              <a:t>  selector: '[</a:t>
            </a:r>
            <a:r>
              <a:rPr lang="en-IN" dirty="0" err="1" smtClean="0"/>
              <a:t>appCustomDirective</a:t>
            </a:r>
            <a:r>
              <a:rPr lang="en-IN" dirty="0" smtClean="0"/>
              <a:t>]' // The directive selector enclosed in square brackets</a:t>
            </a:r>
          </a:p>
          <a:p>
            <a:pPr marL="0" indent="0">
              <a:buNone/>
            </a:pPr>
            <a:r>
              <a:rPr lang="en-IN" dirty="0" smtClean="0"/>
              <a:t>})</a:t>
            </a:r>
          </a:p>
          <a:p>
            <a:pPr marL="0" indent="0">
              <a:buNone/>
            </a:pPr>
            <a:r>
              <a:rPr lang="en-IN" dirty="0" smtClean="0"/>
              <a:t>export class </a:t>
            </a:r>
            <a:r>
              <a:rPr lang="en-IN" dirty="0" err="1" smtClean="0"/>
              <a:t>CustomDirective</a:t>
            </a:r>
            <a:r>
              <a:rPr lang="en-IN" dirty="0" smtClean="0"/>
              <a:t> {</a:t>
            </a:r>
          </a:p>
          <a:p>
            <a:pPr marL="0" indent="0">
              <a:buNone/>
            </a:pPr>
            <a:r>
              <a:rPr lang="en-IN" dirty="0" smtClean="0"/>
              <a:t>  constructor(</a:t>
            </a:r>
          </a:p>
          <a:p>
            <a:pPr marL="0" indent="0">
              <a:buNone/>
            </a:pPr>
            <a:r>
              <a:rPr lang="en-IN" dirty="0" smtClean="0"/>
              <a:t>    private </a:t>
            </a:r>
            <a:r>
              <a:rPr lang="en-IN" dirty="0" err="1" smtClean="0"/>
              <a:t>templateRef</a:t>
            </a:r>
            <a:r>
              <a:rPr lang="en-IN" dirty="0" smtClean="0"/>
              <a:t>: </a:t>
            </a:r>
            <a:r>
              <a:rPr lang="en-IN" dirty="0" err="1" smtClean="0"/>
              <a:t>TemplateRef</a:t>
            </a:r>
            <a:r>
              <a:rPr lang="en-IN" dirty="0" smtClean="0"/>
              <a:t>&lt;any&gt;,</a:t>
            </a:r>
          </a:p>
          <a:p>
            <a:pPr marL="0" indent="0">
              <a:buNone/>
            </a:pPr>
            <a:r>
              <a:rPr lang="en-IN" dirty="0" smtClean="0"/>
              <a:t>    private </a:t>
            </a:r>
            <a:r>
              <a:rPr lang="en-IN" dirty="0" err="1" smtClean="0"/>
              <a:t>viewContainerRef</a:t>
            </a:r>
            <a:r>
              <a:rPr lang="en-IN" dirty="0" smtClean="0"/>
              <a:t>: </a:t>
            </a:r>
            <a:r>
              <a:rPr lang="en-IN" dirty="0" err="1" smtClean="0"/>
              <a:t>ViewContainerRef</a:t>
            </a:r>
            <a:endParaRPr lang="en-IN" dirty="0" smtClean="0"/>
          </a:p>
          <a:p>
            <a:pPr marL="0" indent="0">
              <a:buNone/>
            </a:pPr>
            <a:r>
              <a:rPr lang="en-IN" dirty="0" smtClean="0"/>
              <a:t>  ) {}</a:t>
            </a:r>
          </a:p>
          <a:p>
            <a:pPr marL="0" indent="0">
              <a:buNone/>
            </a:pPr>
            <a:endParaRPr lang="en-IN" dirty="0" smtClean="0"/>
          </a:p>
          <a:p>
            <a:pPr marL="0" indent="0">
              <a:buNone/>
            </a:pPr>
            <a:r>
              <a:rPr lang="en-IN" dirty="0" smtClean="0"/>
              <a:t>  // Add the directive logic here</a:t>
            </a:r>
          </a:p>
          <a:p>
            <a:pPr marL="0" indent="0">
              <a:buNone/>
            </a:pPr>
            <a:r>
              <a:rPr lang="en-IN" dirty="0" smtClean="0"/>
              <a:t>}</a:t>
            </a:r>
          </a:p>
          <a:p>
            <a:pPr marL="0" indent="0">
              <a:buNone/>
            </a:pPr>
            <a:endParaRPr lang="en-IN" dirty="0"/>
          </a:p>
        </p:txBody>
      </p:sp>
    </p:spTree>
    <p:extLst>
      <p:ext uri="{BB962C8B-B14F-4D97-AF65-F5344CB8AC3E}">
        <p14:creationId xmlns:p14="http://schemas.microsoft.com/office/powerpoint/2010/main" val="3954921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217443"/>
          </a:xfrm>
        </p:spPr>
        <p:txBody>
          <a:bodyPr/>
          <a:lstStyle/>
          <a:p>
            <a:r>
              <a:rPr lang="en-US" dirty="0"/>
              <a:t>In the code above, we import Directive, Input, TemplateRef, and ViewContainerRef from @angular/core.</a:t>
            </a:r>
          </a:p>
          <a:p>
            <a:r>
              <a:rPr lang="en-US" dirty="0"/>
              <a:t>The @Directive decorator is applied to the class with a selector, </a:t>
            </a:r>
            <a:r>
              <a:rPr lang="en-US" dirty="0" err="1"/>
              <a:t>appCustomDirective</a:t>
            </a:r>
            <a:r>
              <a:rPr lang="en-US" dirty="0"/>
              <a:t>, enclosed in square brackets. This selector will be used in the template to apply the directive.</a:t>
            </a:r>
          </a:p>
          <a:p>
            <a:endParaRPr lang="en-IN" dirty="0"/>
          </a:p>
        </p:txBody>
      </p:sp>
    </p:spTree>
    <p:extLst>
      <p:ext uri="{BB962C8B-B14F-4D97-AF65-F5344CB8AC3E}">
        <p14:creationId xmlns:p14="http://schemas.microsoft.com/office/powerpoint/2010/main" val="3954921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lnSpcReduction="10000"/>
          </a:bodyPr>
          <a:lstStyle/>
          <a:p>
            <a:r>
              <a:rPr lang="en-US" b="1" dirty="0"/>
              <a:t>Access the Template and ViewContainer</a:t>
            </a:r>
            <a:r>
              <a:rPr lang="en-US" dirty="0"/>
              <a:t>:</a:t>
            </a:r>
          </a:p>
          <a:p>
            <a:pPr lvl="1"/>
            <a:r>
              <a:rPr lang="en-US" dirty="0"/>
              <a:t>Inside the directive class, the TemplateRef and ViewContainerRef are injected into the constructor. These are used to access the template content and the location where the directive will render elements.</a:t>
            </a:r>
          </a:p>
          <a:p>
            <a:r>
              <a:rPr lang="en-US" b="1" dirty="0"/>
              <a:t>Implement the Directive Logic</a:t>
            </a:r>
            <a:r>
              <a:rPr lang="en-US" dirty="0"/>
              <a:t>:</a:t>
            </a:r>
          </a:p>
          <a:p>
            <a:pPr lvl="1"/>
            <a:r>
              <a:rPr lang="en-US" dirty="0"/>
              <a:t>Define the logic for your structural directive in the directive class. Typically, this logic involves deciding whether to render or remove elements based on certain conditions. You can access the template and view container to make these decisions.</a:t>
            </a:r>
          </a:p>
          <a:p>
            <a:endParaRPr lang="en-IN" dirty="0"/>
          </a:p>
        </p:txBody>
      </p:sp>
    </p:spTree>
    <p:extLst>
      <p:ext uri="{BB962C8B-B14F-4D97-AF65-F5344CB8AC3E}">
        <p14:creationId xmlns:p14="http://schemas.microsoft.com/office/powerpoint/2010/main" val="3954921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70000" lnSpcReduction="20000"/>
          </a:bodyPr>
          <a:lstStyle/>
          <a:p>
            <a:pPr marL="0" indent="0">
              <a:buNone/>
            </a:pPr>
            <a:r>
              <a:rPr lang="en-IN" dirty="0" smtClean="0"/>
              <a:t>@Directive({</a:t>
            </a:r>
          </a:p>
          <a:p>
            <a:pPr marL="0" indent="0">
              <a:buNone/>
            </a:pPr>
            <a:r>
              <a:rPr lang="en-IN" dirty="0" smtClean="0"/>
              <a:t>  selector: '[</a:t>
            </a:r>
            <a:r>
              <a:rPr lang="en-IN" dirty="0" err="1" smtClean="0"/>
              <a:t>appCustomDirective</a:t>
            </a:r>
            <a:r>
              <a:rPr lang="en-IN" dirty="0" smtClean="0"/>
              <a:t>]'</a:t>
            </a:r>
          </a:p>
          <a:p>
            <a:pPr marL="0" indent="0">
              <a:buNone/>
            </a:pPr>
            <a:r>
              <a:rPr lang="en-IN" dirty="0" smtClean="0"/>
              <a:t>})</a:t>
            </a:r>
          </a:p>
          <a:p>
            <a:pPr marL="0" indent="0">
              <a:buNone/>
            </a:pPr>
            <a:r>
              <a:rPr lang="en-IN" dirty="0" smtClean="0"/>
              <a:t>export class </a:t>
            </a:r>
            <a:r>
              <a:rPr lang="en-IN" dirty="0" err="1" smtClean="0"/>
              <a:t>CustomDirective</a:t>
            </a:r>
            <a:r>
              <a:rPr lang="en-IN" dirty="0" smtClean="0"/>
              <a:t> {</a:t>
            </a:r>
          </a:p>
          <a:p>
            <a:pPr marL="0" indent="0">
              <a:buNone/>
            </a:pPr>
            <a:r>
              <a:rPr lang="en-IN" dirty="0" smtClean="0"/>
              <a:t>  constructor(</a:t>
            </a:r>
          </a:p>
          <a:p>
            <a:pPr marL="0" indent="0">
              <a:buNone/>
            </a:pPr>
            <a:r>
              <a:rPr lang="en-IN" dirty="0" smtClean="0"/>
              <a:t>    private </a:t>
            </a:r>
            <a:r>
              <a:rPr lang="en-IN" dirty="0" err="1" smtClean="0"/>
              <a:t>templateRef</a:t>
            </a:r>
            <a:r>
              <a:rPr lang="en-IN" dirty="0" smtClean="0"/>
              <a:t>: TemplateRef&lt;any&gt;,</a:t>
            </a:r>
          </a:p>
          <a:p>
            <a:pPr marL="0" indent="0">
              <a:buNone/>
            </a:pPr>
            <a:r>
              <a:rPr lang="en-IN" dirty="0" smtClean="0"/>
              <a:t>    private </a:t>
            </a:r>
            <a:r>
              <a:rPr lang="en-IN" dirty="0" err="1" smtClean="0"/>
              <a:t>viewContainerRef</a:t>
            </a:r>
            <a:r>
              <a:rPr lang="en-IN" dirty="0" smtClean="0"/>
              <a:t>: ViewContainerRef</a:t>
            </a:r>
          </a:p>
          <a:p>
            <a:pPr marL="0" indent="0">
              <a:buNone/>
            </a:pPr>
            <a:r>
              <a:rPr lang="en-IN" dirty="0" smtClean="0"/>
              <a:t>  ) {}</a:t>
            </a:r>
          </a:p>
          <a:p>
            <a:pPr marL="0" indent="0">
              <a:buNone/>
            </a:pPr>
            <a:endParaRPr lang="en-IN" dirty="0" smtClean="0"/>
          </a:p>
          <a:p>
            <a:pPr marL="0" indent="0">
              <a:buNone/>
            </a:pPr>
            <a:r>
              <a:rPr lang="en-IN" dirty="0" smtClean="0"/>
              <a:t>  @Input() set </a:t>
            </a:r>
            <a:r>
              <a:rPr lang="en-IN" dirty="0" err="1" smtClean="0"/>
              <a:t>appCustomDirective</a:t>
            </a:r>
            <a:r>
              <a:rPr lang="en-IN" dirty="0" smtClean="0"/>
              <a:t>(condition: </a:t>
            </a:r>
            <a:r>
              <a:rPr lang="en-IN" dirty="0" err="1" smtClean="0"/>
              <a:t>boolean</a:t>
            </a:r>
            <a:r>
              <a:rPr lang="en-IN" dirty="0" smtClean="0"/>
              <a:t>) {</a:t>
            </a:r>
          </a:p>
          <a:p>
            <a:pPr marL="0" indent="0">
              <a:buNone/>
            </a:pPr>
            <a:r>
              <a:rPr lang="en-IN" dirty="0" smtClean="0"/>
              <a:t>    if (condition) {</a:t>
            </a:r>
          </a:p>
          <a:p>
            <a:pPr marL="0" indent="0">
              <a:buNone/>
            </a:pPr>
            <a:r>
              <a:rPr lang="en-IN" dirty="0" smtClean="0"/>
              <a:t>      </a:t>
            </a:r>
            <a:r>
              <a:rPr lang="en-IN" dirty="0" err="1" smtClean="0"/>
              <a:t>this.viewContainerRef.createEmbeddedView</a:t>
            </a:r>
            <a:r>
              <a:rPr lang="en-IN" dirty="0" smtClean="0"/>
              <a:t>(</a:t>
            </a:r>
            <a:r>
              <a:rPr lang="en-IN" dirty="0" err="1" smtClean="0"/>
              <a:t>this.templateRef</a:t>
            </a:r>
            <a:r>
              <a:rPr lang="en-IN" dirty="0" smtClean="0"/>
              <a:t>);</a:t>
            </a:r>
          </a:p>
          <a:p>
            <a:pPr marL="0" indent="0">
              <a:buNone/>
            </a:pPr>
            <a:r>
              <a:rPr lang="en-IN" dirty="0" smtClean="0"/>
              <a:t>    } else {</a:t>
            </a:r>
          </a:p>
          <a:p>
            <a:pPr marL="0" indent="0">
              <a:buNone/>
            </a:pPr>
            <a:r>
              <a:rPr lang="en-IN" dirty="0" smtClean="0"/>
              <a:t>      </a:t>
            </a:r>
            <a:r>
              <a:rPr lang="en-IN" dirty="0" err="1" smtClean="0"/>
              <a:t>this.viewContainerRef.clear</a:t>
            </a:r>
            <a:r>
              <a:rPr lang="en-IN" dirty="0" smtClean="0"/>
              <a:t>();</a:t>
            </a:r>
          </a:p>
          <a:p>
            <a:pPr marL="0" indent="0">
              <a:buNone/>
            </a:pPr>
            <a:r>
              <a:rPr lang="en-IN" dirty="0" smtClean="0"/>
              <a:t>    }</a:t>
            </a:r>
          </a:p>
          <a:p>
            <a:pPr marL="0" indent="0">
              <a:buNone/>
            </a:pPr>
            <a:r>
              <a:rPr lang="en-IN" dirty="0" smtClean="0"/>
              <a:t>  }</a:t>
            </a:r>
          </a:p>
          <a:p>
            <a:pPr marL="0" indent="0">
              <a:buNone/>
            </a:pPr>
            <a:r>
              <a:rPr lang="en-IN" dirty="0" smtClean="0"/>
              <a:t>}</a:t>
            </a:r>
          </a:p>
          <a:p>
            <a:pPr marL="0" indent="0">
              <a:buNone/>
            </a:pPr>
            <a:endParaRPr lang="en-IN" dirty="0"/>
          </a:p>
        </p:txBody>
      </p:sp>
    </p:spTree>
    <p:extLst>
      <p:ext uri="{BB962C8B-B14F-4D97-AF65-F5344CB8AC3E}">
        <p14:creationId xmlns:p14="http://schemas.microsoft.com/office/powerpoint/2010/main" val="3954921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In this example, we've defined an @Input property named </a:t>
            </a:r>
            <a:r>
              <a:rPr lang="en-US" dirty="0" err="1"/>
              <a:t>appCustomDirective</a:t>
            </a:r>
            <a:r>
              <a:rPr lang="en-US" dirty="0"/>
              <a:t>. The value of this input property determines whether the content should be rendered or removed.</a:t>
            </a:r>
          </a:p>
          <a:p>
            <a:r>
              <a:rPr lang="en-US" dirty="0"/>
              <a:t>Inside the set accessor for </a:t>
            </a:r>
            <a:r>
              <a:rPr lang="en-US" dirty="0" err="1"/>
              <a:t>appCustomDirective</a:t>
            </a:r>
            <a:r>
              <a:rPr lang="en-US" dirty="0"/>
              <a:t>, we use the </a:t>
            </a:r>
            <a:r>
              <a:rPr lang="en-US" dirty="0" err="1"/>
              <a:t>createEmbeddedView</a:t>
            </a:r>
            <a:r>
              <a:rPr lang="en-US" dirty="0"/>
              <a:t> method of ViewContainerRef to render the content when the condition is true, and we use clear() to remove the content when the condition is false.</a:t>
            </a:r>
          </a:p>
          <a:p>
            <a:endParaRPr lang="en-IN" dirty="0"/>
          </a:p>
        </p:txBody>
      </p:sp>
    </p:spTree>
    <p:extLst>
      <p:ext uri="{BB962C8B-B14F-4D97-AF65-F5344CB8AC3E}">
        <p14:creationId xmlns:p14="http://schemas.microsoft.com/office/powerpoint/2010/main" val="3954921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lnSpcReduction="10000"/>
          </a:bodyPr>
          <a:lstStyle/>
          <a:p>
            <a:r>
              <a:rPr lang="en-US" b="1" dirty="0"/>
              <a:t>Use the Directive in a Template</a:t>
            </a:r>
            <a:r>
              <a:rPr lang="en-US" dirty="0"/>
              <a:t>:</a:t>
            </a:r>
          </a:p>
          <a:p>
            <a:pPr lvl="1"/>
            <a:r>
              <a:rPr lang="en-US" dirty="0"/>
              <a:t>In your component's template, apply the custom structural directive to an element and bind its input property (</a:t>
            </a:r>
            <a:r>
              <a:rPr lang="en-US" dirty="0" err="1"/>
              <a:t>appCustomDirective</a:t>
            </a:r>
            <a:r>
              <a:rPr lang="en-US" dirty="0"/>
              <a:t>) to a condition.</a:t>
            </a:r>
          </a:p>
          <a:p>
            <a:pPr marL="0" indent="0">
              <a:buNone/>
            </a:pPr>
            <a:r>
              <a:rPr lang="en-US" dirty="0" smtClean="0"/>
              <a:t>&lt;div *</a:t>
            </a:r>
            <a:r>
              <a:rPr lang="en-US" dirty="0" err="1" smtClean="0"/>
              <a:t>appCustomDirective</a:t>
            </a:r>
            <a:r>
              <a:rPr lang="en-US" dirty="0" smtClean="0"/>
              <a:t>="</a:t>
            </a:r>
            <a:r>
              <a:rPr lang="en-US" dirty="0" err="1" smtClean="0"/>
              <a:t>someCondition</a:t>
            </a:r>
            <a:r>
              <a:rPr lang="en-US" dirty="0" smtClean="0"/>
              <a:t>"&gt;</a:t>
            </a:r>
          </a:p>
          <a:p>
            <a:pPr marL="0" indent="0">
              <a:buNone/>
            </a:pPr>
            <a:r>
              <a:rPr lang="en-US" dirty="0" smtClean="0"/>
              <a:t>  &lt;!-- Content to be conditionally rendered --&gt;</a:t>
            </a:r>
          </a:p>
          <a:p>
            <a:pPr marL="0" indent="0">
              <a:buNone/>
            </a:pPr>
            <a:r>
              <a:rPr lang="en-US" dirty="0" smtClean="0"/>
              <a:t>&lt;/div&gt;</a:t>
            </a:r>
          </a:p>
          <a:p>
            <a:pPr marL="0" indent="0">
              <a:buNone/>
            </a:pPr>
            <a:r>
              <a:rPr lang="en-US" dirty="0"/>
              <a:t>Here, </a:t>
            </a:r>
            <a:r>
              <a:rPr lang="en-US" dirty="0" err="1" smtClean="0"/>
              <a:t>someCondition</a:t>
            </a:r>
            <a:r>
              <a:rPr lang="en-US" dirty="0"/>
              <a:t> is a property or expression that determines whether the content should be rendered.</a:t>
            </a:r>
            <a:endParaRPr lang="en-US" dirty="0" smtClean="0"/>
          </a:p>
          <a:p>
            <a:endParaRPr lang="en-IN" dirty="0"/>
          </a:p>
        </p:txBody>
      </p:sp>
    </p:spTree>
    <p:extLst>
      <p:ext uri="{BB962C8B-B14F-4D97-AF65-F5344CB8AC3E}">
        <p14:creationId xmlns:p14="http://schemas.microsoft.com/office/powerpoint/2010/main" val="1344274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Register the Directive</a:t>
            </a:r>
            <a:r>
              <a:rPr lang="en-US" dirty="0"/>
              <a:t>:</a:t>
            </a:r>
          </a:p>
          <a:p>
            <a:r>
              <a:rPr lang="en-US" dirty="0"/>
              <a:t>Finally, ensure that you've registered your custom directive in the declarations array of the module where it will be used.</a:t>
            </a:r>
          </a:p>
          <a:p>
            <a:endParaRPr lang="en-IN" dirty="0"/>
          </a:p>
        </p:txBody>
      </p:sp>
    </p:spTree>
    <p:extLst>
      <p:ext uri="{BB962C8B-B14F-4D97-AF65-F5344CB8AC3E}">
        <p14:creationId xmlns:p14="http://schemas.microsoft.com/office/powerpoint/2010/main" val="1344274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92500" lnSpcReduction="20000"/>
          </a:bodyPr>
          <a:lstStyle/>
          <a:p>
            <a:pPr marL="0" indent="0">
              <a:buNone/>
            </a:pPr>
            <a:r>
              <a:rPr lang="en-IN" dirty="0" smtClean="0"/>
              <a:t>import { NgModule } from '@angular/core';</a:t>
            </a:r>
          </a:p>
          <a:p>
            <a:pPr marL="0" indent="0">
              <a:buNone/>
            </a:pPr>
            <a:r>
              <a:rPr lang="en-IN" dirty="0" smtClean="0"/>
              <a:t>import { </a:t>
            </a:r>
            <a:r>
              <a:rPr lang="en-IN" dirty="0" err="1" smtClean="0"/>
              <a:t>CustomDirective</a:t>
            </a:r>
            <a:r>
              <a:rPr lang="en-IN" dirty="0" smtClean="0"/>
              <a:t> } from './</a:t>
            </a:r>
            <a:r>
              <a:rPr lang="en-IN" dirty="0" err="1" smtClean="0"/>
              <a:t>custom.directive</a:t>
            </a:r>
            <a:r>
              <a:rPr lang="en-IN" dirty="0" smtClean="0"/>
              <a:t>'; // Import your directive</a:t>
            </a:r>
          </a:p>
          <a:p>
            <a:pPr marL="0" indent="0">
              <a:buNone/>
            </a:pPr>
            <a:endParaRPr lang="en-IN" dirty="0" smtClean="0"/>
          </a:p>
          <a:p>
            <a:pPr marL="0" indent="0">
              <a:buNone/>
            </a:pPr>
            <a:r>
              <a:rPr lang="en-IN" dirty="0" smtClean="0"/>
              <a:t>@NgModule({</a:t>
            </a:r>
          </a:p>
          <a:p>
            <a:pPr marL="0" indent="0">
              <a:buNone/>
            </a:pPr>
            <a:r>
              <a:rPr lang="en-IN" dirty="0" smtClean="0"/>
              <a:t>  declarations: [</a:t>
            </a:r>
          </a:p>
          <a:p>
            <a:pPr marL="0" indent="0">
              <a:buNone/>
            </a:pPr>
            <a:r>
              <a:rPr lang="en-IN" dirty="0" smtClean="0"/>
              <a:t>    </a:t>
            </a:r>
            <a:r>
              <a:rPr lang="en-IN" dirty="0" err="1" smtClean="0"/>
              <a:t>CustomDirective</a:t>
            </a:r>
            <a:r>
              <a:rPr lang="en-IN" dirty="0" smtClean="0"/>
              <a:t> // Add your directive to the declarations array</a:t>
            </a:r>
          </a:p>
          <a:p>
            <a:pPr marL="0" indent="0">
              <a:buNone/>
            </a:pPr>
            <a:r>
              <a:rPr lang="en-IN" dirty="0" smtClean="0"/>
              <a:t>  ],</a:t>
            </a:r>
          </a:p>
          <a:p>
            <a:pPr marL="0" indent="0">
              <a:buNone/>
            </a:pPr>
            <a:r>
              <a:rPr lang="en-IN" dirty="0" smtClean="0"/>
              <a:t>  // Other module configuration</a:t>
            </a:r>
          </a:p>
          <a:p>
            <a:pPr marL="0" indent="0">
              <a:buNone/>
            </a:pPr>
            <a:r>
              <a:rPr lang="en-IN" dirty="0" smtClean="0"/>
              <a:t>})</a:t>
            </a:r>
          </a:p>
          <a:p>
            <a:pPr marL="0" indent="0">
              <a:buNone/>
            </a:pPr>
            <a:r>
              <a:rPr lang="en-IN" dirty="0" smtClean="0"/>
              <a:t>export class </a:t>
            </a:r>
            <a:r>
              <a:rPr lang="en-IN" dirty="0" err="1" smtClean="0"/>
              <a:t>AppModule</a:t>
            </a:r>
            <a:r>
              <a:rPr lang="en-IN" dirty="0" smtClean="0"/>
              <a:t> {}</a:t>
            </a:r>
          </a:p>
          <a:p>
            <a:pPr marL="0" indent="0">
              <a:buNone/>
            </a:pPr>
            <a:endParaRPr lang="en-IN" dirty="0"/>
          </a:p>
        </p:txBody>
      </p:sp>
    </p:spTree>
    <p:extLst>
      <p:ext uri="{BB962C8B-B14F-4D97-AF65-F5344CB8AC3E}">
        <p14:creationId xmlns:p14="http://schemas.microsoft.com/office/powerpoint/2010/main" val="1344274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Structural Directive</a:t>
            </a:r>
          </a:p>
          <a:p>
            <a:pPr lvl="1"/>
            <a:r>
              <a:rPr lang="en-US" dirty="0" smtClean="0"/>
              <a:t>Look like a normal HTML attribute but having a leading * (for desugaring) </a:t>
            </a:r>
          </a:p>
          <a:p>
            <a:pPr lvl="1"/>
            <a:r>
              <a:rPr lang="en-US" dirty="0" smtClean="0"/>
              <a:t>Affect a whole area in the DOM (elements get added/removed )</a:t>
            </a:r>
            <a:endParaRPr lang="en-IN" dirty="0"/>
          </a:p>
        </p:txBody>
      </p:sp>
    </p:spTree>
    <p:extLst>
      <p:ext uri="{BB962C8B-B14F-4D97-AF65-F5344CB8AC3E}">
        <p14:creationId xmlns:p14="http://schemas.microsoft.com/office/powerpoint/2010/main" val="169242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ngFor and ngIf</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*ngFor</a:t>
            </a:r>
            <a:r>
              <a:rPr lang="en-US" dirty="0"/>
              <a:t>:</a:t>
            </a:r>
          </a:p>
          <a:p>
            <a:pPr marL="400050" lvl="1" indent="0">
              <a:buNone/>
            </a:pPr>
            <a:r>
              <a:rPr lang="en-US" b="1" dirty="0"/>
              <a:t>Purpose</a:t>
            </a:r>
            <a:r>
              <a:rPr lang="en-US" dirty="0"/>
              <a:t>: Used for rendering a list of items in the template.</a:t>
            </a:r>
          </a:p>
          <a:p>
            <a:pPr marL="400050" lvl="1" indent="0">
              <a:buNone/>
            </a:pPr>
            <a:r>
              <a:rPr lang="en-US" b="1" dirty="0"/>
              <a:t>How It Works</a:t>
            </a:r>
            <a:r>
              <a:rPr lang="en-US" dirty="0"/>
              <a:t>: Iterates over an array or collection of data, creating HTML elements for each item in the collection.</a:t>
            </a:r>
          </a:p>
          <a:p>
            <a:pPr marL="400050" lvl="1" indent="0">
              <a:buNone/>
            </a:pPr>
            <a:r>
              <a:rPr lang="en-US" b="1" dirty="0"/>
              <a:t>Example</a:t>
            </a:r>
            <a:r>
              <a:rPr lang="en-US" dirty="0"/>
              <a:t>: </a:t>
            </a:r>
            <a:endParaRPr lang="en-US" dirty="0" smtClean="0"/>
          </a:p>
          <a:p>
            <a:pPr marL="400050" lvl="1" indent="0">
              <a:buNone/>
            </a:pPr>
            <a:r>
              <a:rPr lang="en-US" dirty="0" smtClean="0"/>
              <a:t>&lt;</a:t>
            </a:r>
            <a:r>
              <a:rPr lang="en-US" dirty="0"/>
              <a:t>li *ngFor="let item of items"&gt;{{ item }}&lt;/li&gt; </a:t>
            </a:r>
            <a:endParaRPr lang="en-US" dirty="0" smtClean="0"/>
          </a:p>
          <a:p>
            <a:pPr marL="400050" lvl="1" indent="0">
              <a:buNone/>
            </a:pPr>
            <a:endParaRPr lang="en-US" dirty="0" smtClean="0"/>
          </a:p>
          <a:p>
            <a:pPr marL="400050" lvl="1" indent="0">
              <a:buNone/>
            </a:pPr>
            <a:r>
              <a:rPr lang="en-US" dirty="0" smtClean="0"/>
              <a:t>would </a:t>
            </a:r>
            <a:r>
              <a:rPr lang="en-US" dirty="0"/>
              <a:t>create a list item for each item in the items array</a:t>
            </a:r>
          </a:p>
          <a:p>
            <a:pPr marL="0" indent="0">
              <a:buNone/>
            </a:pPr>
            <a:endParaRPr lang="en-IN" dirty="0"/>
          </a:p>
        </p:txBody>
      </p:sp>
    </p:spTree>
    <p:extLst>
      <p:ext uri="{BB962C8B-B14F-4D97-AF65-F5344CB8AC3E}">
        <p14:creationId xmlns:p14="http://schemas.microsoft.com/office/powerpoint/2010/main" val="2424988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lnSpcReduction="10000"/>
          </a:bodyPr>
          <a:lstStyle/>
          <a:p>
            <a:r>
              <a:rPr lang="en-US" b="1" dirty="0"/>
              <a:t>*ngIf</a:t>
            </a:r>
            <a:r>
              <a:rPr lang="en-US" dirty="0"/>
              <a:t>:</a:t>
            </a:r>
          </a:p>
          <a:p>
            <a:pPr lvl="1"/>
            <a:r>
              <a:rPr lang="en-US" b="1" dirty="0"/>
              <a:t>Purpose</a:t>
            </a:r>
            <a:r>
              <a:rPr lang="en-US" dirty="0"/>
              <a:t>: Used for conditionally rendering elements based on a </a:t>
            </a:r>
            <a:r>
              <a:rPr lang="en-US" dirty="0" err="1"/>
              <a:t>boolean</a:t>
            </a:r>
            <a:r>
              <a:rPr lang="en-US" dirty="0"/>
              <a:t> expression.</a:t>
            </a:r>
          </a:p>
          <a:p>
            <a:pPr lvl="1"/>
            <a:r>
              <a:rPr lang="en-US" b="1" dirty="0"/>
              <a:t>How It Works</a:t>
            </a:r>
            <a:r>
              <a:rPr lang="en-US" dirty="0"/>
              <a:t>: Displays or removes elements from the DOM based on whether the specified condition is true or false.</a:t>
            </a:r>
          </a:p>
          <a:p>
            <a:pPr lvl="1"/>
            <a:r>
              <a:rPr lang="en-US" b="1" dirty="0"/>
              <a:t>Example</a:t>
            </a:r>
            <a:r>
              <a:rPr lang="en-US" dirty="0"/>
              <a:t>: </a:t>
            </a:r>
            <a:endParaRPr lang="en-US" dirty="0" smtClean="0"/>
          </a:p>
          <a:p>
            <a:pPr marL="457200" lvl="1" indent="0">
              <a:buNone/>
            </a:pPr>
            <a:endParaRPr lang="en-US" dirty="0" smtClean="0"/>
          </a:p>
          <a:p>
            <a:pPr lvl="1"/>
            <a:r>
              <a:rPr lang="en-US" dirty="0" smtClean="0"/>
              <a:t>&lt;</a:t>
            </a:r>
            <a:r>
              <a:rPr lang="en-US" dirty="0"/>
              <a:t>div *ngIf="</a:t>
            </a:r>
            <a:r>
              <a:rPr lang="en-US" dirty="0" err="1"/>
              <a:t>loggedIn</a:t>
            </a:r>
            <a:r>
              <a:rPr lang="en-US" dirty="0"/>
              <a:t>"&gt;Welcome, User!&lt;/div&gt; </a:t>
            </a:r>
            <a:endParaRPr lang="en-US" dirty="0" smtClean="0"/>
          </a:p>
          <a:p>
            <a:pPr lvl="1"/>
            <a:endParaRPr lang="en-US" dirty="0"/>
          </a:p>
          <a:p>
            <a:pPr lvl="1"/>
            <a:r>
              <a:rPr lang="en-US" dirty="0" smtClean="0"/>
              <a:t>would </a:t>
            </a:r>
            <a:r>
              <a:rPr lang="en-US" dirty="0"/>
              <a:t>only display the message if the </a:t>
            </a:r>
            <a:r>
              <a:rPr lang="en-US" dirty="0" err="1"/>
              <a:t>loggedIn</a:t>
            </a:r>
            <a:r>
              <a:rPr lang="en-US" dirty="0"/>
              <a:t> variable is true.</a:t>
            </a:r>
          </a:p>
          <a:p>
            <a:endParaRPr lang="en-IN" dirty="0"/>
          </a:p>
        </p:txBody>
      </p:sp>
    </p:spTree>
    <p:extLst>
      <p:ext uri="{BB962C8B-B14F-4D97-AF65-F5344CB8AC3E}">
        <p14:creationId xmlns:p14="http://schemas.microsoft.com/office/powerpoint/2010/main" val="4111938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ngClass and ngStyle</a:t>
            </a:r>
            <a:endParaRPr lang="en-IN" dirty="0"/>
          </a:p>
        </p:txBody>
      </p:sp>
      <p:sp>
        <p:nvSpPr>
          <p:cNvPr id="3" name="Content Placeholder 2"/>
          <p:cNvSpPr>
            <a:spLocks noGrp="1"/>
          </p:cNvSpPr>
          <p:nvPr>
            <p:ph idx="1"/>
          </p:nvPr>
        </p:nvSpPr>
        <p:spPr/>
        <p:txBody>
          <a:bodyPr/>
          <a:lstStyle/>
          <a:p>
            <a:r>
              <a:rPr lang="en-US" dirty="0"/>
              <a:t>These directives provide a convenient way to apply dynamic styling to elements in your Angular templates, making your user interface more responsive and interactive.</a:t>
            </a:r>
          </a:p>
          <a:p>
            <a:pPr marL="0" indent="0">
              <a:buNone/>
            </a:pPr>
            <a:endParaRPr lang="en-IN" dirty="0"/>
          </a:p>
        </p:txBody>
      </p:sp>
    </p:spTree>
    <p:extLst>
      <p:ext uri="{BB962C8B-B14F-4D97-AF65-F5344CB8AC3E}">
        <p14:creationId xmlns:p14="http://schemas.microsoft.com/office/powerpoint/2010/main" val="4244068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basic Attribute Directive</a:t>
            </a:r>
            <a:endParaRPr lang="en-IN" dirty="0"/>
          </a:p>
        </p:txBody>
      </p:sp>
      <p:sp>
        <p:nvSpPr>
          <p:cNvPr id="3" name="Content Placeholder 2"/>
          <p:cNvSpPr>
            <a:spLocks noGrp="1"/>
          </p:cNvSpPr>
          <p:nvPr>
            <p:ph idx="1"/>
          </p:nvPr>
        </p:nvSpPr>
        <p:spPr/>
        <p:txBody>
          <a:bodyPr/>
          <a:lstStyle/>
          <a:p>
            <a:r>
              <a:rPr lang="en-US" dirty="0"/>
              <a:t>Creating a basic attribute directive in Angular involves defining a TypeScript class and then configuring it as a directive</a:t>
            </a:r>
            <a:r>
              <a:rPr lang="en-US" dirty="0" smtClean="0"/>
              <a:t>.</a:t>
            </a:r>
          </a:p>
          <a:p>
            <a:endParaRPr lang="en-IN" dirty="0"/>
          </a:p>
        </p:txBody>
      </p:sp>
    </p:spTree>
    <p:extLst>
      <p:ext uri="{BB962C8B-B14F-4D97-AF65-F5344CB8AC3E}">
        <p14:creationId xmlns:p14="http://schemas.microsoft.com/office/powerpoint/2010/main" val="4050826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a:bodyPr>
          <a:lstStyle/>
          <a:p>
            <a:pPr marL="0" indent="0">
              <a:buNone/>
            </a:pPr>
            <a:r>
              <a:rPr lang="en-IN" sz="2400" b="1" dirty="0"/>
              <a:t>Create the Directive Class</a:t>
            </a:r>
            <a:r>
              <a:rPr lang="en-IN" sz="2400" dirty="0" smtClean="0"/>
              <a:t>:</a:t>
            </a:r>
          </a:p>
          <a:p>
            <a:pPr marL="0" indent="0">
              <a:buNone/>
            </a:pPr>
            <a:r>
              <a:rPr lang="en-IN" sz="2400" dirty="0"/>
              <a:t>import { Directive, </a:t>
            </a:r>
            <a:r>
              <a:rPr lang="en-IN" sz="2400" dirty="0" err="1" smtClean="0"/>
              <a:t>ElementRef</a:t>
            </a:r>
            <a:r>
              <a:rPr lang="en-IN" sz="2400" dirty="0" smtClean="0"/>
              <a:t>} </a:t>
            </a:r>
            <a:r>
              <a:rPr lang="en-IN" sz="2400" dirty="0"/>
              <a:t>from '@angular/core'; </a:t>
            </a:r>
            <a:endParaRPr lang="en-IN" sz="2400" dirty="0" smtClean="0"/>
          </a:p>
          <a:p>
            <a:pPr marL="0" indent="0">
              <a:buNone/>
            </a:pPr>
            <a:endParaRPr lang="en-IN" sz="2400" dirty="0" smtClean="0"/>
          </a:p>
          <a:p>
            <a:pPr marL="0" indent="0">
              <a:buNone/>
            </a:pPr>
            <a:r>
              <a:rPr lang="en-IN" sz="2400" dirty="0" smtClean="0"/>
              <a:t>@</a:t>
            </a:r>
            <a:r>
              <a:rPr lang="en-IN" sz="2400" dirty="0"/>
              <a:t>Directive</a:t>
            </a:r>
            <a:r>
              <a:rPr lang="en-IN" sz="2400" dirty="0" smtClean="0"/>
              <a:t>({</a:t>
            </a:r>
          </a:p>
          <a:p>
            <a:pPr marL="0" indent="0">
              <a:buNone/>
            </a:pPr>
            <a:r>
              <a:rPr lang="en-IN" sz="2400" dirty="0" smtClean="0"/>
              <a:t> </a:t>
            </a:r>
            <a:r>
              <a:rPr lang="en-IN" sz="2400" dirty="0"/>
              <a:t>selector: '[</a:t>
            </a:r>
            <a:r>
              <a:rPr lang="en-IN" sz="2400" dirty="0" err="1"/>
              <a:t>appBasicDirective</a:t>
            </a:r>
            <a:r>
              <a:rPr lang="en-IN" sz="2400" dirty="0" smtClean="0"/>
              <a:t>]‘  </a:t>
            </a:r>
            <a:r>
              <a:rPr lang="en-IN" sz="2400" dirty="0"/>
              <a:t>// This is the attribute </a:t>
            </a:r>
            <a:r>
              <a:rPr lang="en-IN" sz="2400" dirty="0" smtClean="0"/>
              <a:t>selector</a:t>
            </a:r>
          </a:p>
          <a:p>
            <a:pPr marL="0" indent="0">
              <a:buNone/>
            </a:pPr>
            <a:r>
              <a:rPr lang="en-IN" sz="2400" dirty="0" smtClean="0"/>
              <a:t> </a:t>
            </a:r>
            <a:r>
              <a:rPr lang="en-IN" sz="2400" dirty="0"/>
              <a:t>}) </a:t>
            </a:r>
            <a:endParaRPr lang="en-IN" sz="2400" dirty="0" smtClean="0"/>
          </a:p>
          <a:p>
            <a:pPr marL="0" indent="0">
              <a:buNone/>
            </a:pPr>
            <a:r>
              <a:rPr lang="en-IN" sz="2400" dirty="0" smtClean="0"/>
              <a:t>export </a:t>
            </a:r>
            <a:r>
              <a:rPr lang="en-IN" sz="2400" dirty="0"/>
              <a:t>class </a:t>
            </a:r>
            <a:r>
              <a:rPr lang="en-IN" sz="2400" dirty="0" err="1"/>
              <a:t>BasicDirective</a:t>
            </a:r>
            <a:r>
              <a:rPr lang="en-IN" sz="2400" dirty="0"/>
              <a:t> { </a:t>
            </a:r>
            <a:endParaRPr lang="en-IN" sz="2400" dirty="0" smtClean="0"/>
          </a:p>
          <a:p>
            <a:pPr marL="0" indent="0">
              <a:buNone/>
            </a:pPr>
            <a:endParaRPr lang="en-IN" sz="2400" dirty="0" smtClean="0"/>
          </a:p>
          <a:p>
            <a:pPr marL="0" indent="0">
              <a:buNone/>
            </a:pPr>
            <a:r>
              <a:rPr lang="en-IN" sz="2400" dirty="0" smtClean="0"/>
              <a:t>constructor(private </a:t>
            </a:r>
            <a:r>
              <a:rPr lang="en-IN" sz="2400" dirty="0"/>
              <a:t>el: </a:t>
            </a:r>
            <a:r>
              <a:rPr lang="en-IN" sz="2400" dirty="0" err="1"/>
              <a:t>ElementRef</a:t>
            </a:r>
            <a:r>
              <a:rPr lang="en-IN" sz="2400" dirty="0"/>
              <a:t>) {} </a:t>
            </a:r>
            <a:endParaRPr lang="en-IN" sz="2400" dirty="0" smtClean="0"/>
          </a:p>
          <a:p>
            <a:pPr marL="0" indent="0">
              <a:buNone/>
            </a:pPr>
            <a:endParaRPr lang="en-IN" sz="2400" dirty="0" smtClean="0"/>
          </a:p>
          <a:p>
            <a:pPr marL="0" indent="0">
              <a:buNone/>
            </a:pPr>
            <a:r>
              <a:rPr lang="en-IN" sz="2400" dirty="0" smtClean="0"/>
              <a:t>}</a:t>
            </a:r>
            <a:endParaRPr lang="en-IN" sz="2400" dirty="0"/>
          </a:p>
        </p:txBody>
      </p:sp>
    </p:spTree>
    <p:extLst>
      <p:ext uri="{BB962C8B-B14F-4D97-AF65-F5344CB8AC3E}">
        <p14:creationId xmlns:p14="http://schemas.microsoft.com/office/powerpoint/2010/main" val="1585995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Renderer2</a:t>
            </a:r>
            <a:endParaRPr lang="en-IN" dirty="0"/>
          </a:p>
        </p:txBody>
      </p:sp>
      <p:sp>
        <p:nvSpPr>
          <p:cNvPr id="3" name="Content Placeholder 2"/>
          <p:cNvSpPr>
            <a:spLocks noGrp="1"/>
          </p:cNvSpPr>
          <p:nvPr>
            <p:ph idx="1"/>
          </p:nvPr>
        </p:nvSpPr>
        <p:spPr/>
        <p:txBody>
          <a:bodyPr/>
          <a:lstStyle/>
          <a:p>
            <a:r>
              <a:rPr lang="en-US" dirty="0" smtClean="0"/>
              <a:t>Renderer2</a:t>
            </a:r>
            <a:r>
              <a:rPr lang="en-US" dirty="0"/>
              <a:t> is a service in Angular used to interact with and manipulate the DOM (Document Object Model) elements in a way that is platform-independent and safer than direct DOM manipulation</a:t>
            </a:r>
            <a:r>
              <a:rPr lang="en-US" dirty="0" smtClean="0"/>
              <a:t>.</a:t>
            </a:r>
          </a:p>
          <a:p>
            <a:r>
              <a:rPr lang="en-US" dirty="0" smtClean="0"/>
              <a:t> </a:t>
            </a:r>
            <a:r>
              <a:rPr lang="en-US" dirty="0"/>
              <a:t>It's a part of Angular's Renderer API, which provides a layer of abstraction over the DOM.</a:t>
            </a:r>
            <a:endParaRPr lang="en-IN" dirty="0"/>
          </a:p>
        </p:txBody>
      </p:sp>
    </p:spTree>
    <p:extLst>
      <p:ext uri="{BB962C8B-B14F-4D97-AF65-F5344CB8AC3E}">
        <p14:creationId xmlns:p14="http://schemas.microsoft.com/office/powerpoint/2010/main" val="1681356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1399</Words>
  <Application>Microsoft Office PowerPoint</Application>
  <PresentationFormat>On-screen Show (4:3)</PresentationFormat>
  <Paragraphs>134</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Directives </vt:lpstr>
      <vt:lpstr>Attribute vs Structural </vt:lpstr>
      <vt:lpstr>PowerPoint Presentation</vt:lpstr>
      <vt:lpstr>ngFor and ngIf</vt:lpstr>
      <vt:lpstr>PowerPoint Presentation</vt:lpstr>
      <vt:lpstr>ngClass and ngStyle</vt:lpstr>
      <vt:lpstr>Creating a basic Attribute Directive</vt:lpstr>
      <vt:lpstr>PowerPoint Presentation</vt:lpstr>
      <vt:lpstr>Renderer2</vt:lpstr>
      <vt:lpstr>PowerPoint Presentation</vt:lpstr>
      <vt:lpstr>PowerPoint Presentation</vt:lpstr>
      <vt:lpstr>Using HostListener to Listen to Host Events </vt:lpstr>
      <vt:lpstr>HostBinding</vt:lpstr>
      <vt:lpstr>Custom Binding to Directive Properties</vt:lpstr>
      <vt:lpstr>What happened behind the scenes on structural directive </vt:lpstr>
      <vt:lpstr>PowerPoint Presentation</vt:lpstr>
      <vt:lpstr>PowerPoint Presentation</vt:lpstr>
      <vt:lpstr>Building Structural Directive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Directives</dc:title>
  <dc:creator>Admin1</dc:creator>
  <cp:lastModifiedBy>Admin1</cp:lastModifiedBy>
  <cp:revision>11</cp:revision>
  <dcterms:created xsi:type="dcterms:W3CDTF">2023-08-28T17:02:12Z</dcterms:created>
  <dcterms:modified xsi:type="dcterms:W3CDTF">2023-08-29T09:04:15Z</dcterms:modified>
</cp:coreProperties>
</file>