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FE54D38E-18AB-400B-AEA7-89C7F3E08CB4}" type="datetimeFigureOut">
              <a:rPr lang="en-IN" smtClean="0"/>
              <a:t>20-09-2023</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36B1BFED-16F1-4B56-96BD-DA2CE5F89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D38E-18AB-400B-AEA7-89C7F3E08CB4}"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D38E-18AB-400B-AEA7-89C7F3E08CB4}"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D38E-18AB-400B-AEA7-89C7F3E08CB4}"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D38E-18AB-400B-AEA7-89C7F3E08CB4}"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E54D38E-18AB-400B-AEA7-89C7F3E08CB4}"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1BFED-16F1-4B56-96BD-DA2CE5F89B34}"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54D38E-18AB-400B-AEA7-89C7F3E08CB4}"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B1BFED-16F1-4B56-96BD-DA2CE5F89B34}"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4D38E-18AB-400B-AEA7-89C7F3E08CB4}" type="datetimeFigureOut">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D38E-18AB-400B-AEA7-89C7F3E08CB4}" type="datetimeFigureOut">
              <a:rPr lang="en-IN" smtClean="0"/>
              <a:t>20-09-2023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E54D38E-18AB-400B-AEA7-89C7F3E08CB4}" type="datetimeFigureOut">
              <a:rPr lang="en-IN" smtClean="0"/>
              <a:t>20-09-2023</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36B1BFED-16F1-4B56-96BD-DA2CE5F89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FE54D38E-18AB-400B-AEA7-89C7F3E08CB4}" type="datetimeFigureOut">
              <a:rPr lang="en-IN" smtClean="0"/>
              <a:t>20-09-2023</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36B1BFED-16F1-4B56-96BD-DA2CE5F89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E54D38E-18AB-400B-AEA7-89C7F3E08CB4}" type="datetimeFigureOut">
              <a:rPr lang="en-IN" smtClean="0"/>
              <a:t>20-09-2023</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36B1BFED-16F1-4B56-96BD-DA2CE5F89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Forms in Angular </a:t>
            </a:r>
            <a:endParaRPr lang="en-IN" dirty="0"/>
          </a:p>
        </p:txBody>
      </p:sp>
    </p:spTree>
    <p:extLst>
      <p:ext uri="{BB962C8B-B14F-4D97-AF65-F5344CB8AC3E}">
        <p14:creationId xmlns:p14="http://schemas.microsoft.com/office/powerpoint/2010/main" val="1288319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Template-Driven Form</a:t>
            </a:r>
            <a:endParaRPr lang="en-IN" dirty="0"/>
          </a:p>
        </p:txBody>
      </p:sp>
      <p:sp>
        <p:nvSpPr>
          <p:cNvPr id="3" name="Content Placeholder 2"/>
          <p:cNvSpPr>
            <a:spLocks noGrp="1"/>
          </p:cNvSpPr>
          <p:nvPr>
            <p:ph idx="1"/>
          </p:nvPr>
        </p:nvSpPr>
        <p:spPr/>
        <p:txBody>
          <a:bodyPr/>
          <a:lstStyle/>
          <a:p>
            <a:r>
              <a:rPr lang="en-US" i="1" dirty="0"/>
              <a:t>Template-driven forms in Angular are a way to create and manage forms primarily through HTML templates</a:t>
            </a:r>
            <a:r>
              <a:rPr lang="en-US" i="1" dirty="0" smtClean="0"/>
              <a:t>.</a:t>
            </a:r>
          </a:p>
          <a:p>
            <a:r>
              <a:rPr lang="en-US" i="1" dirty="0" smtClean="0"/>
              <a:t> </a:t>
            </a:r>
            <a:r>
              <a:rPr lang="en-US" i="1" dirty="0"/>
              <a:t>You define form controls using Angular directives, and Angular handles the form's state and validation based on these directives. </a:t>
            </a:r>
            <a:endParaRPr lang="en-US" i="1" dirty="0" smtClean="0"/>
          </a:p>
          <a:p>
            <a:r>
              <a:rPr lang="en-US" i="1" dirty="0" smtClean="0"/>
              <a:t>It's </a:t>
            </a:r>
            <a:r>
              <a:rPr lang="en-US" i="1" dirty="0"/>
              <a:t>a straightforward approach, ideal for simple forms.</a:t>
            </a:r>
            <a:endParaRPr lang="en-IN" dirty="0"/>
          </a:p>
        </p:txBody>
      </p:sp>
    </p:spTree>
    <p:extLst>
      <p:ext uri="{BB962C8B-B14F-4D97-AF65-F5344CB8AC3E}">
        <p14:creationId xmlns:p14="http://schemas.microsoft.com/office/powerpoint/2010/main" val="8758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Reactive Form</a:t>
            </a:r>
            <a:endParaRPr lang="en-IN" dirty="0"/>
          </a:p>
        </p:txBody>
      </p:sp>
      <p:sp>
        <p:nvSpPr>
          <p:cNvPr id="3" name="Content Placeholder 2"/>
          <p:cNvSpPr>
            <a:spLocks noGrp="1"/>
          </p:cNvSpPr>
          <p:nvPr>
            <p:ph idx="1"/>
          </p:nvPr>
        </p:nvSpPr>
        <p:spPr/>
        <p:txBody>
          <a:bodyPr/>
          <a:lstStyle/>
          <a:p>
            <a:r>
              <a:rPr lang="en-US" i="1" dirty="0"/>
              <a:t>Reactive forms in Angular provide a programmatic and more flexible way to create and manage forms. </a:t>
            </a:r>
            <a:endParaRPr lang="en-US" i="1" dirty="0" smtClean="0"/>
          </a:p>
          <a:p>
            <a:r>
              <a:rPr lang="en-US" i="1" dirty="0" smtClean="0"/>
              <a:t>You </a:t>
            </a:r>
            <a:r>
              <a:rPr lang="en-US" i="1" dirty="0"/>
              <a:t>define form controls, their validation rules, and form structure in TypeScript code</a:t>
            </a:r>
            <a:r>
              <a:rPr lang="en-US" i="1" dirty="0" smtClean="0"/>
              <a:t>.</a:t>
            </a:r>
          </a:p>
          <a:p>
            <a:r>
              <a:rPr lang="en-US" i="1" dirty="0" smtClean="0"/>
              <a:t> </a:t>
            </a:r>
            <a:r>
              <a:rPr lang="en-US" i="1" dirty="0"/>
              <a:t>Reactive forms offer fine-grained control, custom validation, and are suited for complex forms and dynamic behavior.</a:t>
            </a:r>
            <a:endParaRPr lang="en-IN" dirty="0"/>
          </a:p>
        </p:txBody>
      </p:sp>
    </p:spTree>
    <p:extLst>
      <p:ext uri="{BB962C8B-B14F-4D97-AF65-F5344CB8AC3E}">
        <p14:creationId xmlns:p14="http://schemas.microsoft.com/office/powerpoint/2010/main" val="2332219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FormGroup</a:t>
            </a:r>
            <a:endParaRPr lang="en-IN" dirty="0"/>
          </a:p>
        </p:txBody>
      </p:sp>
      <p:sp>
        <p:nvSpPr>
          <p:cNvPr id="3" name="Content Placeholder 2"/>
          <p:cNvSpPr>
            <a:spLocks noGrp="1"/>
          </p:cNvSpPr>
          <p:nvPr>
            <p:ph idx="1"/>
          </p:nvPr>
        </p:nvSpPr>
        <p:spPr>
          <a:xfrm>
            <a:off x="1463040" y="1988840"/>
            <a:ext cx="6196405" cy="3734229"/>
          </a:xfrm>
        </p:spPr>
        <p:txBody>
          <a:bodyPr>
            <a:normAutofit fontScale="92500" lnSpcReduction="20000"/>
          </a:bodyPr>
          <a:lstStyle/>
          <a:p>
            <a:r>
              <a:rPr lang="en-US" dirty="0"/>
              <a:t>In simple terms, a FormGroup in Angular is like a container or a group that holds a collection of form controls (such as text fields, checkboxes, radio buttons, etc.). It's a way to organize and manage multiple form controls together within a form</a:t>
            </a:r>
            <a:r>
              <a:rPr lang="en-US" dirty="0" smtClean="0"/>
              <a:t>.</a:t>
            </a:r>
          </a:p>
          <a:p>
            <a:r>
              <a:rPr lang="en-US" dirty="0"/>
              <a:t>Imagine you have a registration form with fields for first name, last name, email, and password. Each of these fields is a form control. By creating a FormGroup, you can group these form controls together, making it easier to manage their values, validation, and overall state as a single unit.</a:t>
            </a:r>
            <a:endParaRPr lang="en-IN" dirty="0"/>
          </a:p>
        </p:txBody>
      </p:sp>
    </p:spTree>
    <p:extLst>
      <p:ext uri="{BB962C8B-B14F-4D97-AF65-F5344CB8AC3E}">
        <p14:creationId xmlns:p14="http://schemas.microsoft.com/office/powerpoint/2010/main" val="157311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FormArray</a:t>
            </a:r>
            <a:endParaRPr lang="en-IN" dirty="0"/>
          </a:p>
        </p:txBody>
      </p:sp>
      <p:sp>
        <p:nvSpPr>
          <p:cNvPr id="3" name="Content Placeholder 2"/>
          <p:cNvSpPr>
            <a:spLocks noGrp="1"/>
          </p:cNvSpPr>
          <p:nvPr>
            <p:ph idx="1"/>
          </p:nvPr>
        </p:nvSpPr>
        <p:spPr>
          <a:xfrm>
            <a:off x="1463040" y="1988840"/>
            <a:ext cx="6196405" cy="3734229"/>
          </a:xfrm>
        </p:spPr>
        <p:txBody>
          <a:bodyPr>
            <a:normAutofit fontScale="92500" lnSpcReduction="20000"/>
          </a:bodyPr>
          <a:lstStyle/>
          <a:p>
            <a:r>
              <a:rPr lang="en-US" dirty="0"/>
              <a:t>In simple terms, a FormArray in Angular is like a special kind of array that helps you manage a dynamic list of form controls within a form. It's typically used when you need to handle multiple instances of a similar form control, such as a list of checkboxes or text fields</a:t>
            </a:r>
            <a:r>
              <a:rPr lang="en-US" dirty="0" smtClean="0"/>
              <a:t>.</a:t>
            </a:r>
          </a:p>
          <a:p>
            <a:r>
              <a:rPr lang="en-US" dirty="0"/>
              <a:t>Imagine you have a form where users can add multiple phone numbers or email addresses. Instead of creating a fixed number of input fields for these entries, you can use a FormArray to dynamically manage an array of form controls for these fields.</a:t>
            </a:r>
            <a:endParaRPr lang="en-IN" dirty="0"/>
          </a:p>
        </p:txBody>
      </p:sp>
    </p:spTree>
    <p:extLst>
      <p:ext uri="{BB962C8B-B14F-4D97-AF65-F5344CB8AC3E}">
        <p14:creationId xmlns:p14="http://schemas.microsoft.com/office/powerpoint/2010/main" val="266954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FormGroup vs FormArray</a:t>
            </a:r>
            <a:endParaRPr lang="en-IN" dirty="0"/>
          </a:p>
        </p:txBody>
      </p:sp>
      <p:sp>
        <p:nvSpPr>
          <p:cNvPr id="3" name="Content Placeholder 2"/>
          <p:cNvSpPr>
            <a:spLocks noGrp="1"/>
          </p:cNvSpPr>
          <p:nvPr>
            <p:ph idx="1"/>
          </p:nvPr>
        </p:nvSpPr>
        <p:spPr/>
        <p:txBody>
          <a:bodyPr/>
          <a:lstStyle/>
          <a:p>
            <a:r>
              <a:rPr lang="en-US" dirty="0" smtClean="0"/>
              <a:t>FormGroup controls becomes a property of the FormGroup. Each controls are represented as key-value pair.</a:t>
            </a:r>
          </a:p>
          <a:p>
            <a:r>
              <a:rPr lang="en-US" dirty="0" smtClean="0"/>
              <a:t> While in FormArray , the controls become part of an array.</a:t>
            </a:r>
          </a:p>
          <a:p>
            <a:r>
              <a:rPr lang="en-US" dirty="0" smtClean="0"/>
              <a:t>FormGroup is an Object and FormArray is an array.</a:t>
            </a:r>
            <a:endParaRPr lang="en-IN" dirty="0"/>
          </a:p>
        </p:txBody>
      </p:sp>
    </p:spTree>
    <p:extLst>
      <p:ext uri="{BB962C8B-B14F-4D97-AF65-F5344CB8AC3E}">
        <p14:creationId xmlns:p14="http://schemas.microsoft.com/office/powerpoint/2010/main" val="330142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ng</a:t>
            </a:r>
            <a:r>
              <a:rPr lang="en-IN" b="1" dirty="0"/>
              <a:t>-container</a:t>
            </a:r>
            <a:endParaRPr lang="en-IN" dirty="0"/>
          </a:p>
        </p:txBody>
      </p:sp>
      <p:sp>
        <p:nvSpPr>
          <p:cNvPr id="3" name="Content Placeholder 2"/>
          <p:cNvSpPr>
            <a:spLocks noGrp="1"/>
          </p:cNvSpPr>
          <p:nvPr>
            <p:ph idx="1"/>
          </p:nvPr>
        </p:nvSpPr>
        <p:spPr/>
        <p:txBody>
          <a:bodyPr/>
          <a:lstStyle/>
          <a:p>
            <a:r>
              <a:rPr lang="en-US" dirty="0" err="1"/>
              <a:t>ng</a:t>
            </a:r>
            <a:r>
              <a:rPr lang="en-US" dirty="0"/>
              <a:t>-container is a structural directive in Angular used for grouping and organizing elements in templates without adding an extra element to the DOM. It's particularly useful when you want to apply structural directives like *ngIf, *ngFor, or *</a:t>
            </a:r>
            <a:r>
              <a:rPr lang="en-US" dirty="0" err="1"/>
              <a:t>ngSwitch</a:t>
            </a:r>
            <a:r>
              <a:rPr lang="en-US" dirty="0"/>
              <a:t> to a group of elements.</a:t>
            </a:r>
            <a:endParaRPr lang="en-IN" dirty="0"/>
          </a:p>
        </p:txBody>
      </p:sp>
    </p:spTree>
    <p:extLst>
      <p:ext uri="{BB962C8B-B14F-4D97-AF65-F5344CB8AC3E}">
        <p14:creationId xmlns:p14="http://schemas.microsoft.com/office/powerpoint/2010/main" val="193667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3356992"/>
            <a:ext cx="6196405" cy="2366076"/>
          </a:xfrm>
        </p:spPr>
        <p:txBody>
          <a:bodyPr/>
          <a:lstStyle/>
          <a:p>
            <a:r>
              <a:rPr lang="en-US" dirty="0"/>
              <a:t>In this case, an extra div element is added to the DOM when </a:t>
            </a:r>
            <a:r>
              <a:rPr lang="en-US" dirty="0" smtClean="0"/>
              <a:t>show Message </a:t>
            </a:r>
            <a:r>
              <a:rPr lang="en-US" dirty="0"/>
              <a:t>is true. If you want to avoid adding an extra div but still use *ngIf, you can use </a:t>
            </a:r>
            <a:r>
              <a:rPr lang="en-US" dirty="0" err="1"/>
              <a:t>ng</a:t>
            </a:r>
            <a:r>
              <a:rPr lang="en-US" dirty="0"/>
              <a:t>-container:</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727" y="980728"/>
            <a:ext cx="630555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46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556792"/>
            <a:ext cx="6305550" cy="288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2773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3216</TotalTime>
  <Words>455</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Pushpin</vt:lpstr>
      <vt:lpstr>Forms in Angular </vt:lpstr>
      <vt:lpstr>Template-Driven Form</vt:lpstr>
      <vt:lpstr>Reactive Form</vt:lpstr>
      <vt:lpstr>FormGroup</vt:lpstr>
      <vt:lpstr>FormArray</vt:lpstr>
      <vt:lpstr>FormGroup vs FormArray</vt:lpstr>
      <vt:lpstr>ng-container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and Dependency Injection</dc:title>
  <dc:creator>Admin1</dc:creator>
  <cp:lastModifiedBy>Admin1</cp:lastModifiedBy>
  <cp:revision>52</cp:revision>
  <dcterms:created xsi:type="dcterms:W3CDTF">2023-08-28T18:53:38Z</dcterms:created>
  <dcterms:modified xsi:type="dcterms:W3CDTF">2023-09-20T13:33:35Z</dcterms:modified>
</cp:coreProperties>
</file>