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7CA76C-F2AD-4785-B3E6-E310162A0DBE}"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08699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7CA76C-F2AD-4785-B3E6-E310162A0DBE}"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69894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7CA76C-F2AD-4785-B3E6-E310162A0DBE}"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28520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7CA76C-F2AD-4785-B3E6-E310162A0DBE}"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53420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CA76C-F2AD-4785-B3E6-E310162A0DBE}"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64619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7CA76C-F2AD-4785-B3E6-E310162A0DBE}"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358422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7CA76C-F2AD-4785-B3E6-E310162A0DBE}"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28446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7CA76C-F2AD-4785-B3E6-E310162A0DBE}"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54506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CA76C-F2AD-4785-B3E6-E310162A0DBE}"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276065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A76C-F2AD-4785-B3E6-E310162A0DBE}"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177912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CA76C-F2AD-4785-B3E6-E310162A0DBE}"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DD41C-8062-4F5E-9405-C4A209E0BD44}" type="slidenum">
              <a:rPr lang="en-IN" smtClean="0"/>
              <a:t>‹#›</a:t>
            </a:fld>
            <a:endParaRPr lang="en-IN"/>
          </a:p>
        </p:txBody>
      </p:sp>
    </p:spTree>
    <p:extLst>
      <p:ext uri="{BB962C8B-B14F-4D97-AF65-F5344CB8AC3E}">
        <p14:creationId xmlns:p14="http://schemas.microsoft.com/office/powerpoint/2010/main" val="26601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CA76C-F2AD-4785-B3E6-E310162A0DBE}" type="datetimeFigureOut">
              <a:rPr lang="en-IN" smtClean="0"/>
              <a:t>03-08-2023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DD41C-8062-4F5E-9405-C4A209E0BD44}" type="slidenum">
              <a:rPr lang="en-IN" smtClean="0"/>
              <a:t>‹#›</a:t>
            </a:fld>
            <a:endParaRPr lang="en-IN"/>
          </a:p>
        </p:txBody>
      </p:sp>
    </p:spTree>
    <p:extLst>
      <p:ext uri="{BB962C8B-B14F-4D97-AF65-F5344CB8AC3E}">
        <p14:creationId xmlns:p14="http://schemas.microsoft.com/office/powerpoint/2010/main" val="1341645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On-premises vs Cloud</a:t>
            </a:r>
            <a:endParaRPr lang="en-IN" dirty="0"/>
          </a:p>
        </p:txBody>
      </p:sp>
    </p:spTree>
    <p:extLst>
      <p:ext uri="{BB962C8B-B14F-4D97-AF65-F5344CB8AC3E}">
        <p14:creationId xmlns:p14="http://schemas.microsoft.com/office/powerpoint/2010/main" val="3873928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7500" lnSpcReduction="20000"/>
          </a:bodyPr>
          <a:lstStyle/>
          <a:p>
            <a:r>
              <a:rPr lang="en-US" dirty="0"/>
              <a:t>On-Premises: This refers to a traditional computing model where an organization owns and operates its own data center or server infrastructure on its premises (physically within its own facility). In this model, the organization is responsible for the maintenance, security, and management of the hardware, software, and networking infrastructure.</a:t>
            </a:r>
          </a:p>
          <a:p>
            <a:r>
              <a:rPr lang="en-US" dirty="0"/>
              <a:t>Cloud Computing: Cloud computing, on the other hand, is a model that involves accessing computing resources and services over the internet on a pay-as-you-go basis. These resources, such as servers, storage, databases, and applications, are typically provided and managed by third-party cloud service providers. Cloud computing offers flexibility, scalability, and cost-efficiency compared to traditional on-premises infrastructure.</a:t>
            </a:r>
          </a:p>
          <a:p>
            <a:endParaRPr lang="en-IN" dirty="0"/>
          </a:p>
        </p:txBody>
      </p:sp>
    </p:spTree>
    <p:extLst>
      <p:ext uri="{BB962C8B-B14F-4D97-AF65-F5344CB8AC3E}">
        <p14:creationId xmlns:p14="http://schemas.microsoft.com/office/powerpoint/2010/main" val="1509265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85000" lnSpcReduction="20000"/>
          </a:bodyPr>
          <a:lstStyle/>
          <a:p>
            <a:r>
              <a:rPr lang="en-US" dirty="0" smtClean="0"/>
              <a:t>Combining these terms, "on-premises cloud" could possibly refer to a private cloud deployment model. A private cloud is a cloud computing environment that is dedicated to a single organization and is hosted within their on-premises data centers. It provides some of the benefits of cloud computing, such as virtualization and resource pooling, but retains the control and security of the on-premises infrastructure.</a:t>
            </a:r>
          </a:p>
          <a:p>
            <a:r>
              <a:rPr lang="en-US" dirty="0" smtClean="0"/>
              <a:t>However, it's essential to note that the specific meaning of the term "on-premises cloud" might vary depending on context, and it's possible that new developments or trends in the technology industry could have introduced new concepts after my last update. I recommend checking more recent sources for any updates or evolving meanings of this term.</a:t>
            </a:r>
          </a:p>
          <a:p>
            <a:endParaRPr lang="en-IN" dirty="0"/>
          </a:p>
        </p:txBody>
      </p:sp>
    </p:spTree>
    <p:extLst>
      <p:ext uri="{BB962C8B-B14F-4D97-AF65-F5344CB8AC3E}">
        <p14:creationId xmlns:p14="http://schemas.microsoft.com/office/powerpoint/2010/main" val="3436011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261</Words>
  <Application>Microsoft Office PowerPoint</Application>
  <PresentationFormat>On-screen Show (4:3)</PresentationFormat>
  <Paragraphs>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On-premises vs Cloud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On-premises vs Cloud</dc:title>
  <dc:creator>Admin1</dc:creator>
  <cp:lastModifiedBy>Admin1</cp:lastModifiedBy>
  <cp:revision>1</cp:revision>
  <dcterms:created xsi:type="dcterms:W3CDTF">2023-08-03T05:50:41Z</dcterms:created>
  <dcterms:modified xsi:type="dcterms:W3CDTF">2023-08-03T14:10:54Z</dcterms:modified>
</cp:coreProperties>
</file>