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54D38E-18AB-400B-AEA7-89C7F3E08CB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176698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54D38E-18AB-400B-AEA7-89C7F3E08CB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281035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54D38E-18AB-400B-AEA7-89C7F3E08CB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379674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54D38E-18AB-400B-AEA7-89C7F3E08CB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101058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D38E-18AB-400B-AEA7-89C7F3E08CB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289202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54D38E-18AB-400B-AEA7-89C7F3E08CB4}"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7431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54D38E-18AB-400B-AEA7-89C7F3E08CB4}"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333972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54D38E-18AB-400B-AEA7-89C7F3E08CB4}"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140738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D38E-18AB-400B-AEA7-89C7F3E08CB4}"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2429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D38E-18AB-400B-AEA7-89C7F3E08CB4}"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191680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D38E-18AB-400B-AEA7-89C7F3E08CB4}"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1BFED-16F1-4B56-96BD-DA2CE5F89B34}" type="slidenum">
              <a:rPr lang="en-IN" smtClean="0"/>
              <a:t>‹#›</a:t>
            </a:fld>
            <a:endParaRPr lang="en-IN"/>
          </a:p>
        </p:txBody>
      </p:sp>
    </p:spTree>
    <p:extLst>
      <p:ext uri="{BB962C8B-B14F-4D97-AF65-F5344CB8AC3E}">
        <p14:creationId xmlns:p14="http://schemas.microsoft.com/office/powerpoint/2010/main" val="19879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D38E-18AB-400B-AEA7-89C7F3E08CB4}" type="datetimeFigureOut">
              <a:rPr lang="en-IN" smtClean="0"/>
              <a:t>30-08-2023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BFED-16F1-4B56-96BD-DA2CE5F89B34}" type="slidenum">
              <a:rPr lang="en-IN" smtClean="0"/>
              <a:t>‹#›</a:t>
            </a:fld>
            <a:endParaRPr lang="en-IN"/>
          </a:p>
        </p:txBody>
      </p:sp>
    </p:spTree>
    <p:extLst>
      <p:ext uri="{BB962C8B-B14F-4D97-AF65-F5344CB8AC3E}">
        <p14:creationId xmlns:p14="http://schemas.microsoft.com/office/powerpoint/2010/main" val="2397439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Services and Dependency Injection</a:t>
            </a:r>
            <a:endParaRPr lang="en-IN" dirty="0"/>
          </a:p>
        </p:txBody>
      </p:sp>
      <p:sp>
        <p:nvSpPr>
          <p:cNvPr id="3" name="Subtitle 2"/>
          <p:cNvSpPr>
            <a:spLocks noGrp="1"/>
          </p:cNvSpPr>
          <p:nvPr>
            <p:ph type="subTitle" idx="1"/>
          </p:nvPr>
        </p:nvSpPr>
        <p:spPr/>
        <p:txBody>
          <a:bodyPr>
            <a:normAutofit fontScale="92500"/>
          </a:bodyPr>
          <a:lstStyle/>
          <a:p>
            <a:r>
              <a:rPr lang="en-US" dirty="0" smtClean="0"/>
              <a:t>As a central business unit you could say something where you can store where you can centralize your code in.</a:t>
            </a:r>
            <a:endParaRPr lang="en-IN" dirty="0"/>
          </a:p>
        </p:txBody>
      </p:sp>
    </p:spTree>
    <p:extLst>
      <p:ext uri="{BB962C8B-B14F-4D97-AF65-F5344CB8AC3E}">
        <p14:creationId xmlns:p14="http://schemas.microsoft.com/office/powerpoint/2010/main" val="128831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dirty="0" smtClean="0"/>
              <a:t>Let's consider this application.</a:t>
            </a:r>
            <a:endParaRPr lang="en-US" dirty="0"/>
          </a:p>
          <a:p>
            <a:r>
              <a:rPr lang="en-US" dirty="0" smtClean="0"/>
              <a:t>AppComponent</a:t>
            </a:r>
          </a:p>
          <a:p>
            <a:pPr lvl="1"/>
            <a:r>
              <a:rPr lang="en-US" dirty="0"/>
              <a:t> </a:t>
            </a:r>
            <a:r>
              <a:rPr lang="en-US" dirty="0" smtClean="0"/>
              <a:t>AboutComponent    - Log data to console</a:t>
            </a:r>
            <a:endParaRPr lang="en-US" dirty="0"/>
          </a:p>
          <a:p>
            <a:pPr lvl="1"/>
            <a:r>
              <a:rPr lang="en-US" dirty="0" smtClean="0"/>
              <a:t>UserComponent  –  Store User Data</a:t>
            </a:r>
          </a:p>
          <a:p>
            <a:pPr lvl="3"/>
            <a:r>
              <a:rPr lang="en-US" dirty="0" smtClean="0"/>
              <a:t>UserDetailComponent - Log data to console</a:t>
            </a:r>
          </a:p>
          <a:p>
            <a:endParaRPr lang="en-US" dirty="0" smtClean="0"/>
          </a:p>
          <a:p>
            <a:r>
              <a:rPr lang="en-US" dirty="0" smtClean="0"/>
              <a:t>Centralization</a:t>
            </a:r>
          </a:p>
          <a:p>
            <a:pPr lvl="1"/>
            <a:r>
              <a:rPr lang="en-US" dirty="0" smtClean="0"/>
              <a:t>LogService</a:t>
            </a:r>
          </a:p>
          <a:p>
            <a:pPr lvl="1"/>
            <a:r>
              <a:rPr lang="en-US" dirty="0" smtClean="0"/>
              <a:t>UserService</a:t>
            </a:r>
            <a:endParaRPr lang="en-IN" dirty="0"/>
          </a:p>
        </p:txBody>
      </p:sp>
    </p:spTree>
    <p:extLst>
      <p:ext uri="{BB962C8B-B14F-4D97-AF65-F5344CB8AC3E}">
        <p14:creationId xmlns:p14="http://schemas.microsoft.com/office/powerpoint/2010/main" val="185250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We get a app component and about component and user component and a user detail component.</a:t>
            </a:r>
          </a:p>
          <a:p>
            <a:endParaRPr lang="en-US" dirty="0" smtClean="0"/>
          </a:p>
          <a:p>
            <a:r>
              <a:rPr lang="en-US" dirty="0" smtClean="0"/>
              <a:t>Now, we might have some methods in those components.</a:t>
            </a:r>
          </a:p>
          <a:p>
            <a:endParaRPr lang="en-US" dirty="0" smtClean="0"/>
          </a:p>
          <a:p>
            <a:r>
              <a:rPr lang="en-US" dirty="0" smtClean="0"/>
              <a:t>Let's say we want to log some data to the console the about component and user detail component and somehow this log statement is pretty similar so pretty much the same text.</a:t>
            </a:r>
          </a:p>
          <a:p>
            <a:endParaRPr lang="en-US" dirty="0" smtClean="0"/>
          </a:p>
          <a:p>
            <a:r>
              <a:rPr lang="en-US" dirty="0" smtClean="0"/>
              <a:t>So we're basically repeating ourselves here. We're duplicating code in two different components.</a:t>
            </a:r>
          </a:p>
          <a:p>
            <a:pPr marL="0" indent="0">
              <a:buNone/>
            </a:pPr>
            <a:endParaRPr lang="en-US" dirty="0" smtClean="0"/>
          </a:p>
          <a:p>
            <a:r>
              <a:rPr lang="en-US" dirty="0" smtClean="0"/>
              <a:t>We could create a user service to manage the data storage here.</a:t>
            </a:r>
            <a:endParaRPr lang="en-US" dirty="0"/>
          </a:p>
        </p:txBody>
      </p:sp>
    </p:spTree>
    <p:extLst>
      <p:ext uri="{BB962C8B-B14F-4D97-AF65-F5344CB8AC3E}">
        <p14:creationId xmlns:p14="http://schemas.microsoft.com/office/powerpoint/2010/main" val="44028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Let's say in the user component.</a:t>
            </a:r>
          </a:p>
          <a:p>
            <a:endParaRPr lang="en-US" dirty="0" smtClean="0"/>
          </a:p>
          <a:p>
            <a:r>
              <a:rPr lang="en-US" dirty="0" smtClean="0"/>
              <a:t>We also want to access some data, some array of users maybe and we also don't know if we will later use it in some other part of our application.</a:t>
            </a:r>
          </a:p>
          <a:p>
            <a:endParaRPr lang="en-US" dirty="0" smtClean="0"/>
          </a:p>
          <a:p>
            <a:r>
              <a:rPr lang="en-US" dirty="0" smtClean="0"/>
              <a:t>Both use cases, duplication of code and data storage providing data, our typical use cases for a service.</a:t>
            </a:r>
          </a:p>
          <a:p>
            <a:endParaRPr lang="en-US" dirty="0" smtClean="0"/>
          </a:p>
          <a:p>
            <a:r>
              <a:rPr lang="en-US" dirty="0" smtClean="0"/>
              <a:t>Because a service is basically just another piece in your Angular app, another class you can add which acts as a central repository.</a:t>
            </a:r>
          </a:p>
          <a:p>
            <a:endParaRPr lang="en-US" dirty="0" smtClean="0"/>
          </a:p>
          <a:p>
            <a:r>
              <a:rPr lang="en-US" dirty="0" smtClean="0"/>
              <a:t>As a central business unit you could say something where you can store where you can centralize your code in.</a:t>
            </a:r>
          </a:p>
          <a:p>
            <a:endParaRPr lang="en-US" dirty="0" smtClean="0"/>
          </a:p>
          <a:p>
            <a:r>
              <a:rPr lang="en-US" dirty="0" smtClean="0"/>
              <a:t>So we could create a log service, for example to centralize our log statement.</a:t>
            </a:r>
          </a:p>
          <a:p>
            <a:endParaRPr lang="en-IN" dirty="0"/>
          </a:p>
        </p:txBody>
      </p:sp>
    </p:spTree>
    <p:extLst>
      <p:ext uri="{BB962C8B-B14F-4D97-AF65-F5344CB8AC3E}">
        <p14:creationId xmlns:p14="http://schemas.microsoft.com/office/powerpoint/2010/main" val="44028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would you need Services?</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b="1" dirty="0"/>
              <a:t>Data Sharing</a:t>
            </a:r>
            <a:r>
              <a:rPr lang="en-US" dirty="0"/>
              <a:t>: They facilitate communication between components by providing a central place to store and share data.</a:t>
            </a:r>
          </a:p>
          <a:p>
            <a:pPr marL="0" indent="0">
              <a:buNone/>
            </a:pPr>
            <a:r>
              <a:rPr lang="en-US" b="1" dirty="0"/>
              <a:t>Code Reusability</a:t>
            </a:r>
            <a:r>
              <a:rPr lang="en-US" dirty="0"/>
              <a:t>: Services allow you to reuse code across multiple components, reducing redundancy.</a:t>
            </a:r>
          </a:p>
          <a:p>
            <a:pPr marL="0" indent="0">
              <a:buNone/>
            </a:pPr>
            <a:r>
              <a:rPr lang="en-US" b="1" dirty="0"/>
              <a:t>Dependency Injection</a:t>
            </a:r>
            <a:r>
              <a:rPr lang="en-US" dirty="0"/>
              <a:t>: Angular's dependency injection system makes it easy to manage and inject services into components, ensuring a clean and maintainable code structure.</a:t>
            </a:r>
          </a:p>
        </p:txBody>
      </p:sp>
    </p:spTree>
    <p:extLst>
      <p:ext uri="{BB962C8B-B14F-4D97-AF65-F5344CB8AC3E}">
        <p14:creationId xmlns:p14="http://schemas.microsoft.com/office/powerpoint/2010/main" val="44028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IN" dirty="0"/>
          </a:p>
        </p:txBody>
      </p:sp>
      <p:sp>
        <p:nvSpPr>
          <p:cNvPr id="3" name="Content Placeholder 2"/>
          <p:cNvSpPr>
            <a:spLocks noGrp="1"/>
          </p:cNvSpPr>
          <p:nvPr>
            <p:ph idx="1"/>
          </p:nvPr>
        </p:nvSpPr>
        <p:spPr/>
        <p:txBody>
          <a:bodyPr/>
          <a:lstStyle/>
          <a:p>
            <a:r>
              <a:rPr lang="en-US" dirty="0" smtClean="0"/>
              <a:t>Creating a Logging Service </a:t>
            </a:r>
          </a:p>
          <a:p>
            <a:r>
              <a:rPr lang="en-US" dirty="0" smtClean="0"/>
              <a:t>Injecting the Logging Service into Components</a:t>
            </a:r>
          </a:p>
          <a:p>
            <a:r>
              <a:rPr lang="en-US" dirty="0" smtClean="0"/>
              <a:t>Creating a Data Service</a:t>
            </a:r>
          </a:p>
          <a:p>
            <a:r>
              <a:rPr lang="en-US" dirty="0" smtClean="0"/>
              <a:t>Understanding the Hierarchical Injector</a:t>
            </a:r>
          </a:p>
          <a:p>
            <a:r>
              <a:rPr lang="en-US" dirty="0" smtClean="0"/>
              <a:t>Injecting Services into Services </a:t>
            </a:r>
          </a:p>
          <a:p>
            <a:r>
              <a:rPr lang="en-US" dirty="0" smtClean="0"/>
              <a:t>Using Services for cross component communication.</a:t>
            </a:r>
            <a:endParaRPr lang="en-IN" dirty="0"/>
          </a:p>
        </p:txBody>
      </p:sp>
    </p:spTree>
    <p:extLst>
      <p:ext uri="{BB962C8B-B14F-4D97-AF65-F5344CB8AC3E}">
        <p14:creationId xmlns:p14="http://schemas.microsoft.com/office/powerpoint/2010/main" val="44028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Injector</a:t>
            </a:r>
            <a:endParaRPr lang="en-IN" dirty="0"/>
          </a:p>
        </p:txBody>
      </p:sp>
      <p:sp>
        <p:nvSpPr>
          <p:cNvPr id="3" name="Content Placeholder 2"/>
          <p:cNvSpPr>
            <a:spLocks noGrp="1"/>
          </p:cNvSpPr>
          <p:nvPr>
            <p:ph idx="1"/>
          </p:nvPr>
        </p:nvSpPr>
        <p:spPr/>
        <p:txBody>
          <a:bodyPr/>
          <a:lstStyle/>
          <a:p>
            <a:r>
              <a:rPr lang="en-US" b="1" dirty="0" smtClean="0"/>
              <a:t>AppModule </a:t>
            </a:r>
            <a:r>
              <a:rPr lang="en-US" dirty="0" smtClean="0"/>
              <a:t>– Same instance of Service is available application-wide</a:t>
            </a:r>
          </a:p>
          <a:p>
            <a:r>
              <a:rPr lang="en-US" b="1" dirty="0" smtClean="0"/>
              <a:t>AppComponent</a:t>
            </a:r>
            <a:r>
              <a:rPr lang="en-US" dirty="0" smtClean="0"/>
              <a:t>- Same instance of Service is available for all components (but not for other services)</a:t>
            </a:r>
          </a:p>
          <a:p>
            <a:r>
              <a:rPr lang="en-US" b="1" dirty="0" smtClean="0"/>
              <a:t>Any other Component</a:t>
            </a:r>
            <a:r>
              <a:rPr lang="en-US" dirty="0" smtClean="0"/>
              <a:t> - Same instance of Service is available for the components and all its child components.</a:t>
            </a:r>
          </a:p>
          <a:p>
            <a:endParaRPr lang="en-IN" dirty="0"/>
          </a:p>
        </p:txBody>
      </p:sp>
    </p:spTree>
    <p:extLst>
      <p:ext uri="{BB962C8B-B14F-4D97-AF65-F5344CB8AC3E}">
        <p14:creationId xmlns:p14="http://schemas.microsoft.com/office/powerpoint/2010/main" val="440281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2177</TotalTime>
  <Words>407</Words>
  <Application>Microsoft Office PowerPoint</Application>
  <PresentationFormat>On-screen Show (4:3)</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Services and Dependency Injection</vt:lpstr>
      <vt:lpstr>PowerPoint Presentation</vt:lpstr>
      <vt:lpstr>PowerPoint Presentation</vt:lpstr>
      <vt:lpstr>PowerPoint Presentation</vt:lpstr>
      <vt:lpstr>Why would you need Services?</vt:lpstr>
      <vt:lpstr>Topics </vt:lpstr>
      <vt:lpstr>Hierarchical Injector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and Dependency Injection</dc:title>
  <dc:creator>Admin1</dc:creator>
  <cp:lastModifiedBy>Admin1</cp:lastModifiedBy>
  <cp:revision>11</cp:revision>
  <dcterms:created xsi:type="dcterms:W3CDTF">2023-08-28T18:53:38Z</dcterms:created>
  <dcterms:modified xsi:type="dcterms:W3CDTF">2023-08-30T17:59:16Z</dcterms:modified>
</cp:coreProperties>
</file>