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9" r:id="rId4"/>
    <p:sldId id="260" r:id="rId5"/>
    <p:sldId id="261" r:id="rId6"/>
    <p:sldId id="263" r:id="rId7"/>
    <p:sldId id="262" r:id="rId8"/>
    <p:sldId id="257"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16" y="1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FED3A2-F715-4855-BBA1-9E440992E272}" type="datetimeFigureOut">
              <a:rPr lang="en-US" smtClean="0"/>
              <a:pPr/>
              <a:t>9/22/2022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215FFF-81C5-4B6E-ACA8-7936DAD564C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6215FFF-81C5-4B6E-ACA8-7936DAD564C0}" type="slidenum">
              <a:rPr lang="en-IN" smtClean="0"/>
              <a:pPr/>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22AC948-C6C5-47AD-A47B-99D8EC2E6B9E}" type="datetimeFigureOut">
              <a:rPr lang="en-US" smtClean="0"/>
              <a:pPr/>
              <a:t>9/22/2022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8A3C5-8D4F-4623-9EF5-79B3647310D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22AC948-C6C5-47AD-A47B-99D8EC2E6B9E}" type="datetimeFigureOut">
              <a:rPr lang="en-US" smtClean="0"/>
              <a:pPr/>
              <a:t>9/22/2022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8A3C5-8D4F-4623-9EF5-79B3647310D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22AC948-C6C5-47AD-A47B-99D8EC2E6B9E}" type="datetimeFigureOut">
              <a:rPr lang="en-US" smtClean="0"/>
              <a:pPr/>
              <a:t>9/22/2022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8A3C5-8D4F-4623-9EF5-79B3647310D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22AC948-C6C5-47AD-A47B-99D8EC2E6B9E}" type="datetimeFigureOut">
              <a:rPr lang="en-US" smtClean="0"/>
              <a:pPr/>
              <a:t>9/22/2022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8A3C5-8D4F-4623-9EF5-79B3647310D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2AC948-C6C5-47AD-A47B-99D8EC2E6B9E}" type="datetimeFigureOut">
              <a:rPr lang="en-US" smtClean="0"/>
              <a:pPr/>
              <a:t>9/22/2022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8A3C5-8D4F-4623-9EF5-79B3647310D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22AC948-C6C5-47AD-A47B-99D8EC2E6B9E}" type="datetimeFigureOut">
              <a:rPr lang="en-US" smtClean="0"/>
              <a:pPr/>
              <a:t>9/22/2022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88A3C5-8D4F-4623-9EF5-79B3647310D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22AC948-C6C5-47AD-A47B-99D8EC2E6B9E}" type="datetimeFigureOut">
              <a:rPr lang="en-US" smtClean="0"/>
              <a:pPr/>
              <a:t>9/22/2022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88A3C5-8D4F-4623-9EF5-79B3647310D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22AC948-C6C5-47AD-A47B-99D8EC2E6B9E}" type="datetimeFigureOut">
              <a:rPr lang="en-US" smtClean="0"/>
              <a:pPr/>
              <a:t>9/22/2022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88A3C5-8D4F-4623-9EF5-79B3647310D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AC948-C6C5-47AD-A47B-99D8EC2E6B9E}" type="datetimeFigureOut">
              <a:rPr lang="en-US" smtClean="0"/>
              <a:pPr/>
              <a:t>9/22/2022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88A3C5-8D4F-4623-9EF5-79B3647310D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AC948-C6C5-47AD-A47B-99D8EC2E6B9E}" type="datetimeFigureOut">
              <a:rPr lang="en-US" smtClean="0"/>
              <a:pPr/>
              <a:t>9/22/2022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88A3C5-8D4F-4623-9EF5-79B3647310D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AC948-C6C5-47AD-A47B-99D8EC2E6B9E}" type="datetimeFigureOut">
              <a:rPr lang="en-US" smtClean="0"/>
              <a:pPr/>
              <a:t>9/22/2022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88A3C5-8D4F-4623-9EF5-79B3647310D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AC948-C6C5-47AD-A47B-99D8EC2E6B9E}" type="datetimeFigureOut">
              <a:rPr lang="en-US" smtClean="0"/>
              <a:pPr/>
              <a:t>9/22/2022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8A3C5-8D4F-4623-9EF5-79B3647310D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Design Pattern in java</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Observer </a:t>
            </a:r>
            <a:r>
              <a:rPr lang="en-IN" smtClean="0"/>
              <a:t>design Pattern</a:t>
            </a:r>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340369"/>
          </a:xfrm>
        </p:spPr>
        <p:txBody>
          <a:bodyPr>
            <a:normAutofit fontScale="85000" lnSpcReduction="10000"/>
          </a:bodyPr>
          <a:lstStyle/>
          <a:p>
            <a:r>
              <a:rPr lang="en-IN" dirty="0"/>
              <a:t>Design patterns represent the best practices used by experienced object-oriented software developers. </a:t>
            </a:r>
            <a:endParaRPr lang="en-IN" dirty="0" smtClean="0"/>
          </a:p>
          <a:p>
            <a:r>
              <a:rPr lang="en-IN" b="1" dirty="0"/>
              <a:t>Design patterns</a:t>
            </a:r>
            <a:r>
              <a:rPr lang="en-IN" dirty="0"/>
              <a:t> are typical solutions to commonly occurring problems in software design. </a:t>
            </a:r>
            <a:endParaRPr lang="en-IN" dirty="0" smtClean="0"/>
          </a:p>
          <a:p>
            <a:r>
              <a:rPr lang="en-IN" dirty="0" smtClean="0"/>
              <a:t>They </a:t>
            </a:r>
            <a:r>
              <a:rPr lang="en-IN" dirty="0"/>
              <a:t>are like pre-made blueprints that you can customize to solve a recurring design problem in your code.</a:t>
            </a:r>
            <a:endParaRPr lang="en-IN" dirty="0" smtClean="0"/>
          </a:p>
          <a:p>
            <a:r>
              <a:rPr lang="en-IN" dirty="0" smtClean="0"/>
              <a:t>Design </a:t>
            </a:r>
            <a:r>
              <a:rPr lang="en-IN" dirty="0"/>
              <a:t>patterns are solutions to general problems that software developers faced during software development. </a:t>
            </a:r>
            <a:endParaRPr lang="en-IN" dirty="0" smtClean="0"/>
          </a:p>
          <a:p>
            <a:r>
              <a:rPr lang="en-IN" dirty="0" smtClean="0"/>
              <a:t>These </a:t>
            </a:r>
            <a:r>
              <a:rPr lang="en-IN" dirty="0"/>
              <a:t>solutions were obtained by trial and error by numerous software developers over quite a substantial period of time.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What is Gang of Four (GOF)?</a:t>
            </a:r>
            <a:br>
              <a:rPr lang="en-IN" dirty="0"/>
            </a:br>
            <a:endParaRPr lang="en-IN" dirty="0"/>
          </a:p>
        </p:txBody>
      </p:sp>
      <p:sp>
        <p:nvSpPr>
          <p:cNvPr id="3" name="Content Placeholder 2"/>
          <p:cNvSpPr>
            <a:spLocks noGrp="1"/>
          </p:cNvSpPr>
          <p:nvPr>
            <p:ph idx="1"/>
          </p:nvPr>
        </p:nvSpPr>
        <p:spPr/>
        <p:txBody>
          <a:bodyPr/>
          <a:lstStyle/>
          <a:p>
            <a:r>
              <a:rPr lang="en-IN" b="1" dirty="0"/>
              <a:t>Design Patterns - Elements of Reusable Object-Oriented Software</a:t>
            </a:r>
            <a:r>
              <a:rPr lang="en-IN" dirty="0"/>
              <a:t> which initiated the concept of Design Pattern in Software development.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Types of Design Patterns</a:t>
            </a:r>
            <a:br>
              <a:rPr lang="en-IN" dirty="0"/>
            </a:br>
            <a:endParaRPr lang="en-IN" dirty="0"/>
          </a:p>
        </p:txBody>
      </p:sp>
      <p:sp>
        <p:nvSpPr>
          <p:cNvPr id="3" name="Content Placeholder 2"/>
          <p:cNvSpPr>
            <a:spLocks noGrp="1"/>
          </p:cNvSpPr>
          <p:nvPr>
            <p:ph idx="1"/>
          </p:nvPr>
        </p:nvSpPr>
        <p:spPr/>
        <p:txBody>
          <a:bodyPr>
            <a:normAutofit fontScale="55000" lnSpcReduction="20000"/>
          </a:bodyPr>
          <a:lstStyle/>
          <a:p>
            <a:r>
              <a:rPr lang="en-IN" b="1" dirty="0"/>
              <a:t>Design Patterns - Elements of Reusable </a:t>
            </a:r>
            <a:r>
              <a:rPr lang="en-IN" b="1" dirty="0" smtClean="0"/>
              <a:t>Object-Oriented Software</a:t>
            </a:r>
            <a:r>
              <a:rPr lang="en-IN" dirty="0" smtClean="0"/>
              <a:t> </a:t>
            </a:r>
            <a:endParaRPr lang="en-IN" b="1" dirty="0" smtClean="0"/>
          </a:p>
          <a:p>
            <a:endParaRPr lang="en-IN" b="1" dirty="0"/>
          </a:p>
          <a:p>
            <a:r>
              <a:rPr lang="en-IN" b="1" dirty="0" smtClean="0"/>
              <a:t>1.Creational Patterns</a:t>
            </a:r>
            <a:r>
              <a:rPr lang="en-IN" dirty="0" smtClean="0"/>
              <a:t/>
            </a:r>
            <a:br>
              <a:rPr lang="en-IN" dirty="0" smtClean="0"/>
            </a:br>
            <a:r>
              <a:rPr lang="en-IN" dirty="0" smtClean="0"/>
              <a:t>These design patterns provide a way to create objects while hiding the creation logic, rather than instantiating objects directly using new operator. This gives program more flexibility in deciding which objects need to be created for a given use case.</a:t>
            </a:r>
          </a:p>
          <a:p>
            <a:r>
              <a:rPr lang="en-IN" dirty="0" smtClean="0"/>
              <a:t>2.</a:t>
            </a:r>
            <a:r>
              <a:rPr lang="en-IN" b="1" dirty="0" smtClean="0"/>
              <a:t>Structural Patterns</a:t>
            </a:r>
            <a:r>
              <a:rPr lang="en-IN" dirty="0" smtClean="0"/>
              <a:t/>
            </a:r>
            <a:br>
              <a:rPr lang="en-IN" dirty="0" smtClean="0"/>
            </a:br>
            <a:r>
              <a:rPr lang="en-IN" dirty="0" smtClean="0"/>
              <a:t>These design patterns concern class and object composition. Concept of inheritance is used to compose interfaces and define ways to compose objects to obtain new functionalities.</a:t>
            </a:r>
          </a:p>
          <a:p>
            <a:r>
              <a:rPr lang="en-IN" dirty="0" smtClean="0"/>
              <a:t>3.</a:t>
            </a:r>
            <a:r>
              <a:rPr lang="en-IN" b="1" dirty="0" smtClean="0"/>
              <a:t>Behavioral Patterns</a:t>
            </a:r>
            <a:r>
              <a:rPr lang="en-IN" dirty="0" smtClean="0"/>
              <a:t/>
            </a:r>
            <a:br>
              <a:rPr lang="en-IN" dirty="0" smtClean="0"/>
            </a:br>
            <a:r>
              <a:rPr lang="en-IN" dirty="0" smtClean="0"/>
              <a:t>These design patterns are specifically concerned with communication between objects.</a:t>
            </a:r>
          </a:p>
          <a:p>
            <a:r>
              <a:rPr lang="en-IN" dirty="0" smtClean="0"/>
              <a:t>4.</a:t>
            </a:r>
            <a:r>
              <a:rPr lang="en-IN" b="1" dirty="0" smtClean="0"/>
              <a:t>J2EE Patterns</a:t>
            </a:r>
            <a:r>
              <a:rPr lang="en-IN" dirty="0" smtClean="0"/>
              <a:t/>
            </a:r>
            <a:br>
              <a:rPr lang="en-IN" dirty="0" smtClean="0"/>
            </a:br>
            <a:r>
              <a:rPr lang="en-IN" dirty="0" smtClean="0"/>
              <a:t>These design patterns are specifically concerned with the presentation tier. These patterns are identified by Sun Java </a:t>
            </a:r>
            <a:r>
              <a:rPr lang="en-IN" dirty="0" err="1" smtClean="0"/>
              <a:t>Center</a:t>
            </a:r>
            <a:r>
              <a:rPr lang="en-IN" dirty="0" smtClean="0"/>
              <a:t>.</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Creational Design Pattern</a:t>
            </a:r>
            <a:endParaRPr lang="en-IN" dirty="0"/>
          </a:p>
        </p:txBody>
      </p:sp>
      <p:sp>
        <p:nvSpPr>
          <p:cNvPr id="3" name="Content Placeholder 2"/>
          <p:cNvSpPr>
            <a:spLocks noGrp="1"/>
          </p:cNvSpPr>
          <p:nvPr>
            <p:ph idx="1"/>
          </p:nvPr>
        </p:nvSpPr>
        <p:spPr/>
        <p:txBody>
          <a:bodyPr/>
          <a:lstStyle/>
          <a:p>
            <a:r>
              <a:rPr lang="en-IN" dirty="0" smtClean="0"/>
              <a:t>Singleton Design Pattern</a:t>
            </a:r>
          </a:p>
          <a:p>
            <a:r>
              <a:rPr lang="en-IN" dirty="0" smtClean="0"/>
              <a:t>Factory </a:t>
            </a:r>
            <a:r>
              <a:rPr lang="en-IN" smtClean="0"/>
              <a:t>Design </a:t>
            </a:r>
            <a:r>
              <a:rPr lang="en-IN" smtClean="0"/>
              <a:t>pattern</a:t>
            </a:r>
            <a:endParaRPr lang="en-I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SingleTon</a:t>
            </a:r>
            <a:r>
              <a:rPr lang="en-US" dirty="0" smtClean="0"/>
              <a:t> Design Pattern</a:t>
            </a:r>
            <a:endParaRPr lang="en-IN" dirty="0"/>
          </a:p>
        </p:txBody>
      </p:sp>
      <p:sp>
        <p:nvSpPr>
          <p:cNvPr id="3" name="Content Placeholder 2"/>
          <p:cNvSpPr>
            <a:spLocks noGrp="1"/>
          </p:cNvSpPr>
          <p:nvPr>
            <p:ph idx="1"/>
          </p:nvPr>
        </p:nvSpPr>
        <p:spPr/>
        <p:txBody>
          <a:bodyPr/>
          <a:lstStyle/>
          <a:p>
            <a:r>
              <a:rPr lang="en-IN" i="1" dirty="0"/>
              <a:t>The singleton pattern is a design pattern that restricts the instantiation of a class to one object.</a:t>
            </a:r>
            <a:r>
              <a:rPr lang="en-IN" dirty="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Singleton Design Pattern</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Singleton</a:t>
            </a:r>
          </a:p>
          <a:p>
            <a:r>
              <a:rPr lang="en-IN" dirty="0" smtClean="0"/>
              <a:t>Create a singleton class</a:t>
            </a:r>
          </a:p>
          <a:p>
            <a:r>
              <a:rPr lang="en-IN" dirty="0" smtClean="0"/>
              <a:t>Test Singleton class</a:t>
            </a:r>
          </a:p>
          <a:p>
            <a:r>
              <a:rPr lang="en-IN" dirty="0" smtClean="0"/>
              <a:t>Eager Initialization</a:t>
            </a:r>
          </a:p>
          <a:p>
            <a:r>
              <a:rPr lang="en-IN" dirty="0" smtClean="0"/>
              <a:t>Handle Multiple Threads</a:t>
            </a:r>
          </a:p>
          <a:p>
            <a:r>
              <a:rPr lang="en-IN" dirty="0" smtClean="0"/>
              <a:t>Improve Multi Threading Logic</a:t>
            </a:r>
          </a:p>
          <a:p>
            <a:r>
              <a:rPr lang="en-IN" dirty="0" smtClean="0"/>
              <a:t>Serialization and Singleton</a:t>
            </a:r>
          </a:p>
          <a:p>
            <a:r>
              <a:rPr lang="en-IN" dirty="0" smtClean="0"/>
              <a:t>Handle De-Serialization</a:t>
            </a:r>
          </a:p>
          <a:p>
            <a:r>
              <a:rPr lang="en-IN" dirty="0" smtClean="0"/>
              <a:t>Override the clone method</a:t>
            </a:r>
          </a:p>
          <a:p>
            <a:r>
              <a:rPr lang="en-IN" dirty="0" smtClean="0"/>
              <a:t>The Reflection Problem</a:t>
            </a:r>
          </a:p>
          <a:p>
            <a:r>
              <a:rPr lang="en-IN" dirty="0" smtClean="0"/>
              <a:t>Enum Solution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Factory method design pattern in Java</a:t>
            </a:r>
            <a:br>
              <a:rPr lang="en-IN" b="1" dirty="0"/>
            </a:br>
            <a:endParaRPr lang="en-IN" dirty="0"/>
          </a:p>
        </p:txBody>
      </p:sp>
      <p:sp>
        <p:nvSpPr>
          <p:cNvPr id="3" name="Content Placeholder 2"/>
          <p:cNvSpPr>
            <a:spLocks noGrp="1"/>
          </p:cNvSpPr>
          <p:nvPr>
            <p:ph idx="1"/>
          </p:nvPr>
        </p:nvSpPr>
        <p:spPr/>
        <p:txBody>
          <a:bodyPr>
            <a:normAutofit fontScale="70000" lnSpcReduction="20000"/>
          </a:bodyPr>
          <a:lstStyle/>
          <a:p>
            <a:r>
              <a:rPr lang="en-IN" dirty="0"/>
              <a:t>It is a creational design pattern which talks about the creation of an object. </a:t>
            </a:r>
            <a:endParaRPr lang="en-IN" dirty="0" smtClean="0"/>
          </a:p>
          <a:p>
            <a:r>
              <a:rPr lang="en-IN" dirty="0" smtClean="0"/>
              <a:t>The </a:t>
            </a:r>
            <a:r>
              <a:rPr lang="en-IN" dirty="0"/>
              <a:t>factory design pattern says that define an interface ( A java interface or an abstract class) and let the subclasses decide which object to instantiate. </a:t>
            </a:r>
            <a:endParaRPr lang="en-IN" dirty="0" smtClean="0"/>
          </a:p>
          <a:p>
            <a:r>
              <a:rPr lang="en-IN" dirty="0" smtClean="0"/>
              <a:t>The </a:t>
            </a:r>
            <a:r>
              <a:rPr lang="en-IN" dirty="0"/>
              <a:t>factory method in the interface lets a class defer the instantiation to one or more concrete subclasses. </a:t>
            </a:r>
            <a:endParaRPr lang="en-IN" dirty="0" smtClean="0"/>
          </a:p>
          <a:p>
            <a:r>
              <a:rPr lang="en-IN" dirty="0" smtClean="0"/>
              <a:t>Since </a:t>
            </a:r>
            <a:r>
              <a:rPr lang="en-IN" dirty="0"/>
              <a:t>this design patterns talk about instantiation of an object and so it comes under the category of creational design pattern. </a:t>
            </a:r>
            <a:endParaRPr lang="en-IN" dirty="0" smtClean="0"/>
          </a:p>
          <a:p>
            <a:r>
              <a:rPr lang="en-IN" dirty="0" smtClean="0"/>
              <a:t>If </a:t>
            </a:r>
            <a:r>
              <a:rPr lang="en-IN" dirty="0"/>
              <a:t>we notice the name </a:t>
            </a:r>
            <a:r>
              <a:rPr lang="en-IN" b="1" dirty="0"/>
              <a:t>Factory method</a:t>
            </a:r>
            <a:r>
              <a:rPr lang="en-IN" dirty="0"/>
              <a:t>, that means there is a method which is a factory, and in general factories are involved with creational stuff and here with this an object is being created. </a:t>
            </a:r>
            <a:endParaRPr lang="en-IN" dirty="0" smtClean="0"/>
          </a:p>
          <a:p>
            <a:r>
              <a:rPr lang="en-IN" dirty="0" smtClean="0"/>
              <a:t>It </a:t>
            </a:r>
            <a:r>
              <a:rPr lang="en-IN" dirty="0"/>
              <a:t>is one of the best ways to create an object where object creation logic is hidden to the client.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Structural design patterns. </a:t>
            </a:r>
            <a:br>
              <a:rPr lang="en-IN" dirty="0" smtClean="0"/>
            </a:br>
            <a:r>
              <a:rPr lang="en-IN" dirty="0" smtClean="0"/>
              <a:t>Facade Pattern</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2286000" y="2420144"/>
            <a:ext cx="4572000" cy="2886075"/>
          </a:xfrm>
          <a:prstGeom prst="rect">
            <a:avLst/>
          </a:prstGeom>
          <a:noFill/>
          <a:ln w="9525">
            <a:noFill/>
            <a:miter lim="800000"/>
            <a:headEnd/>
            <a:tailEnd/>
          </a:ln>
          <a:effectLst/>
        </p:spPr>
      </p:pic>
      <p:sp>
        <p:nvSpPr>
          <p:cNvPr id="5" name="Rectangle 4"/>
          <p:cNvSpPr/>
          <p:nvPr/>
        </p:nvSpPr>
        <p:spPr>
          <a:xfrm>
            <a:off x="928662" y="5715016"/>
            <a:ext cx="6715172" cy="369332"/>
          </a:xfrm>
          <a:prstGeom prst="rect">
            <a:avLst/>
          </a:prstGeom>
        </p:spPr>
        <p:txBody>
          <a:bodyPr wrap="square">
            <a:spAutoFit/>
          </a:bodyPr>
          <a:lstStyle/>
          <a:p>
            <a:r>
              <a:rPr lang="en-IN" dirty="0" smtClean="0"/>
              <a:t>https://www.geeksforgeeks.org/facade-design-pattern-introduction/</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1374</TotalTime>
  <Words>218</Words>
  <Application>Microsoft Office PowerPoint</Application>
  <PresentationFormat>On-screen Show (4:3)</PresentationFormat>
  <Paragraphs>43</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Design Pattern in java</vt:lpstr>
      <vt:lpstr>Slide 2</vt:lpstr>
      <vt:lpstr>What is Gang of Four (GOF)? </vt:lpstr>
      <vt:lpstr>Types of Design Patterns </vt:lpstr>
      <vt:lpstr>Creational Design Pattern</vt:lpstr>
      <vt:lpstr>SingleTon Design Pattern</vt:lpstr>
      <vt:lpstr>Singleton Design Pattern </vt:lpstr>
      <vt:lpstr>Factory method design pattern in Java </vt:lpstr>
      <vt:lpstr>Structural design patterns.  Facade Pattern</vt:lpstr>
      <vt:lpstr>Observer design Pattern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 in java</dc:title>
  <dc:creator>user</dc:creator>
  <cp:lastModifiedBy>user</cp:lastModifiedBy>
  <cp:revision>12</cp:revision>
  <dcterms:created xsi:type="dcterms:W3CDTF">2022-07-05T14:21:32Z</dcterms:created>
  <dcterms:modified xsi:type="dcterms:W3CDTF">2022-09-22T08:01:35Z</dcterms:modified>
</cp:coreProperties>
</file>