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325" r:id="rId5"/>
    <p:sldId id="326" r:id="rId6"/>
    <p:sldId id="327" r:id="rId7"/>
    <p:sldId id="34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1" r:id="rId18"/>
    <p:sldId id="362" r:id="rId19"/>
    <p:sldId id="342" r:id="rId20"/>
    <p:sldId id="343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49" r:id="rId32"/>
    <p:sldId id="35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8C9BB5-D6DF-492B-A9C1-92119512E533}" v="47" dt="2024-02-03T07:43:14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205" autoAdjust="0"/>
  </p:normalViewPr>
  <p:slideViewPr>
    <p:cSldViewPr snapToGrid="0">
      <p:cViewPr>
        <p:scale>
          <a:sx n="110" d="100"/>
          <a:sy n="110" d="100"/>
        </p:scale>
        <p:origin x="-858" y="-543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43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esh Kumar" userId="d12fd59b4a856c49" providerId="LiveId" clId="{F68C9BB5-D6DF-492B-A9C1-92119512E533}"/>
    <pc:docChg chg="undo redo custSel addSld delSld modSld">
      <pc:chgData name="Ramesh Kumar" userId="d12fd59b4a856c49" providerId="LiveId" clId="{F68C9BB5-D6DF-492B-A9C1-92119512E533}" dt="2024-03-22T08:21:16.287" v="823" actId="13926"/>
      <pc:docMkLst>
        <pc:docMk/>
      </pc:docMkLst>
      <pc:sldChg chg="add del">
        <pc:chgData name="Ramesh Kumar" userId="d12fd59b4a856c49" providerId="LiveId" clId="{F68C9BB5-D6DF-492B-A9C1-92119512E533}" dt="2024-02-02T11:50:14.677" v="671" actId="47"/>
        <pc:sldMkLst>
          <pc:docMk/>
          <pc:sldMk cId="726704710" sldId="264"/>
        </pc:sldMkLst>
      </pc:sldChg>
      <pc:sldChg chg="add del">
        <pc:chgData name="Ramesh Kumar" userId="d12fd59b4a856c49" providerId="LiveId" clId="{F68C9BB5-D6DF-492B-A9C1-92119512E533}" dt="2024-02-02T12:08:27.904" v="688" actId="47"/>
        <pc:sldMkLst>
          <pc:docMk/>
          <pc:sldMk cId="1593892085" sldId="265"/>
        </pc:sldMkLst>
      </pc:sldChg>
      <pc:sldChg chg="modSp add del mod">
        <pc:chgData name="Ramesh Kumar" userId="d12fd59b4a856c49" providerId="LiveId" clId="{F68C9BB5-D6DF-492B-A9C1-92119512E533}" dt="2024-02-02T12:10:38.730" v="726" actId="47"/>
        <pc:sldMkLst>
          <pc:docMk/>
          <pc:sldMk cId="1652387079" sldId="266"/>
        </pc:sldMkLst>
        <pc:spChg chg="mod">
          <ac:chgData name="Ramesh Kumar" userId="d12fd59b4a856c49" providerId="LiveId" clId="{F68C9BB5-D6DF-492B-A9C1-92119512E533}" dt="2024-02-02T12:09:59.822" v="711" actId="21"/>
          <ac:spMkLst>
            <pc:docMk/>
            <pc:sldMk cId="1652387079" sldId="266"/>
            <ac:spMk id="2" creationId="{B7FE9A4C-D164-B26D-2759-8107B2E268EE}"/>
          </ac:spMkLst>
        </pc:spChg>
        <pc:spChg chg="mod">
          <ac:chgData name="Ramesh Kumar" userId="d12fd59b4a856c49" providerId="LiveId" clId="{F68C9BB5-D6DF-492B-A9C1-92119512E533}" dt="2024-02-02T12:10:12.835" v="714" actId="21"/>
          <ac:spMkLst>
            <pc:docMk/>
            <pc:sldMk cId="1652387079" sldId="266"/>
            <ac:spMk id="3" creationId="{AEB326E4-2632-75E6-5487-05A27652E4CB}"/>
          </ac:spMkLst>
        </pc:spChg>
      </pc:sldChg>
      <pc:sldChg chg="modSp add del mod">
        <pc:chgData name="Ramesh Kumar" userId="d12fd59b4a856c49" providerId="LiveId" clId="{F68C9BB5-D6DF-492B-A9C1-92119512E533}" dt="2024-02-02T12:16:20.133" v="755" actId="47"/>
        <pc:sldMkLst>
          <pc:docMk/>
          <pc:sldMk cId="504826135" sldId="267"/>
        </pc:sldMkLst>
        <pc:spChg chg="mod">
          <ac:chgData name="Ramesh Kumar" userId="d12fd59b4a856c49" providerId="LiveId" clId="{F68C9BB5-D6DF-492B-A9C1-92119512E533}" dt="2024-02-02T12:16:01.329" v="751" actId="21"/>
          <ac:spMkLst>
            <pc:docMk/>
            <pc:sldMk cId="504826135" sldId="267"/>
            <ac:spMk id="3" creationId="{146E6076-EC7B-3780-6600-02016AF99160}"/>
          </ac:spMkLst>
        </pc:spChg>
      </pc:sldChg>
      <pc:sldChg chg="modSp add del mod">
        <pc:chgData name="Ramesh Kumar" userId="d12fd59b4a856c49" providerId="LiveId" clId="{F68C9BB5-D6DF-492B-A9C1-92119512E533}" dt="2024-02-02T12:17:07.526" v="764" actId="47"/>
        <pc:sldMkLst>
          <pc:docMk/>
          <pc:sldMk cId="465428359" sldId="268"/>
        </pc:sldMkLst>
        <pc:spChg chg="mod">
          <ac:chgData name="Ramesh Kumar" userId="d12fd59b4a856c49" providerId="LiveId" clId="{F68C9BB5-D6DF-492B-A9C1-92119512E533}" dt="2024-02-02T12:16:34.778" v="757" actId="21"/>
          <ac:spMkLst>
            <pc:docMk/>
            <pc:sldMk cId="465428359" sldId="268"/>
            <ac:spMk id="2" creationId="{F1BB15C8-372C-81AD-4595-318AEAD21A65}"/>
          </ac:spMkLst>
        </pc:spChg>
        <pc:spChg chg="mod">
          <ac:chgData name="Ramesh Kumar" userId="d12fd59b4a856c49" providerId="LiveId" clId="{F68C9BB5-D6DF-492B-A9C1-92119512E533}" dt="2024-02-02T12:16:48.782" v="760" actId="21"/>
          <ac:spMkLst>
            <pc:docMk/>
            <pc:sldMk cId="465428359" sldId="268"/>
            <ac:spMk id="3" creationId="{7A17777A-6243-B9D8-1B0C-D69A31C5C9BB}"/>
          </ac:spMkLst>
        </pc:spChg>
      </pc:sldChg>
      <pc:sldChg chg="modSp add del mod">
        <pc:chgData name="Ramesh Kumar" userId="d12fd59b4a856c49" providerId="LiveId" clId="{F68C9BB5-D6DF-492B-A9C1-92119512E533}" dt="2024-02-02T12:17:57.824" v="775" actId="47"/>
        <pc:sldMkLst>
          <pc:docMk/>
          <pc:sldMk cId="4060120883" sldId="269"/>
        </pc:sldMkLst>
        <pc:spChg chg="mod">
          <ac:chgData name="Ramesh Kumar" userId="d12fd59b4a856c49" providerId="LiveId" clId="{F68C9BB5-D6DF-492B-A9C1-92119512E533}" dt="2024-02-02T12:17:16.355" v="766" actId="21"/>
          <ac:spMkLst>
            <pc:docMk/>
            <pc:sldMk cId="4060120883" sldId="269"/>
            <ac:spMk id="2" creationId="{428AA2FB-3866-C735-BE6B-E60B0DF6F2B3}"/>
          </ac:spMkLst>
        </pc:spChg>
        <pc:spChg chg="mod">
          <ac:chgData name="Ramesh Kumar" userId="d12fd59b4a856c49" providerId="LiveId" clId="{F68C9BB5-D6DF-492B-A9C1-92119512E533}" dt="2024-02-02T12:17:30.636" v="770" actId="21"/>
          <ac:spMkLst>
            <pc:docMk/>
            <pc:sldMk cId="4060120883" sldId="269"/>
            <ac:spMk id="3" creationId="{9E9A0489-1FA1-1B2E-CF6C-FEA90FD7DA9E}"/>
          </ac:spMkLst>
        </pc:spChg>
      </pc:sldChg>
      <pc:sldChg chg="modSp add del mod">
        <pc:chgData name="Ramesh Kumar" userId="d12fd59b4a856c49" providerId="LiveId" clId="{F68C9BB5-D6DF-492B-A9C1-92119512E533}" dt="2024-02-02T12:18:44.848" v="788" actId="47"/>
        <pc:sldMkLst>
          <pc:docMk/>
          <pc:sldMk cId="2236957177" sldId="270"/>
        </pc:sldMkLst>
        <pc:spChg chg="mod">
          <ac:chgData name="Ramesh Kumar" userId="d12fd59b4a856c49" providerId="LiveId" clId="{F68C9BB5-D6DF-492B-A9C1-92119512E533}" dt="2024-02-02T12:18:06.035" v="777" actId="21"/>
          <ac:spMkLst>
            <pc:docMk/>
            <pc:sldMk cId="2236957177" sldId="270"/>
            <ac:spMk id="2" creationId="{92D19212-DBC2-A72A-628C-EEF0159B5C32}"/>
          </ac:spMkLst>
        </pc:spChg>
        <pc:spChg chg="mod">
          <ac:chgData name="Ramesh Kumar" userId="d12fd59b4a856c49" providerId="LiveId" clId="{F68C9BB5-D6DF-492B-A9C1-92119512E533}" dt="2024-02-02T12:18:15.534" v="781" actId="21"/>
          <ac:spMkLst>
            <pc:docMk/>
            <pc:sldMk cId="2236957177" sldId="270"/>
            <ac:spMk id="3" creationId="{FF6A533A-E610-055F-6AD9-501E3D903138}"/>
          </ac:spMkLst>
        </pc:spChg>
      </pc:sldChg>
      <pc:sldChg chg="modSp add del mod">
        <pc:chgData name="Ramesh Kumar" userId="d12fd59b4a856c49" providerId="LiveId" clId="{F68C9BB5-D6DF-492B-A9C1-92119512E533}" dt="2024-02-02T12:09:52.366" v="709" actId="47"/>
        <pc:sldMkLst>
          <pc:docMk/>
          <pc:sldMk cId="405950851" sldId="271"/>
        </pc:sldMkLst>
        <pc:spChg chg="mod">
          <ac:chgData name="Ramesh Kumar" userId="d12fd59b4a856c49" providerId="LiveId" clId="{F68C9BB5-D6DF-492B-A9C1-92119512E533}" dt="2024-02-02T12:09:18.149" v="698" actId="21"/>
          <ac:spMkLst>
            <pc:docMk/>
            <pc:sldMk cId="405950851" sldId="271"/>
            <ac:spMk id="2" creationId="{B85EC07B-B7AD-A8D5-BDF3-13FE717402D0}"/>
          </ac:spMkLst>
        </pc:spChg>
        <pc:spChg chg="mod">
          <ac:chgData name="Ramesh Kumar" userId="d12fd59b4a856c49" providerId="LiveId" clId="{F68C9BB5-D6DF-492B-A9C1-92119512E533}" dt="2024-02-02T12:09:31.689" v="703" actId="21"/>
          <ac:spMkLst>
            <pc:docMk/>
            <pc:sldMk cId="405950851" sldId="271"/>
            <ac:spMk id="3" creationId="{83E15DD8-5DA6-3213-B7FE-1B416FEB342E}"/>
          </ac:spMkLst>
        </pc:spChg>
      </pc:sldChg>
      <pc:sldChg chg="modSp add del mod">
        <pc:chgData name="Ramesh Kumar" userId="d12fd59b4a856c49" providerId="LiveId" clId="{F68C9BB5-D6DF-492B-A9C1-92119512E533}" dt="2024-02-02T12:11:37.580" v="737" actId="47"/>
        <pc:sldMkLst>
          <pc:docMk/>
          <pc:sldMk cId="1662676521" sldId="272"/>
        </pc:sldMkLst>
        <pc:spChg chg="mod">
          <ac:chgData name="Ramesh Kumar" userId="d12fd59b4a856c49" providerId="LiveId" clId="{F68C9BB5-D6DF-492B-A9C1-92119512E533}" dt="2024-02-02T12:10:48.248" v="728" actId="21"/>
          <ac:spMkLst>
            <pc:docMk/>
            <pc:sldMk cId="1662676521" sldId="272"/>
            <ac:spMk id="2" creationId="{3E43EF80-60BD-C43D-B7FA-D60F83A18022}"/>
          </ac:spMkLst>
        </pc:spChg>
      </pc:sldChg>
      <pc:sldChg chg="modSp add del mod">
        <pc:chgData name="Ramesh Kumar" userId="d12fd59b4a856c49" providerId="LiveId" clId="{F68C9BB5-D6DF-492B-A9C1-92119512E533}" dt="2024-02-02T12:19:25.807" v="799" actId="47"/>
        <pc:sldMkLst>
          <pc:docMk/>
          <pc:sldMk cId="713436442" sldId="273"/>
        </pc:sldMkLst>
        <pc:spChg chg="mod">
          <ac:chgData name="Ramesh Kumar" userId="d12fd59b4a856c49" providerId="LiveId" clId="{F68C9BB5-D6DF-492B-A9C1-92119512E533}" dt="2024-02-02T12:18:59.493" v="790" actId="21"/>
          <ac:spMkLst>
            <pc:docMk/>
            <pc:sldMk cId="713436442" sldId="273"/>
            <ac:spMk id="2" creationId="{4A0F229A-BA2C-8A06-081B-BD54C62C3E0C}"/>
          </ac:spMkLst>
        </pc:spChg>
        <pc:spChg chg="mod">
          <ac:chgData name="Ramesh Kumar" userId="d12fd59b4a856c49" providerId="LiveId" clId="{F68C9BB5-D6DF-492B-A9C1-92119512E533}" dt="2024-02-02T12:19:08.167" v="794" actId="21"/>
          <ac:spMkLst>
            <pc:docMk/>
            <pc:sldMk cId="713436442" sldId="273"/>
            <ac:spMk id="3" creationId="{3B7C8905-7669-6486-9BEA-E78005054AA5}"/>
          </ac:spMkLst>
        </pc:spChg>
      </pc:sldChg>
      <pc:sldChg chg="modSp add del mod">
        <pc:chgData name="Ramesh Kumar" userId="d12fd59b4a856c49" providerId="LiveId" clId="{F68C9BB5-D6DF-492B-A9C1-92119512E533}" dt="2024-02-02T12:20:11.183" v="811" actId="47"/>
        <pc:sldMkLst>
          <pc:docMk/>
          <pc:sldMk cId="4282918263" sldId="274"/>
        </pc:sldMkLst>
        <pc:spChg chg="mod">
          <ac:chgData name="Ramesh Kumar" userId="d12fd59b4a856c49" providerId="LiveId" clId="{F68C9BB5-D6DF-492B-A9C1-92119512E533}" dt="2024-02-02T12:19:44.209" v="802" actId="21"/>
          <ac:spMkLst>
            <pc:docMk/>
            <pc:sldMk cId="4282918263" sldId="274"/>
            <ac:spMk id="2" creationId="{470194EF-6875-E992-5161-37875804ADB0}"/>
          </ac:spMkLst>
        </pc:spChg>
        <pc:spChg chg="mod">
          <ac:chgData name="Ramesh Kumar" userId="d12fd59b4a856c49" providerId="LiveId" clId="{F68C9BB5-D6DF-492B-A9C1-92119512E533}" dt="2024-02-02T12:19:54.654" v="805" actId="21"/>
          <ac:spMkLst>
            <pc:docMk/>
            <pc:sldMk cId="4282918263" sldId="274"/>
            <ac:spMk id="3" creationId="{B5CE0184-0100-5204-AD48-54B29BFB1989}"/>
          </ac:spMkLst>
        </pc:spChg>
      </pc:sldChg>
      <pc:sldChg chg="modSp add del mod">
        <pc:chgData name="Ramesh Kumar" userId="d12fd59b4a856c49" providerId="LiveId" clId="{F68C9BB5-D6DF-492B-A9C1-92119512E533}" dt="2024-02-01T08:15:07.450" v="513" actId="47"/>
        <pc:sldMkLst>
          <pc:docMk/>
          <pc:sldMk cId="2012989547" sldId="276"/>
        </pc:sldMkLst>
        <pc:spChg chg="mod">
          <ac:chgData name="Ramesh Kumar" userId="d12fd59b4a856c49" providerId="LiveId" clId="{F68C9BB5-D6DF-492B-A9C1-92119512E533}" dt="2024-02-01T08:14:10.434" v="504" actId="21"/>
          <ac:spMkLst>
            <pc:docMk/>
            <pc:sldMk cId="2012989547" sldId="276"/>
            <ac:spMk id="3" creationId="{DED3554D-3853-6F2A-C671-D4E9148B7EB3}"/>
          </ac:spMkLst>
        </pc:spChg>
      </pc:sldChg>
      <pc:sldChg chg="modSp add del mod">
        <pc:chgData name="Ramesh Kumar" userId="d12fd59b4a856c49" providerId="LiveId" clId="{F68C9BB5-D6DF-492B-A9C1-92119512E533}" dt="2024-02-01T08:17:00.636" v="534" actId="47"/>
        <pc:sldMkLst>
          <pc:docMk/>
          <pc:sldMk cId="4045563877" sldId="277"/>
        </pc:sldMkLst>
        <pc:spChg chg="mod">
          <ac:chgData name="Ramesh Kumar" userId="d12fd59b4a856c49" providerId="LiveId" clId="{F68C9BB5-D6DF-492B-A9C1-92119512E533}" dt="2024-02-01T08:16:03.854" v="521" actId="21"/>
          <ac:spMkLst>
            <pc:docMk/>
            <pc:sldMk cId="4045563877" sldId="277"/>
            <ac:spMk id="2" creationId="{9E03A882-BCE9-1DD8-56D7-C96142A209E8}"/>
          </ac:spMkLst>
        </pc:spChg>
        <pc:spChg chg="mod">
          <ac:chgData name="Ramesh Kumar" userId="d12fd59b4a856c49" providerId="LiveId" clId="{F68C9BB5-D6DF-492B-A9C1-92119512E533}" dt="2024-02-01T08:16:16.941" v="525" actId="21"/>
          <ac:spMkLst>
            <pc:docMk/>
            <pc:sldMk cId="4045563877" sldId="277"/>
            <ac:spMk id="3" creationId="{AEB97062-C351-F6C3-E37F-601ED38E35D1}"/>
          </ac:spMkLst>
        </pc:spChg>
      </pc:sldChg>
      <pc:sldChg chg="modSp add del mod">
        <pc:chgData name="Ramesh Kumar" userId="d12fd59b4a856c49" providerId="LiveId" clId="{F68C9BB5-D6DF-492B-A9C1-92119512E533}" dt="2024-02-01T08:18:24.735" v="546" actId="47"/>
        <pc:sldMkLst>
          <pc:docMk/>
          <pc:sldMk cId="402394233" sldId="278"/>
        </pc:sldMkLst>
        <pc:spChg chg="mod">
          <ac:chgData name="Ramesh Kumar" userId="d12fd59b4a856c49" providerId="LiveId" clId="{F68C9BB5-D6DF-492B-A9C1-92119512E533}" dt="2024-02-01T08:17:23.794" v="536" actId="21"/>
          <ac:spMkLst>
            <pc:docMk/>
            <pc:sldMk cId="402394233" sldId="278"/>
            <ac:spMk id="2" creationId="{1B1F981B-4C81-3070-0BED-3006BC24AE15}"/>
          </ac:spMkLst>
        </pc:spChg>
        <pc:spChg chg="mod">
          <ac:chgData name="Ramesh Kumar" userId="d12fd59b4a856c49" providerId="LiveId" clId="{F68C9BB5-D6DF-492B-A9C1-92119512E533}" dt="2024-02-01T08:17:38.839" v="539" actId="21"/>
          <ac:spMkLst>
            <pc:docMk/>
            <pc:sldMk cId="402394233" sldId="278"/>
            <ac:spMk id="3" creationId="{B554A93A-4323-CBFB-00B5-99929B22C6FB}"/>
          </ac:spMkLst>
        </pc:spChg>
      </pc:sldChg>
      <pc:sldChg chg="modSp add del mod">
        <pc:chgData name="Ramesh Kumar" userId="d12fd59b4a856c49" providerId="LiveId" clId="{F68C9BB5-D6DF-492B-A9C1-92119512E533}" dt="2024-02-01T08:25:29.120" v="553" actId="47"/>
        <pc:sldMkLst>
          <pc:docMk/>
          <pc:sldMk cId="3253528587" sldId="279"/>
        </pc:sldMkLst>
        <pc:spChg chg="mod">
          <ac:chgData name="Ramesh Kumar" userId="d12fd59b4a856c49" providerId="LiveId" clId="{F68C9BB5-D6DF-492B-A9C1-92119512E533}" dt="2024-02-01T08:18:47.590" v="549" actId="21"/>
          <ac:spMkLst>
            <pc:docMk/>
            <pc:sldMk cId="3253528587" sldId="279"/>
            <ac:spMk id="3" creationId="{88FB8B23-C335-F15E-C8F9-464159E454BC}"/>
          </ac:spMkLst>
        </pc:spChg>
      </pc:sldChg>
      <pc:sldChg chg="modSp add del mod">
        <pc:chgData name="Ramesh Kumar" userId="d12fd59b4a856c49" providerId="LiveId" clId="{F68C9BB5-D6DF-492B-A9C1-92119512E533}" dt="2024-02-01T08:28:17.586" v="564" actId="47"/>
        <pc:sldMkLst>
          <pc:docMk/>
          <pc:sldMk cId="3953520023" sldId="280"/>
        </pc:sldMkLst>
        <pc:spChg chg="mod">
          <ac:chgData name="Ramesh Kumar" userId="d12fd59b4a856c49" providerId="LiveId" clId="{F68C9BB5-D6DF-492B-A9C1-92119512E533}" dt="2024-02-01T08:26:23.639" v="555" actId="21"/>
          <ac:spMkLst>
            <pc:docMk/>
            <pc:sldMk cId="3953520023" sldId="280"/>
            <ac:spMk id="2" creationId="{33260C19-12CF-44D7-8839-3BDFD526E3CB}"/>
          </ac:spMkLst>
        </pc:spChg>
        <pc:spChg chg="mod">
          <ac:chgData name="Ramesh Kumar" userId="d12fd59b4a856c49" providerId="LiveId" clId="{F68C9BB5-D6DF-492B-A9C1-92119512E533}" dt="2024-02-01T08:26:36.610" v="558" actId="21"/>
          <ac:spMkLst>
            <pc:docMk/>
            <pc:sldMk cId="3953520023" sldId="280"/>
            <ac:spMk id="3" creationId="{2C91F76F-B150-1001-0B46-619700B82312}"/>
          </ac:spMkLst>
        </pc:spChg>
      </pc:sldChg>
      <pc:sldChg chg="modSp add del mod">
        <pc:chgData name="Ramesh Kumar" userId="d12fd59b4a856c49" providerId="LiveId" clId="{F68C9BB5-D6DF-492B-A9C1-92119512E533}" dt="2024-02-01T08:29:21.991" v="576" actId="47"/>
        <pc:sldMkLst>
          <pc:docMk/>
          <pc:sldMk cId="384014442" sldId="281"/>
        </pc:sldMkLst>
        <pc:spChg chg="mod">
          <ac:chgData name="Ramesh Kumar" userId="d12fd59b4a856c49" providerId="LiveId" clId="{F68C9BB5-D6DF-492B-A9C1-92119512E533}" dt="2024-02-01T08:28:52.383" v="569" actId="21"/>
          <ac:spMkLst>
            <pc:docMk/>
            <pc:sldMk cId="384014442" sldId="281"/>
            <ac:spMk id="3" creationId="{BC969FE8-FB84-E569-06E2-7D072BF71E37}"/>
          </ac:spMkLst>
        </pc:spChg>
      </pc:sldChg>
      <pc:sldChg chg="modSp add del mod">
        <pc:chgData name="Ramesh Kumar" userId="d12fd59b4a856c49" providerId="LiveId" clId="{F68C9BB5-D6DF-492B-A9C1-92119512E533}" dt="2024-02-01T08:30:03.784" v="581" actId="47"/>
        <pc:sldMkLst>
          <pc:docMk/>
          <pc:sldMk cId="1018867525" sldId="282"/>
        </pc:sldMkLst>
        <pc:spChg chg="mod">
          <ac:chgData name="Ramesh Kumar" userId="d12fd59b4a856c49" providerId="LiveId" clId="{F68C9BB5-D6DF-492B-A9C1-92119512E533}" dt="2024-02-01T08:29:42.436" v="577" actId="21"/>
          <ac:spMkLst>
            <pc:docMk/>
            <pc:sldMk cId="1018867525" sldId="282"/>
            <ac:spMk id="3" creationId="{FFFC25CC-9BCE-EB12-70A1-DFE7412BDB7D}"/>
          </ac:spMkLst>
        </pc:spChg>
      </pc:sldChg>
      <pc:sldChg chg="add del">
        <pc:chgData name="Ramesh Kumar" userId="d12fd59b4a856c49" providerId="LiveId" clId="{F68C9BB5-D6DF-492B-A9C1-92119512E533}" dt="2024-02-01T08:30:13.983" v="582" actId="47"/>
        <pc:sldMkLst>
          <pc:docMk/>
          <pc:sldMk cId="2851933651" sldId="283"/>
        </pc:sldMkLst>
      </pc:sldChg>
      <pc:sldChg chg="modSp add del mod">
        <pc:chgData name="Ramesh Kumar" userId="d12fd59b4a856c49" providerId="LiveId" clId="{F68C9BB5-D6DF-492B-A9C1-92119512E533}" dt="2024-02-01T08:30:56.983" v="592" actId="47"/>
        <pc:sldMkLst>
          <pc:docMk/>
          <pc:sldMk cId="474993410" sldId="284"/>
        </pc:sldMkLst>
        <pc:spChg chg="mod">
          <ac:chgData name="Ramesh Kumar" userId="d12fd59b4a856c49" providerId="LiveId" clId="{F68C9BB5-D6DF-492B-A9C1-92119512E533}" dt="2024-02-01T08:30:28.982" v="584" actId="21"/>
          <ac:spMkLst>
            <pc:docMk/>
            <pc:sldMk cId="474993410" sldId="284"/>
            <ac:spMk id="2" creationId="{43E22DC5-CF81-5075-36AB-C8043F9DEE16}"/>
          </ac:spMkLst>
        </pc:spChg>
        <pc:spChg chg="mod">
          <ac:chgData name="Ramesh Kumar" userId="d12fd59b4a856c49" providerId="LiveId" clId="{F68C9BB5-D6DF-492B-A9C1-92119512E533}" dt="2024-02-01T08:30:40.664" v="587" actId="21"/>
          <ac:spMkLst>
            <pc:docMk/>
            <pc:sldMk cId="474993410" sldId="284"/>
            <ac:spMk id="3" creationId="{0C2CFB27-6430-479A-F06D-F9B26378C105}"/>
          </ac:spMkLst>
        </pc:spChg>
      </pc:sldChg>
      <pc:sldChg chg="modSp add del mod">
        <pc:chgData name="Ramesh Kumar" userId="d12fd59b4a856c49" providerId="LiveId" clId="{F68C9BB5-D6DF-492B-A9C1-92119512E533}" dt="2024-02-01T08:31:57.310" v="604" actId="47"/>
        <pc:sldMkLst>
          <pc:docMk/>
          <pc:sldMk cId="306326029" sldId="285"/>
        </pc:sldMkLst>
        <pc:spChg chg="mod">
          <ac:chgData name="Ramesh Kumar" userId="d12fd59b4a856c49" providerId="LiveId" clId="{F68C9BB5-D6DF-492B-A9C1-92119512E533}" dt="2024-02-01T08:31:09.660" v="594" actId="21"/>
          <ac:spMkLst>
            <pc:docMk/>
            <pc:sldMk cId="306326029" sldId="285"/>
            <ac:spMk id="2" creationId="{98874B6E-26A2-D185-A14F-408764C33C97}"/>
          </ac:spMkLst>
        </pc:spChg>
        <pc:spChg chg="mod">
          <ac:chgData name="Ramesh Kumar" userId="d12fd59b4a856c49" providerId="LiveId" clId="{F68C9BB5-D6DF-492B-A9C1-92119512E533}" dt="2024-02-01T08:31:29.038" v="598" actId="21"/>
          <ac:spMkLst>
            <pc:docMk/>
            <pc:sldMk cId="306326029" sldId="285"/>
            <ac:spMk id="3" creationId="{C5F50D4C-11DF-88F5-AFF9-5BF5003C965A}"/>
          </ac:spMkLst>
        </pc:spChg>
      </pc:sldChg>
      <pc:sldChg chg="modSp add del mod">
        <pc:chgData name="Ramesh Kumar" userId="d12fd59b4a856c49" providerId="LiveId" clId="{F68C9BB5-D6DF-492B-A9C1-92119512E533}" dt="2024-02-01T08:33:55.306" v="617" actId="47"/>
        <pc:sldMkLst>
          <pc:docMk/>
          <pc:sldMk cId="34703045" sldId="286"/>
        </pc:sldMkLst>
        <pc:spChg chg="mod">
          <ac:chgData name="Ramesh Kumar" userId="d12fd59b4a856c49" providerId="LiveId" clId="{F68C9BB5-D6DF-492B-A9C1-92119512E533}" dt="2024-02-01T08:33:15.042" v="606" actId="21"/>
          <ac:spMkLst>
            <pc:docMk/>
            <pc:sldMk cId="34703045" sldId="286"/>
            <ac:spMk id="2" creationId="{C279DDD8-D9A0-9CD7-7686-B3D3D8CF794E}"/>
          </ac:spMkLst>
        </pc:spChg>
        <pc:spChg chg="mod">
          <ac:chgData name="Ramesh Kumar" userId="d12fd59b4a856c49" providerId="LiveId" clId="{F68C9BB5-D6DF-492B-A9C1-92119512E533}" dt="2024-02-01T08:33:30.250" v="611" actId="21"/>
          <ac:spMkLst>
            <pc:docMk/>
            <pc:sldMk cId="34703045" sldId="286"/>
            <ac:spMk id="3" creationId="{F5CBBD2B-914C-2D1C-5B4C-8D6F97B99832}"/>
          </ac:spMkLst>
        </pc:spChg>
      </pc:sldChg>
      <pc:sldChg chg="modSp add del mod">
        <pc:chgData name="Ramesh Kumar" userId="d12fd59b4a856c49" providerId="LiveId" clId="{F68C9BB5-D6DF-492B-A9C1-92119512E533}" dt="2024-02-01T08:34:45.892" v="631" actId="47"/>
        <pc:sldMkLst>
          <pc:docMk/>
          <pc:sldMk cId="254852998" sldId="287"/>
        </pc:sldMkLst>
        <pc:spChg chg="mod">
          <ac:chgData name="Ramesh Kumar" userId="d12fd59b4a856c49" providerId="LiveId" clId="{F68C9BB5-D6DF-492B-A9C1-92119512E533}" dt="2024-02-01T08:34:06.348" v="619" actId="21"/>
          <ac:spMkLst>
            <pc:docMk/>
            <pc:sldMk cId="254852998" sldId="287"/>
            <ac:spMk id="2" creationId="{83915672-3042-B3A1-5248-99BD7D169297}"/>
          </ac:spMkLst>
        </pc:spChg>
        <pc:spChg chg="mod">
          <ac:chgData name="Ramesh Kumar" userId="d12fd59b4a856c49" providerId="LiveId" clId="{F68C9BB5-D6DF-492B-A9C1-92119512E533}" dt="2024-02-01T08:34:17.543" v="623" actId="21"/>
          <ac:spMkLst>
            <pc:docMk/>
            <pc:sldMk cId="254852998" sldId="287"/>
            <ac:spMk id="3" creationId="{A6E7262F-02CF-1704-3F59-B82D9754CAB7}"/>
          </ac:spMkLst>
        </pc:spChg>
      </pc:sldChg>
      <pc:sldChg chg="modSp add del mod">
        <pc:chgData name="Ramesh Kumar" userId="d12fd59b4a856c49" providerId="LiveId" clId="{F68C9BB5-D6DF-492B-A9C1-92119512E533}" dt="2024-02-01T08:39:42.777" v="643" actId="47"/>
        <pc:sldMkLst>
          <pc:docMk/>
          <pc:sldMk cId="2043403164" sldId="288"/>
        </pc:sldMkLst>
        <pc:spChg chg="mod">
          <ac:chgData name="Ramesh Kumar" userId="d12fd59b4a856c49" providerId="LiveId" clId="{F68C9BB5-D6DF-492B-A9C1-92119512E533}" dt="2024-02-01T08:38:42.391" v="634" actId="21"/>
          <ac:spMkLst>
            <pc:docMk/>
            <pc:sldMk cId="2043403164" sldId="288"/>
            <ac:spMk id="2" creationId="{2B23B86B-2069-54CB-BB30-392AC529A140}"/>
          </ac:spMkLst>
        </pc:spChg>
        <pc:spChg chg="mod">
          <ac:chgData name="Ramesh Kumar" userId="d12fd59b4a856c49" providerId="LiveId" clId="{F68C9BB5-D6DF-492B-A9C1-92119512E533}" dt="2024-02-01T08:38:55.274" v="638" actId="21"/>
          <ac:spMkLst>
            <pc:docMk/>
            <pc:sldMk cId="2043403164" sldId="288"/>
            <ac:spMk id="3" creationId="{FA98ACF2-5C79-6DE4-75EC-E3ADC6A90CC6}"/>
          </ac:spMkLst>
        </pc:spChg>
      </pc:sldChg>
      <pc:sldChg chg="modSp add del mod">
        <pc:chgData name="Ramesh Kumar" userId="d12fd59b4a856c49" providerId="LiveId" clId="{F68C9BB5-D6DF-492B-A9C1-92119512E533}" dt="2024-02-01T08:40:47.305" v="654" actId="47"/>
        <pc:sldMkLst>
          <pc:docMk/>
          <pc:sldMk cId="210342529" sldId="289"/>
        </pc:sldMkLst>
        <pc:spChg chg="mod">
          <ac:chgData name="Ramesh Kumar" userId="d12fd59b4a856c49" providerId="LiveId" clId="{F68C9BB5-D6DF-492B-A9C1-92119512E533}" dt="2024-02-01T08:39:59.707" v="645" actId="21"/>
          <ac:spMkLst>
            <pc:docMk/>
            <pc:sldMk cId="210342529" sldId="289"/>
            <ac:spMk id="2" creationId="{820BE1E5-B8AC-F1E5-A8E3-3A4CD66141E5}"/>
          </ac:spMkLst>
        </pc:spChg>
        <pc:spChg chg="mod">
          <ac:chgData name="Ramesh Kumar" userId="d12fd59b4a856c49" providerId="LiveId" clId="{F68C9BB5-D6DF-492B-A9C1-92119512E533}" dt="2024-02-01T08:40:13.019" v="649" actId="21"/>
          <ac:spMkLst>
            <pc:docMk/>
            <pc:sldMk cId="210342529" sldId="289"/>
            <ac:spMk id="3" creationId="{FC257AB8-092D-BD46-72B5-082ADC942A3C}"/>
          </ac:spMkLst>
        </pc:spChg>
      </pc:sldChg>
      <pc:sldChg chg="addSp modSp mod">
        <pc:chgData name="Ramesh Kumar" userId="d12fd59b4a856c49" providerId="LiveId" clId="{F68C9BB5-D6DF-492B-A9C1-92119512E533}" dt="2024-02-03T07:43:30.258" v="821" actId="1076"/>
        <pc:sldMkLst>
          <pc:docMk/>
          <pc:sldMk cId="855215445" sldId="325"/>
        </pc:sldMkLst>
        <pc:picChg chg="add mod">
          <ac:chgData name="Ramesh Kumar" userId="d12fd59b4a856c49" providerId="LiveId" clId="{F68C9BB5-D6DF-492B-A9C1-92119512E533}" dt="2024-02-03T07:43:30.258" v="821" actId="1076"/>
          <ac:picMkLst>
            <pc:docMk/>
            <pc:sldMk cId="855215445" sldId="325"/>
            <ac:picMk id="3" creationId="{AED405BC-B330-FAC8-81B8-A6F0ED6ECEEE}"/>
          </ac:picMkLst>
        </pc:picChg>
      </pc:sldChg>
      <pc:sldChg chg="modSp mod">
        <pc:chgData name="Ramesh Kumar" userId="d12fd59b4a856c49" providerId="LiveId" clId="{F68C9BB5-D6DF-492B-A9C1-92119512E533}" dt="2024-01-29T09:53:44.567" v="464" actId="20577"/>
        <pc:sldMkLst>
          <pc:docMk/>
          <pc:sldMk cId="2910866480" sldId="326"/>
        </pc:sldMkLst>
        <pc:spChg chg="mod">
          <ac:chgData name="Ramesh Kumar" userId="d12fd59b4a856c49" providerId="LiveId" clId="{F68C9BB5-D6DF-492B-A9C1-92119512E533}" dt="2024-01-27T07:58:40.121" v="61" actId="1076"/>
          <ac:spMkLst>
            <pc:docMk/>
            <pc:sldMk cId="2910866480" sldId="326"/>
            <ac:spMk id="2" creationId="{9A3EB422-1287-FCEB-63CE-599FDC8468D8}"/>
          </ac:spMkLst>
        </pc:spChg>
        <pc:spChg chg="mod">
          <ac:chgData name="Ramesh Kumar" userId="d12fd59b4a856c49" providerId="LiveId" clId="{F68C9BB5-D6DF-492B-A9C1-92119512E533}" dt="2024-01-29T09:53:44.567" v="464" actId="20577"/>
          <ac:spMkLst>
            <pc:docMk/>
            <pc:sldMk cId="2910866480" sldId="326"/>
            <ac:spMk id="3" creationId="{4D038CD2-9585-7E51-5359-D52935A77DF0}"/>
          </ac:spMkLst>
        </pc:spChg>
        <pc:picChg chg="mod">
          <ac:chgData name="Ramesh Kumar" userId="d12fd59b4a856c49" providerId="LiveId" clId="{F68C9BB5-D6DF-492B-A9C1-92119512E533}" dt="2024-01-27T07:53:11.036" v="12" actId="14100"/>
          <ac:picMkLst>
            <pc:docMk/>
            <pc:sldMk cId="2910866480" sldId="326"/>
            <ac:picMk id="23" creationId="{38A6CEA2-3678-E9F2-279A-54761A51CE32}"/>
          </ac:picMkLst>
        </pc:picChg>
      </pc:sldChg>
      <pc:sldChg chg="addSp delSp modSp mod">
        <pc:chgData name="Ramesh Kumar" userId="d12fd59b4a856c49" providerId="LiveId" clId="{F68C9BB5-D6DF-492B-A9C1-92119512E533}" dt="2024-01-29T11:45:41.042" v="501" actId="403"/>
        <pc:sldMkLst>
          <pc:docMk/>
          <pc:sldMk cId="2810133685" sldId="327"/>
        </pc:sldMkLst>
        <pc:spChg chg="mod">
          <ac:chgData name="Ramesh Kumar" userId="d12fd59b4a856c49" providerId="LiveId" clId="{F68C9BB5-D6DF-492B-A9C1-92119512E533}" dt="2024-01-27T08:26:29.346" v="157" actId="14100"/>
          <ac:spMkLst>
            <pc:docMk/>
            <pc:sldMk cId="2810133685" sldId="327"/>
            <ac:spMk id="2" creationId="{F0984788-646A-CF90-D67D-14752A71745D}"/>
          </ac:spMkLst>
        </pc:spChg>
        <pc:spChg chg="mod">
          <ac:chgData name="Ramesh Kumar" userId="d12fd59b4a856c49" providerId="LiveId" clId="{F68C9BB5-D6DF-492B-A9C1-92119512E533}" dt="2024-01-29T11:45:41.042" v="501" actId="403"/>
          <ac:spMkLst>
            <pc:docMk/>
            <pc:sldMk cId="2810133685" sldId="327"/>
            <ac:spMk id="3" creationId="{77C9C890-ADC6-0AA7-BBC0-05E856AA7C3C}"/>
          </ac:spMkLst>
        </pc:spChg>
        <pc:spChg chg="mod">
          <ac:chgData name="Ramesh Kumar" userId="d12fd59b4a856c49" providerId="LiveId" clId="{F68C9BB5-D6DF-492B-A9C1-92119512E533}" dt="2024-01-27T07:58:56.330" v="78" actId="20577"/>
          <ac:spMkLst>
            <pc:docMk/>
            <pc:sldMk cId="2810133685" sldId="327"/>
            <ac:spMk id="5" creationId="{241D8BC6-DD9D-7F06-3B9F-9F2B462E4984}"/>
          </ac:spMkLst>
        </pc:spChg>
        <pc:spChg chg="add del mod">
          <ac:chgData name="Ramesh Kumar" userId="d12fd59b4a856c49" providerId="LiveId" clId="{F68C9BB5-D6DF-492B-A9C1-92119512E533}" dt="2024-01-27T08:04:46.866" v="87" actId="478"/>
          <ac:spMkLst>
            <pc:docMk/>
            <pc:sldMk cId="2810133685" sldId="327"/>
            <ac:spMk id="8" creationId="{4A617D62-7D93-8A5B-24D4-7CF95B445282}"/>
          </ac:spMkLst>
        </pc:spChg>
        <pc:picChg chg="del">
          <ac:chgData name="Ramesh Kumar" userId="d12fd59b4a856c49" providerId="LiveId" clId="{F68C9BB5-D6DF-492B-A9C1-92119512E533}" dt="2024-01-27T08:02:17.896" v="79" actId="478"/>
          <ac:picMkLst>
            <pc:docMk/>
            <pc:sldMk cId="2810133685" sldId="327"/>
            <ac:picMk id="7" creationId="{7FFC92DA-E590-4A49-8738-10A5D4DBBE6E}"/>
          </ac:picMkLst>
        </pc:picChg>
        <pc:picChg chg="add del mod">
          <ac:chgData name="Ramesh Kumar" userId="d12fd59b4a856c49" providerId="LiveId" clId="{F68C9BB5-D6DF-492B-A9C1-92119512E533}" dt="2024-01-27T08:05:06.010" v="89" actId="478"/>
          <ac:picMkLst>
            <pc:docMk/>
            <pc:sldMk cId="2810133685" sldId="327"/>
            <ac:picMk id="9" creationId="{F5DD884B-F1C6-1315-221F-CEB4BAB54472}"/>
          </ac:picMkLst>
        </pc:picChg>
        <pc:picChg chg="add del mod">
          <ac:chgData name="Ramesh Kumar" userId="d12fd59b4a856c49" providerId="LiveId" clId="{F68C9BB5-D6DF-492B-A9C1-92119512E533}" dt="2024-01-27T08:26:23.742" v="156" actId="1076"/>
          <ac:picMkLst>
            <pc:docMk/>
            <pc:sldMk cId="2810133685" sldId="327"/>
            <ac:picMk id="11" creationId="{49A182F6-7675-85BB-3D88-12D0C8AC165D}"/>
          </ac:picMkLst>
        </pc:picChg>
      </pc:sldChg>
      <pc:sldChg chg="addSp delSp modSp del mod">
        <pc:chgData name="Ramesh Kumar" userId="d12fd59b4a856c49" providerId="LiveId" clId="{F68C9BB5-D6DF-492B-A9C1-92119512E533}" dt="2024-01-27T08:39:18.749" v="185" actId="47"/>
        <pc:sldMkLst>
          <pc:docMk/>
          <pc:sldMk cId="2924417010" sldId="328"/>
        </pc:sldMkLst>
        <pc:spChg chg="del mod">
          <ac:chgData name="Ramesh Kumar" userId="d12fd59b4a856c49" providerId="LiveId" clId="{F68C9BB5-D6DF-492B-A9C1-92119512E533}" dt="2024-01-27T08:24:04.179" v="141" actId="478"/>
          <ac:spMkLst>
            <pc:docMk/>
            <pc:sldMk cId="2924417010" sldId="328"/>
            <ac:spMk id="3" creationId="{03924A06-2533-68FE-6815-A6208AD97D3D}"/>
          </ac:spMkLst>
        </pc:spChg>
        <pc:spChg chg="del mod">
          <ac:chgData name="Ramesh Kumar" userId="d12fd59b4a856c49" providerId="LiveId" clId="{F68C9BB5-D6DF-492B-A9C1-92119512E533}" dt="2024-01-27T08:23:05.974" v="130" actId="478"/>
          <ac:spMkLst>
            <pc:docMk/>
            <pc:sldMk cId="2924417010" sldId="328"/>
            <ac:spMk id="4" creationId="{78D3FE44-803A-0FCA-D29B-EB40225C360F}"/>
          </ac:spMkLst>
        </pc:spChg>
        <pc:spChg chg="add del mod">
          <ac:chgData name="Ramesh Kumar" userId="d12fd59b4a856c49" providerId="LiveId" clId="{F68C9BB5-D6DF-492B-A9C1-92119512E533}" dt="2024-01-27T08:23:10.958" v="131" actId="478"/>
          <ac:spMkLst>
            <pc:docMk/>
            <pc:sldMk cId="2924417010" sldId="328"/>
            <ac:spMk id="5" creationId="{9EB43C0B-8BE5-8A13-AE9E-468BB86E7782}"/>
          </ac:spMkLst>
        </pc:spChg>
        <pc:spChg chg="add del mod">
          <ac:chgData name="Ramesh Kumar" userId="d12fd59b4a856c49" providerId="LiveId" clId="{F68C9BB5-D6DF-492B-A9C1-92119512E533}" dt="2024-01-27T08:23:27.327" v="134" actId="478"/>
          <ac:spMkLst>
            <pc:docMk/>
            <pc:sldMk cId="2924417010" sldId="328"/>
            <ac:spMk id="7" creationId="{A5A04FEE-99AF-A8EB-6D11-8A3239BDBAE4}"/>
          </ac:spMkLst>
        </pc:spChg>
        <pc:spChg chg="add del mod">
          <ac:chgData name="Ramesh Kumar" userId="d12fd59b4a856c49" providerId="LiveId" clId="{F68C9BB5-D6DF-492B-A9C1-92119512E533}" dt="2024-01-27T08:38:19.733" v="163"/>
          <ac:spMkLst>
            <pc:docMk/>
            <pc:sldMk cId="2924417010" sldId="328"/>
            <ac:spMk id="8" creationId="{119C44BA-94C7-6063-FD20-E432C039C77F}"/>
          </ac:spMkLst>
        </pc:spChg>
        <pc:picChg chg="del">
          <ac:chgData name="Ramesh Kumar" userId="d12fd59b4a856c49" providerId="LiveId" clId="{F68C9BB5-D6DF-492B-A9C1-92119512E533}" dt="2024-01-27T08:23:24.654" v="133" actId="478"/>
          <ac:picMkLst>
            <pc:docMk/>
            <pc:sldMk cId="2924417010" sldId="328"/>
            <ac:picMk id="11" creationId="{7F21F877-E428-8BB2-045F-D9FA57744C27}"/>
          </ac:picMkLst>
        </pc:picChg>
      </pc:sldChg>
      <pc:sldChg chg="del">
        <pc:chgData name="Ramesh Kumar" userId="d12fd59b4a856c49" providerId="LiveId" clId="{F68C9BB5-D6DF-492B-A9C1-92119512E533}" dt="2024-01-27T08:37:41.881" v="159" actId="47"/>
        <pc:sldMkLst>
          <pc:docMk/>
          <pc:sldMk cId="1263875044" sldId="329"/>
        </pc:sldMkLst>
      </pc:sldChg>
      <pc:sldChg chg="del">
        <pc:chgData name="Ramesh Kumar" userId="d12fd59b4a856c49" providerId="LiveId" clId="{F68C9BB5-D6DF-492B-A9C1-92119512E533}" dt="2024-01-27T08:37:41.881" v="159" actId="47"/>
        <pc:sldMkLst>
          <pc:docMk/>
          <pc:sldMk cId="1239358510" sldId="330"/>
        </pc:sldMkLst>
      </pc:sldChg>
      <pc:sldChg chg="del">
        <pc:chgData name="Ramesh Kumar" userId="d12fd59b4a856c49" providerId="LiveId" clId="{F68C9BB5-D6DF-492B-A9C1-92119512E533}" dt="2024-01-27T08:37:41.881" v="159" actId="47"/>
        <pc:sldMkLst>
          <pc:docMk/>
          <pc:sldMk cId="2590855744" sldId="331"/>
        </pc:sldMkLst>
      </pc:sldChg>
      <pc:sldChg chg="del">
        <pc:chgData name="Ramesh Kumar" userId="d12fd59b4a856c49" providerId="LiveId" clId="{F68C9BB5-D6DF-492B-A9C1-92119512E533}" dt="2024-01-27T08:37:41.881" v="159" actId="47"/>
        <pc:sldMkLst>
          <pc:docMk/>
          <pc:sldMk cId="4146645359" sldId="332"/>
        </pc:sldMkLst>
      </pc:sldChg>
      <pc:sldChg chg="del">
        <pc:chgData name="Ramesh Kumar" userId="d12fd59b4a856c49" providerId="LiveId" clId="{F68C9BB5-D6DF-492B-A9C1-92119512E533}" dt="2024-01-27T08:37:41.881" v="159" actId="47"/>
        <pc:sldMkLst>
          <pc:docMk/>
          <pc:sldMk cId="2141700674" sldId="333"/>
        </pc:sldMkLst>
      </pc:sldChg>
      <pc:sldChg chg="del">
        <pc:chgData name="Ramesh Kumar" userId="d12fd59b4a856c49" providerId="LiveId" clId="{F68C9BB5-D6DF-492B-A9C1-92119512E533}" dt="2024-01-27T08:37:41.881" v="159" actId="47"/>
        <pc:sldMkLst>
          <pc:docMk/>
          <pc:sldMk cId="2607450225" sldId="334"/>
        </pc:sldMkLst>
      </pc:sldChg>
      <pc:sldChg chg="del">
        <pc:chgData name="Ramesh Kumar" userId="d12fd59b4a856c49" providerId="LiveId" clId="{F68C9BB5-D6DF-492B-A9C1-92119512E533}" dt="2024-01-27T08:37:41.881" v="159" actId="47"/>
        <pc:sldMkLst>
          <pc:docMk/>
          <pc:sldMk cId="758882227" sldId="335"/>
        </pc:sldMkLst>
      </pc:sldChg>
      <pc:sldChg chg="del">
        <pc:chgData name="Ramesh Kumar" userId="d12fd59b4a856c49" providerId="LiveId" clId="{F68C9BB5-D6DF-492B-A9C1-92119512E533}" dt="2024-01-27T08:37:41.881" v="159" actId="47"/>
        <pc:sldMkLst>
          <pc:docMk/>
          <pc:sldMk cId="2499958832" sldId="336"/>
        </pc:sldMkLst>
      </pc:sldChg>
      <pc:sldChg chg="del">
        <pc:chgData name="Ramesh Kumar" userId="d12fd59b4a856c49" providerId="LiveId" clId="{F68C9BB5-D6DF-492B-A9C1-92119512E533}" dt="2024-01-27T08:37:41.881" v="159" actId="47"/>
        <pc:sldMkLst>
          <pc:docMk/>
          <pc:sldMk cId="394375464" sldId="337"/>
        </pc:sldMkLst>
      </pc:sldChg>
      <pc:sldChg chg="del">
        <pc:chgData name="Ramesh Kumar" userId="d12fd59b4a856c49" providerId="LiveId" clId="{F68C9BB5-D6DF-492B-A9C1-92119512E533}" dt="2024-01-27T08:37:41.881" v="159" actId="47"/>
        <pc:sldMkLst>
          <pc:docMk/>
          <pc:sldMk cId="409420417" sldId="338"/>
        </pc:sldMkLst>
      </pc:sldChg>
      <pc:sldChg chg="addSp delSp modSp del mod">
        <pc:chgData name="Ramesh Kumar" userId="d12fd59b4a856c49" providerId="LiveId" clId="{F68C9BB5-D6DF-492B-A9C1-92119512E533}" dt="2024-01-29T09:58:58.400" v="497" actId="47"/>
        <pc:sldMkLst>
          <pc:docMk/>
          <pc:sldMk cId="3334127647" sldId="339"/>
        </pc:sldMkLst>
        <pc:spChg chg="add del mod">
          <ac:chgData name="Ramesh Kumar" userId="d12fd59b4a856c49" providerId="LiveId" clId="{F68C9BB5-D6DF-492B-A9C1-92119512E533}" dt="2024-01-29T09:58:21.662" v="492" actId="478"/>
          <ac:spMkLst>
            <pc:docMk/>
            <pc:sldMk cId="3334127647" sldId="339"/>
            <ac:spMk id="3" creationId="{CF8BB574-2B77-EFF8-B4A6-DA7439E5E026}"/>
          </ac:spMkLst>
        </pc:spChg>
        <pc:picChg chg="mod">
          <ac:chgData name="Ramesh Kumar" userId="d12fd59b4a856c49" providerId="LiveId" clId="{F68C9BB5-D6DF-492B-A9C1-92119512E533}" dt="2024-01-29T09:58:32.098" v="494" actId="1440"/>
          <ac:picMkLst>
            <pc:docMk/>
            <pc:sldMk cId="3334127647" sldId="339"/>
            <ac:picMk id="17" creationId="{6D8705D1-EA1F-3113-ABE0-EC474D1F18DA}"/>
          </ac:picMkLst>
        </pc:picChg>
        <pc:picChg chg="del">
          <ac:chgData name="Ramesh Kumar" userId="d12fd59b4a856c49" providerId="LiveId" clId="{F68C9BB5-D6DF-492B-A9C1-92119512E533}" dt="2024-01-29T09:58:17.258" v="491" actId="478"/>
          <ac:picMkLst>
            <pc:docMk/>
            <pc:sldMk cId="3334127647" sldId="339"/>
            <ac:picMk id="22" creationId="{862BA3D8-52E1-692C-F244-F7882DAD2287}"/>
          </ac:picMkLst>
        </pc:picChg>
      </pc:sldChg>
      <pc:sldChg chg="modSp add mod">
        <pc:chgData name="Ramesh Kumar" userId="d12fd59b4a856c49" providerId="LiveId" clId="{F68C9BB5-D6DF-492B-A9C1-92119512E533}" dt="2024-02-01T08:14:56.681" v="512" actId="14100"/>
        <pc:sldMkLst>
          <pc:docMk/>
          <pc:sldMk cId="759989880" sldId="340"/>
        </pc:sldMkLst>
        <pc:spChg chg="mod">
          <ac:chgData name="Ramesh Kumar" userId="d12fd59b4a856c49" providerId="LiveId" clId="{F68C9BB5-D6DF-492B-A9C1-92119512E533}" dt="2024-01-27T08:39:10.835" v="184" actId="122"/>
          <ac:spMkLst>
            <pc:docMk/>
            <pc:sldMk cId="759989880" sldId="340"/>
            <ac:spMk id="2" creationId="{F0984788-646A-CF90-D67D-14752A71745D}"/>
          </ac:spMkLst>
        </pc:spChg>
        <pc:spChg chg="mod">
          <ac:chgData name="Ramesh Kumar" userId="d12fd59b4a856c49" providerId="LiveId" clId="{F68C9BB5-D6DF-492B-A9C1-92119512E533}" dt="2024-02-01T08:14:56.681" v="512" actId="14100"/>
          <ac:spMkLst>
            <pc:docMk/>
            <pc:sldMk cId="759989880" sldId="340"/>
            <ac:spMk id="3" creationId="{77C9C890-ADC6-0AA7-BBC0-05E856AA7C3C}"/>
          </ac:spMkLst>
        </pc:spChg>
      </pc:sldChg>
      <pc:sldChg chg="modSp add del mod">
        <pc:chgData name="Ramesh Kumar" userId="d12fd59b4a856c49" providerId="LiveId" clId="{F68C9BB5-D6DF-492B-A9C1-92119512E533}" dt="2024-02-01T08:41:20.396" v="655" actId="47"/>
        <pc:sldMkLst>
          <pc:docMk/>
          <pc:sldMk cId="3395066319" sldId="341"/>
        </pc:sldMkLst>
        <pc:spChg chg="mod">
          <ac:chgData name="Ramesh Kumar" userId="d12fd59b4a856c49" providerId="LiveId" clId="{F68C9BB5-D6DF-492B-A9C1-92119512E533}" dt="2024-01-27T08:46:39.742" v="219" actId="1076"/>
          <ac:spMkLst>
            <pc:docMk/>
            <pc:sldMk cId="3395066319" sldId="341"/>
            <ac:spMk id="2" creationId="{F0984788-646A-CF90-D67D-14752A71745D}"/>
          </ac:spMkLst>
        </pc:spChg>
        <pc:spChg chg="mod">
          <ac:chgData name="Ramesh Kumar" userId="d12fd59b4a856c49" providerId="LiveId" clId="{F68C9BB5-D6DF-492B-A9C1-92119512E533}" dt="2024-01-27T08:47:56.053" v="229" actId="108"/>
          <ac:spMkLst>
            <pc:docMk/>
            <pc:sldMk cId="3395066319" sldId="341"/>
            <ac:spMk id="3" creationId="{77C9C890-ADC6-0AA7-BBC0-05E856AA7C3C}"/>
          </ac:spMkLst>
        </pc:spChg>
      </pc:sldChg>
      <pc:sldChg chg="modSp add del mod">
        <pc:chgData name="Ramesh Kumar" userId="d12fd59b4a856c49" providerId="LiveId" clId="{F68C9BB5-D6DF-492B-A9C1-92119512E533}" dt="2024-02-01T08:41:26.381" v="657" actId="47"/>
        <pc:sldMkLst>
          <pc:docMk/>
          <pc:sldMk cId="675353256" sldId="342"/>
        </pc:sldMkLst>
        <pc:spChg chg="mod">
          <ac:chgData name="Ramesh Kumar" userId="d12fd59b4a856c49" providerId="LiveId" clId="{F68C9BB5-D6DF-492B-A9C1-92119512E533}" dt="2024-01-27T08:58:42.121" v="318" actId="20577"/>
          <ac:spMkLst>
            <pc:docMk/>
            <pc:sldMk cId="675353256" sldId="342"/>
            <ac:spMk id="2" creationId="{F0984788-646A-CF90-D67D-14752A71745D}"/>
          </ac:spMkLst>
        </pc:spChg>
        <pc:spChg chg="mod">
          <ac:chgData name="Ramesh Kumar" userId="d12fd59b4a856c49" providerId="LiveId" clId="{F68C9BB5-D6DF-492B-A9C1-92119512E533}" dt="2024-01-27T08:56:02.554" v="296" actId="20577"/>
          <ac:spMkLst>
            <pc:docMk/>
            <pc:sldMk cId="675353256" sldId="342"/>
            <ac:spMk id="3" creationId="{77C9C890-ADC6-0AA7-BBC0-05E856AA7C3C}"/>
          </ac:spMkLst>
        </pc:spChg>
        <pc:picChg chg="mod">
          <ac:chgData name="Ramesh Kumar" userId="d12fd59b4a856c49" providerId="LiveId" clId="{F68C9BB5-D6DF-492B-A9C1-92119512E533}" dt="2024-01-27T08:59:14.596" v="320" actId="14100"/>
          <ac:picMkLst>
            <pc:docMk/>
            <pc:sldMk cId="675353256" sldId="342"/>
            <ac:picMk id="11" creationId="{49A182F6-7675-85BB-3D88-12D0C8AC165D}"/>
          </ac:picMkLst>
        </pc:picChg>
      </pc:sldChg>
      <pc:sldChg chg="addSp delSp modSp add mod">
        <pc:chgData name="Ramesh Kumar" userId="d12fd59b4a856c49" providerId="LiveId" clId="{F68C9BB5-D6DF-492B-A9C1-92119512E533}" dt="2024-02-02T11:50:08.178" v="670" actId="2710"/>
        <pc:sldMkLst>
          <pc:docMk/>
          <pc:sldMk cId="3571002683" sldId="343"/>
        </pc:sldMkLst>
        <pc:spChg chg="mod">
          <ac:chgData name="Ramesh Kumar" userId="d12fd59b4a856c49" providerId="LiveId" clId="{F68C9BB5-D6DF-492B-A9C1-92119512E533}" dt="2024-02-02T11:50:08.178" v="670" actId="2710"/>
          <ac:spMkLst>
            <pc:docMk/>
            <pc:sldMk cId="3571002683" sldId="343"/>
            <ac:spMk id="3" creationId="{77C9C890-ADC6-0AA7-BBC0-05E856AA7C3C}"/>
          </ac:spMkLst>
        </pc:spChg>
        <pc:picChg chg="add mod">
          <ac:chgData name="Ramesh Kumar" userId="d12fd59b4a856c49" providerId="LiveId" clId="{F68C9BB5-D6DF-492B-A9C1-92119512E533}" dt="2024-01-27T09:01:17.128" v="330" actId="1076"/>
          <ac:picMkLst>
            <pc:docMk/>
            <pc:sldMk cId="3571002683" sldId="343"/>
            <ac:picMk id="7" creationId="{ADB165D9-36A3-3767-232D-3350DD76AEB0}"/>
          </ac:picMkLst>
        </pc:picChg>
        <pc:picChg chg="del">
          <ac:chgData name="Ramesh Kumar" userId="d12fd59b4a856c49" providerId="LiveId" clId="{F68C9BB5-D6DF-492B-A9C1-92119512E533}" dt="2024-01-27T09:01:00.115" v="322" actId="478"/>
          <ac:picMkLst>
            <pc:docMk/>
            <pc:sldMk cId="3571002683" sldId="343"/>
            <ac:picMk id="11" creationId="{49A182F6-7675-85BB-3D88-12D0C8AC165D}"/>
          </ac:picMkLst>
        </pc:picChg>
      </pc:sldChg>
      <pc:sldChg chg="addSp delSp modSp add del mod">
        <pc:chgData name="Ramesh Kumar" userId="d12fd59b4a856c49" providerId="LiveId" clId="{F68C9BB5-D6DF-492B-A9C1-92119512E533}" dt="2024-02-02T12:20:23.479" v="812" actId="47"/>
        <pc:sldMkLst>
          <pc:docMk/>
          <pc:sldMk cId="1891911918" sldId="344"/>
        </pc:sldMkLst>
        <pc:spChg chg="mod">
          <ac:chgData name="Ramesh Kumar" userId="d12fd59b4a856c49" providerId="LiveId" clId="{F68C9BB5-D6DF-492B-A9C1-92119512E533}" dt="2024-01-27T09:12:53.892" v="394" actId="1076"/>
          <ac:spMkLst>
            <pc:docMk/>
            <pc:sldMk cId="1891911918" sldId="344"/>
            <ac:spMk id="2" creationId="{F0984788-646A-CF90-D67D-14752A71745D}"/>
          </ac:spMkLst>
        </pc:spChg>
        <pc:spChg chg="mod">
          <ac:chgData name="Ramesh Kumar" userId="d12fd59b4a856c49" providerId="LiveId" clId="{F68C9BB5-D6DF-492B-A9C1-92119512E533}" dt="2024-01-27T09:15:16.002" v="420" actId="20577"/>
          <ac:spMkLst>
            <pc:docMk/>
            <pc:sldMk cId="1891911918" sldId="344"/>
            <ac:spMk id="3" creationId="{77C9C890-ADC6-0AA7-BBC0-05E856AA7C3C}"/>
          </ac:spMkLst>
        </pc:spChg>
        <pc:picChg chg="add mod">
          <ac:chgData name="Ramesh Kumar" userId="d12fd59b4a856c49" providerId="LiveId" clId="{F68C9BB5-D6DF-492B-A9C1-92119512E533}" dt="2024-01-27T09:12:22.663" v="382"/>
          <ac:picMkLst>
            <pc:docMk/>
            <pc:sldMk cId="1891911918" sldId="344"/>
            <ac:picMk id="6" creationId="{0E025A81-0B05-0564-ACFB-17E021A2D56C}"/>
          </ac:picMkLst>
        </pc:picChg>
        <pc:picChg chg="del">
          <ac:chgData name="Ramesh Kumar" userId="d12fd59b4a856c49" providerId="LiveId" clId="{F68C9BB5-D6DF-492B-A9C1-92119512E533}" dt="2024-01-27T09:12:22.149" v="381" actId="478"/>
          <ac:picMkLst>
            <pc:docMk/>
            <pc:sldMk cId="1891911918" sldId="344"/>
            <ac:picMk id="11" creationId="{49A182F6-7675-85BB-3D88-12D0C8AC165D}"/>
          </ac:picMkLst>
        </pc:picChg>
      </pc:sldChg>
      <pc:sldChg chg="modSp add del mod">
        <pc:chgData name="Ramesh Kumar" userId="d12fd59b4a856c49" providerId="LiveId" clId="{F68C9BB5-D6DF-492B-A9C1-92119512E533}" dt="2024-02-02T12:20:23.479" v="812" actId="47"/>
        <pc:sldMkLst>
          <pc:docMk/>
          <pc:sldMk cId="4199279694" sldId="345"/>
        </pc:sldMkLst>
        <pc:spChg chg="mod">
          <ac:chgData name="Ramesh Kumar" userId="d12fd59b4a856c49" providerId="LiveId" clId="{F68C9BB5-D6DF-492B-A9C1-92119512E533}" dt="2024-01-27T09:15:03.236" v="417" actId="20577"/>
          <ac:spMkLst>
            <pc:docMk/>
            <pc:sldMk cId="4199279694" sldId="345"/>
            <ac:spMk id="2" creationId="{F0984788-646A-CF90-D67D-14752A71745D}"/>
          </ac:spMkLst>
        </pc:spChg>
        <pc:spChg chg="mod">
          <ac:chgData name="Ramesh Kumar" userId="d12fd59b4a856c49" providerId="LiveId" clId="{F68C9BB5-D6DF-492B-A9C1-92119512E533}" dt="2024-01-27T09:17:13.350" v="423" actId="108"/>
          <ac:spMkLst>
            <pc:docMk/>
            <pc:sldMk cId="4199279694" sldId="345"/>
            <ac:spMk id="3" creationId="{77C9C890-ADC6-0AA7-BBC0-05E856AA7C3C}"/>
          </ac:spMkLst>
        </pc:spChg>
      </pc:sldChg>
      <pc:sldChg chg="modSp add del mod">
        <pc:chgData name="Ramesh Kumar" userId="d12fd59b4a856c49" providerId="LiveId" clId="{F68C9BB5-D6DF-492B-A9C1-92119512E533}" dt="2024-02-02T12:20:23.479" v="812" actId="47"/>
        <pc:sldMkLst>
          <pc:docMk/>
          <pc:sldMk cId="2462081673" sldId="346"/>
        </pc:sldMkLst>
        <pc:spChg chg="mod">
          <ac:chgData name="Ramesh Kumar" userId="d12fd59b4a856c49" providerId="LiveId" clId="{F68C9BB5-D6DF-492B-A9C1-92119512E533}" dt="2024-01-27T09:19:03.167" v="441" actId="404"/>
          <ac:spMkLst>
            <pc:docMk/>
            <pc:sldMk cId="2462081673" sldId="346"/>
            <ac:spMk id="3" creationId="{77C9C890-ADC6-0AA7-BBC0-05E856AA7C3C}"/>
          </ac:spMkLst>
        </pc:spChg>
      </pc:sldChg>
      <pc:sldChg chg="modSp add del mod">
        <pc:chgData name="Ramesh Kumar" userId="d12fd59b4a856c49" providerId="LiveId" clId="{F68C9BB5-D6DF-492B-A9C1-92119512E533}" dt="2024-02-02T12:20:23.479" v="812" actId="47"/>
        <pc:sldMkLst>
          <pc:docMk/>
          <pc:sldMk cId="2427893451" sldId="347"/>
        </pc:sldMkLst>
        <pc:spChg chg="mod">
          <ac:chgData name="Ramesh Kumar" userId="d12fd59b4a856c49" providerId="LiveId" clId="{F68C9BB5-D6DF-492B-A9C1-92119512E533}" dt="2024-01-27T09:21:45" v="451" actId="20577"/>
          <ac:spMkLst>
            <pc:docMk/>
            <pc:sldMk cId="2427893451" sldId="347"/>
            <ac:spMk id="3" creationId="{77C9C890-ADC6-0AA7-BBC0-05E856AA7C3C}"/>
          </ac:spMkLst>
        </pc:spChg>
      </pc:sldChg>
      <pc:sldChg chg="modSp add del mod">
        <pc:chgData name="Ramesh Kumar" userId="d12fd59b4a856c49" providerId="LiveId" clId="{F68C9BB5-D6DF-492B-A9C1-92119512E533}" dt="2024-02-02T12:20:23.479" v="812" actId="47"/>
        <pc:sldMkLst>
          <pc:docMk/>
          <pc:sldMk cId="3636426741" sldId="348"/>
        </pc:sldMkLst>
        <pc:spChg chg="mod">
          <ac:chgData name="Ramesh Kumar" userId="d12fd59b4a856c49" providerId="LiveId" clId="{F68C9BB5-D6DF-492B-A9C1-92119512E533}" dt="2024-01-27T09:23:21.046" v="460" actId="20577"/>
          <ac:spMkLst>
            <pc:docMk/>
            <pc:sldMk cId="3636426741" sldId="348"/>
            <ac:spMk id="3" creationId="{77C9C890-ADC6-0AA7-BBC0-05E856AA7C3C}"/>
          </ac:spMkLst>
        </pc:spChg>
      </pc:sldChg>
      <pc:sldChg chg="modSp add mod">
        <pc:chgData name="Ramesh Kumar" userId="d12fd59b4a856c49" providerId="LiveId" clId="{F68C9BB5-D6DF-492B-A9C1-92119512E533}" dt="2024-02-02T12:20:56.310" v="816" actId="20577"/>
        <pc:sldMkLst>
          <pc:docMk/>
          <pc:sldMk cId="2567719827" sldId="349"/>
        </pc:sldMkLst>
        <pc:spChg chg="mod">
          <ac:chgData name="Ramesh Kumar" userId="d12fd59b4a856c49" providerId="LiveId" clId="{F68C9BB5-D6DF-492B-A9C1-92119512E533}" dt="2024-01-29T09:56:11.874" v="477" actId="20577"/>
          <ac:spMkLst>
            <pc:docMk/>
            <pc:sldMk cId="2567719827" sldId="349"/>
            <ac:spMk id="2" creationId="{F0984788-646A-CF90-D67D-14752A71745D}"/>
          </ac:spMkLst>
        </pc:spChg>
        <pc:spChg chg="mod">
          <ac:chgData name="Ramesh Kumar" userId="d12fd59b4a856c49" providerId="LiveId" clId="{F68C9BB5-D6DF-492B-A9C1-92119512E533}" dt="2024-02-02T12:20:56.310" v="816" actId="20577"/>
          <ac:spMkLst>
            <pc:docMk/>
            <pc:sldMk cId="2567719827" sldId="349"/>
            <ac:spMk id="3" creationId="{77C9C890-ADC6-0AA7-BBC0-05E856AA7C3C}"/>
          </ac:spMkLst>
        </pc:spChg>
      </pc:sldChg>
      <pc:sldChg chg="modSp add mod">
        <pc:chgData name="Ramesh Kumar" userId="d12fd59b4a856c49" providerId="LiveId" clId="{F68C9BB5-D6DF-492B-A9C1-92119512E533}" dt="2024-01-29T09:58:55.452" v="496"/>
        <pc:sldMkLst>
          <pc:docMk/>
          <pc:sldMk cId="3966104856" sldId="350"/>
        </pc:sldMkLst>
        <pc:spChg chg="mod">
          <ac:chgData name="Ramesh Kumar" userId="d12fd59b4a856c49" providerId="LiveId" clId="{F68C9BB5-D6DF-492B-A9C1-92119512E533}" dt="2024-01-29T09:58:55.452" v="496"/>
          <ac:spMkLst>
            <pc:docMk/>
            <pc:sldMk cId="3966104856" sldId="350"/>
            <ac:spMk id="4" creationId="{305E10E9-9AB7-0642-D4C4-DDFDAB7B5B2C}"/>
          </ac:spMkLst>
        </pc:spChg>
      </pc:sldChg>
      <pc:sldChg chg="modSp add mod">
        <pc:chgData name="Ramesh Kumar" userId="d12fd59b4a856c49" providerId="LiveId" clId="{F68C9BB5-D6DF-492B-A9C1-92119512E533}" dt="2024-02-01T08:16:54.383" v="533" actId="20577"/>
        <pc:sldMkLst>
          <pc:docMk/>
          <pc:sldMk cId="3383011178" sldId="351"/>
        </pc:sldMkLst>
        <pc:spChg chg="mod">
          <ac:chgData name="Ramesh Kumar" userId="d12fd59b4a856c49" providerId="LiveId" clId="{F68C9BB5-D6DF-492B-A9C1-92119512E533}" dt="2024-02-01T08:15:57.560" v="520" actId="20577"/>
          <ac:spMkLst>
            <pc:docMk/>
            <pc:sldMk cId="3383011178" sldId="351"/>
            <ac:spMk id="2" creationId="{F0984788-646A-CF90-D67D-14752A71745D}"/>
          </ac:spMkLst>
        </pc:spChg>
        <pc:spChg chg="mod">
          <ac:chgData name="Ramesh Kumar" userId="d12fd59b4a856c49" providerId="LiveId" clId="{F68C9BB5-D6DF-492B-A9C1-92119512E533}" dt="2024-02-01T08:16:54.383" v="533" actId="20577"/>
          <ac:spMkLst>
            <pc:docMk/>
            <pc:sldMk cId="3383011178" sldId="351"/>
            <ac:spMk id="3" creationId="{77C9C890-ADC6-0AA7-BBC0-05E856AA7C3C}"/>
          </ac:spMkLst>
        </pc:spChg>
      </pc:sldChg>
      <pc:sldChg chg="modSp add mod">
        <pc:chgData name="Ramesh Kumar" userId="d12fd59b4a856c49" providerId="LiveId" clId="{F68C9BB5-D6DF-492B-A9C1-92119512E533}" dt="2024-03-22T08:21:16.287" v="823" actId="13926"/>
        <pc:sldMkLst>
          <pc:docMk/>
          <pc:sldMk cId="1799966056" sldId="352"/>
        </pc:sldMkLst>
        <pc:spChg chg="mod">
          <ac:chgData name="Ramesh Kumar" userId="d12fd59b4a856c49" providerId="LiveId" clId="{F68C9BB5-D6DF-492B-A9C1-92119512E533}" dt="2024-03-22T08:21:16.287" v="823" actId="13926"/>
          <ac:spMkLst>
            <pc:docMk/>
            <pc:sldMk cId="1799966056" sldId="352"/>
            <ac:spMk id="3" creationId="{77C9C890-ADC6-0AA7-BBC0-05E856AA7C3C}"/>
          </ac:spMkLst>
        </pc:spChg>
      </pc:sldChg>
      <pc:sldChg chg="modSp add mod">
        <pc:chgData name="Ramesh Kumar" userId="d12fd59b4a856c49" providerId="LiveId" clId="{F68C9BB5-D6DF-492B-A9C1-92119512E533}" dt="2024-02-01T08:19:06.485" v="552" actId="20577"/>
        <pc:sldMkLst>
          <pc:docMk/>
          <pc:sldMk cId="2027997904" sldId="353"/>
        </pc:sldMkLst>
        <pc:spChg chg="mod">
          <ac:chgData name="Ramesh Kumar" userId="d12fd59b4a856c49" providerId="LiveId" clId="{F68C9BB5-D6DF-492B-A9C1-92119512E533}" dt="2024-02-01T08:19:06.485" v="552" actId="20577"/>
          <ac:spMkLst>
            <pc:docMk/>
            <pc:sldMk cId="2027997904" sldId="353"/>
            <ac:spMk id="3" creationId="{77C9C890-ADC6-0AA7-BBC0-05E856AA7C3C}"/>
          </ac:spMkLst>
        </pc:spChg>
      </pc:sldChg>
      <pc:sldChg chg="modSp add mod">
        <pc:chgData name="Ramesh Kumar" userId="d12fd59b4a856c49" providerId="LiveId" clId="{F68C9BB5-D6DF-492B-A9C1-92119512E533}" dt="2024-02-01T08:29:59.348" v="580" actId="20577"/>
        <pc:sldMkLst>
          <pc:docMk/>
          <pc:sldMk cId="52065333" sldId="354"/>
        </pc:sldMkLst>
        <pc:spChg chg="mod">
          <ac:chgData name="Ramesh Kumar" userId="d12fd59b4a856c49" providerId="LiveId" clId="{F68C9BB5-D6DF-492B-A9C1-92119512E533}" dt="2024-02-01T08:29:59.348" v="580" actId="20577"/>
          <ac:spMkLst>
            <pc:docMk/>
            <pc:sldMk cId="52065333" sldId="354"/>
            <ac:spMk id="3" creationId="{77C9C890-ADC6-0AA7-BBC0-05E856AA7C3C}"/>
          </ac:spMkLst>
        </pc:spChg>
      </pc:sldChg>
      <pc:sldChg chg="modSp add mod">
        <pc:chgData name="Ramesh Kumar" userId="d12fd59b4a856c49" providerId="LiveId" clId="{F68C9BB5-D6DF-492B-A9C1-92119512E533}" dt="2024-02-01T08:29:12.916" v="575" actId="20577"/>
        <pc:sldMkLst>
          <pc:docMk/>
          <pc:sldMk cId="2059275065" sldId="355"/>
        </pc:sldMkLst>
        <pc:spChg chg="mod">
          <ac:chgData name="Ramesh Kumar" userId="d12fd59b4a856c49" providerId="LiveId" clId="{F68C9BB5-D6DF-492B-A9C1-92119512E533}" dt="2024-02-01T08:29:12.916" v="575" actId="20577"/>
          <ac:spMkLst>
            <pc:docMk/>
            <pc:sldMk cId="2059275065" sldId="355"/>
            <ac:spMk id="3" creationId="{77C9C890-ADC6-0AA7-BBC0-05E856AA7C3C}"/>
          </ac:spMkLst>
        </pc:spChg>
      </pc:sldChg>
      <pc:sldChg chg="modSp add mod">
        <pc:chgData name="Ramesh Kumar" userId="d12fd59b4a856c49" providerId="LiveId" clId="{F68C9BB5-D6DF-492B-A9C1-92119512E533}" dt="2024-02-01T08:30:53.102" v="591" actId="20577"/>
        <pc:sldMkLst>
          <pc:docMk/>
          <pc:sldMk cId="4090365518" sldId="356"/>
        </pc:sldMkLst>
        <pc:spChg chg="mod">
          <ac:chgData name="Ramesh Kumar" userId="d12fd59b4a856c49" providerId="LiveId" clId="{F68C9BB5-D6DF-492B-A9C1-92119512E533}" dt="2024-02-01T08:30:53.102" v="591" actId="20577"/>
          <ac:spMkLst>
            <pc:docMk/>
            <pc:sldMk cId="4090365518" sldId="356"/>
            <ac:spMk id="3" creationId="{77C9C890-ADC6-0AA7-BBC0-05E856AA7C3C}"/>
          </ac:spMkLst>
        </pc:spChg>
      </pc:sldChg>
      <pc:sldChg chg="modSp add mod">
        <pc:chgData name="Ramesh Kumar" userId="d12fd59b4a856c49" providerId="LiveId" clId="{F68C9BB5-D6DF-492B-A9C1-92119512E533}" dt="2024-02-01T08:31:48.072" v="603" actId="20577"/>
        <pc:sldMkLst>
          <pc:docMk/>
          <pc:sldMk cId="3804202310" sldId="357"/>
        </pc:sldMkLst>
        <pc:spChg chg="mod">
          <ac:chgData name="Ramesh Kumar" userId="d12fd59b4a856c49" providerId="LiveId" clId="{F68C9BB5-D6DF-492B-A9C1-92119512E533}" dt="2024-02-01T08:31:48.072" v="603" actId="20577"/>
          <ac:spMkLst>
            <pc:docMk/>
            <pc:sldMk cId="3804202310" sldId="357"/>
            <ac:spMk id="3" creationId="{77C9C890-ADC6-0AA7-BBC0-05E856AA7C3C}"/>
          </ac:spMkLst>
        </pc:spChg>
      </pc:sldChg>
      <pc:sldChg chg="modSp add mod">
        <pc:chgData name="Ramesh Kumar" userId="d12fd59b4a856c49" providerId="LiveId" clId="{F68C9BB5-D6DF-492B-A9C1-92119512E533}" dt="2024-02-01T08:33:51.812" v="616" actId="1076"/>
        <pc:sldMkLst>
          <pc:docMk/>
          <pc:sldMk cId="2114054198" sldId="358"/>
        </pc:sldMkLst>
        <pc:spChg chg="mod">
          <ac:chgData name="Ramesh Kumar" userId="d12fd59b4a856c49" providerId="LiveId" clId="{F68C9BB5-D6DF-492B-A9C1-92119512E533}" dt="2024-02-01T08:33:51.812" v="616" actId="1076"/>
          <ac:spMkLst>
            <pc:docMk/>
            <pc:sldMk cId="2114054198" sldId="358"/>
            <ac:spMk id="3" creationId="{77C9C890-ADC6-0AA7-BBC0-05E856AA7C3C}"/>
          </ac:spMkLst>
        </pc:spChg>
      </pc:sldChg>
      <pc:sldChg chg="modSp add mod">
        <pc:chgData name="Ramesh Kumar" userId="d12fd59b4a856c49" providerId="LiveId" clId="{F68C9BB5-D6DF-492B-A9C1-92119512E533}" dt="2024-02-01T08:34:36.289" v="630" actId="313"/>
        <pc:sldMkLst>
          <pc:docMk/>
          <pc:sldMk cId="3445351760" sldId="359"/>
        </pc:sldMkLst>
        <pc:spChg chg="mod">
          <ac:chgData name="Ramesh Kumar" userId="d12fd59b4a856c49" providerId="LiveId" clId="{F68C9BB5-D6DF-492B-A9C1-92119512E533}" dt="2024-02-01T08:34:36.289" v="630" actId="313"/>
          <ac:spMkLst>
            <pc:docMk/>
            <pc:sldMk cId="3445351760" sldId="359"/>
            <ac:spMk id="3" creationId="{77C9C890-ADC6-0AA7-BBC0-05E856AA7C3C}"/>
          </ac:spMkLst>
        </pc:spChg>
      </pc:sldChg>
      <pc:sldChg chg="add del">
        <pc:chgData name="Ramesh Kumar" userId="d12fd59b4a856c49" providerId="LiveId" clId="{F68C9BB5-D6DF-492B-A9C1-92119512E533}" dt="2024-02-10T02:09:23.776" v="822" actId="47"/>
        <pc:sldMkLst>
          <pc:docMk/>
          <pc:sldMk cId="1574209889" sldId="360"/>
        </pc:sldMkLst>
      </pc:sldChg>
      <pc:sldChg chg="modSp add mod">
        <pc:chgData name="Ramesh Kumar" userId="d12fd59b4a856c49" providerId="LiveId" clId="{F68C9BB5-D6DF-492B-A9C1-92119512E533}" dt="2024-02-01T08:39:36.782" v="642" actId="20577"/>
        <pc:sldMkLst>
          <pc:docMk/>
          <pc:sldMk cId="2880334003" sldId="361"/>
        </pc:sldMkLst>
        <pc:spChg chg="mod">
          <ac:chgData name="Ramesh Kumar" userId="d12fd59b4a856c49" providerId="LiveId" clId="{F68C9BB5-D6DF-492B-A9C1-92119512E533}" dt="2024-02-01T08:39:36.782" v="642" actId="20577"/>
          <ac:spMkLst>
            <pc:docMk/>
            <pc:sldMk cId="2880334003" sldId="361"/>
            <ac:spMk id="3" creationId="{77C9C890-ADC6-0AA7-BBC0-05E856AA7C3C}"/>
          </ac:spMkLst>
        </pc:spChg>
      </pc:sldChg>
      <pc:sldChg chg="modSp add mod">
        <pc:chgData name="Ramesh Kumar" userId="d12fd59b4a856c49" providerId="LiveId" clId="{F68C9BB5-D6DF-492B-A9C1-92119512E533}" dt="2024-02-01T08:40:43.161" v="653" actId="20577"/>
        <pc:sldMkLst>
          <pc:docMk/>
          <pc:sldMk cId="2556168197" sldId="362"/>
        </pc:sldMkLst>
        <pc:spChg chg="mod">
          <ac:chgData name="Ramesh Kumar" userId="d12fd59b4a856c49" providerId="LiveId" clId="{F68C9BB5-D6DF-492B-A9C1-92119512E533}" dt="2024-02-01T08:40:43.161" v="653" actId="20577"/>
          <ac:spMkLst>
            <pc:docMk/>
            <pc:sldMk cId="2556168197" sldId="362"/>
            <ac:spMk id="3" creationId="{77C9C890-ADC6-0AA7-BBC0-05E856AA7C3C}"/>
          </ac:spMkLst>
        </pc:spChg>
      </pc:sldChg>
      <pc:sldChg chg="modSp add mod">
        <pc:chgData name="Ramesh Kumar" userId="d12fd59b4a856c49" providerId="LiveId" clId="{F68C9BB5-D6DF-492B-A9C1-92119512E533}" dt="2024-02-02T12:08:18.250" v="687" actId="113"/>
        <pc:sldMkLst>
          <pc:docMk/>
          <pc:sldMk cId="2976182760" sldId="363"/>
        </pc:sldMkLst>
        <pc:spChg chg="mod">
          <ac:chgData name="Ramesh Kumar" userId="d12fd59b4a856c49" providerId="LiveId" clId="{F68C9BB5-D6DF-492B-A9C1-92119512E533}" dt="2024-02-02T12:00:42.740" v="678" actId="404"/>
          <ac:spMkLst>
            <pc:docMk/>
            <pc:sldMk cId="2976182760" sldId="363"/>
            <ac:spMk id="2" creationId="{F0984788-646A-CF90-D67D-14752A71745D}"/>
          </ac:spMkLst>
        </pc:spChg>
        <pc:spChg chg="mod">
          <ac:chgData name="Ramesh Kumar" userId="d12fd59b4a856c49" providerId="LiveId" clId="{F68C9BB5-D6DF-492B-A9C1-92119512E533}" dt="2024-02-02T12:08:18.250" v="687" actId="113"/>
          <ac:spMkLst>
            <pc:docMk/>
            <pc:sldMk cId="2976182760" sldId="363"/>
            <ac:spMk id="3" creationId="{77C9C890-ADC6-0AA7-BBC0-05E856AA7C3C}"/>
          </ac:spMkLst>
        </pc:spChg>
      </pc:sldChg>
      <pc:sldChg chg="modSp add mod">
        <pc:chgData name="Ramesh Kumar" userId="d12fd59b4a856c49" providerId="LiveId" clId="{F68C9BB5-D6DF-492B-A9C1-92119512E533}" dt="2024-02-02T12:09:48.796" v="708" actId="20577"/>
        <pc:sldMkLst>
          <pc:docMk/>
          <pc:sldMk cId="828997497" sldId="364"/>
        </pc:sldMkLst>
        <pc:spChg chg="mod">
          <ac:chgData name="Ramesh Kumar" userId="d12fd59b4a856c49" providerId="LiveId" clId="{F68C9BB5-D6DF-492B-A9C1-92119512E533}" dt="2024-02-02T12:09:12.873" v="697" actId="20577"/>
          <ac:spMkLst>
            <pc:docMk/>
            <pc:sldMk cId="828997497" sldId="364"/>
            <ac:spMk id="2" creationId="{F0984788-646A-CF90-D67D-14752A71745D}"/>
          </ac:spMkLst>
        </pc:spChg>
        <pc:spChg chg="mod">
          <ac:chgData name="Ramesh Kumar" userId="d12fd59b4a856c49" providerId="LiveId" clId="{F68C9BB5-D6DF-492B-A9C1-92119512E533}" dt="2024-02-02T12:09:48.796" v="708" actId="20577"/>
          <ac:spMkLst>
            <pc:docMk/>
            <pc:sldMk cId="828997497" sldId="364"/>
            <ac:spMk id="3" creationId="{77C9C890-ADC6-0AA7-BBC0-05E856AA7C3C}"/>
          </ac:spMkLst>
        </pc:spChg>
      </pc:sldChg>
      <pc:sldChg chg="modSp add mod">
        <pc:chgData name="Ramesh Kumar" userId="d12fd59b4a856c49" providerId="LiveId" clId="{F68C9BB5-D6DF-492B-A9C1-92119512E533}" dt="2024-02-02T12:10:33.330" v="725" actId="20577"/>
        <pc:sldMkLst>
          <pc:docMk/>
          <pc:sldMk cId="3981697857" sldId="365"/>
        </pc:sldMkLst>
        <pc:spChg chg="mod">
          <ac:chgData name="Ramesh Kumar" userId="d12fd59b4a856c49" providerId="LiveId" clId="{F68C9BB5-D6DF-492B-A9C1-92119512E533}" dt="2024-02-02T12:10:33.330" v="725" actId="20577"/>
          <ac:spMkLst>
            <pc:docMk/>
            <pc:sldMk cId="3981697857" sldId="365"/>
            <ac:spMk id="3" creationId="{77C9C890-ADC6-0AA7-BBC0-05E856AA7C3C}"/>
          </ac:spMkLst>
        </pc:spChg>
      </pc:sldChg>
      <pc:sldChg chg="modSp add mod">
        <pc:chgData name="Ramesh Kumar" userId="d12fd59b4a856c49" providerId="LiveId" clId="{F68C9BB5-D6DF-492B-A9C1-92119512E533}" dt="2024-02-02T12:11:15.475" v="736" actId="5793"/>
        <pc:sldMkLst>
          <pc:docMk/>
          <pc:sldMk cId="3773282419" sldId="366"/>
        </pc:sldMkLst>
        <pc:spChg chg="mod">
          <ac:chgData name="Ramesh Kumar" userId="d12fd59b4a856c49" providerId="LiveId" clId="{F68C9BB5-D6DF-492B-A9C1-92119512E533}" dt="2024-02-02T12:11:15.475" v="736" actId="5793"/>
          <ac:spMkLst>
            <pc:docMk/>
            <pc:sldMk cId="3773282419" sldId="366"/>
            <ac:spMk id="3" creationId="{77C9C890-ADC6-0AA7-BBC0-05E856AA7C3C}"/>
          </ac:spMkLst>
        </pc:spChg>
      </pc:sldChg>
      <pc:sldChg chg="addSp delSp modSp add mod">
        <pc:chgData name="Ramesh Kumar" userId="d12fd59b4a856c49" providerId="LiveId" clId="{F68C9BB5-D6DF-492B-A9C1-92119512E533}" dt="2024-02-02T12:16:16.539" v="754" actId="20577"/>
        <pc:sldMkLst>
          <pc:docMk/>
          <pc:sldMk cId="3079752946" sldId="367"/>
        </pc:sldMkLst>
        <pc:spChg chg="mod">
          <ac:chgData name="Ramesh Kumar" userId="d12fd59b4a856c49" providerId="LiveId" clId="{F68C9BB5-D6DF-492B-A9C1-92119512E533}" dt="2024-02-02T12:16:16.539" v="754" actId="20577"/>
          <ac:spMkLst>
            <pc:docMk/>
            <pc:sldMk cId="3079752946" sldId="367"/>
            <ac:spMk id="3" creationId="{77C9C890-ADC6-0AA7-BBC0-05E856AA7C3C}"/>
          </ac:spMkLst>
        </pc:spChg>
        <pc:spChg chg="add del">
          <ac:chgData name="Ramesh Kumar" userId="d12fd59b4a856c49" providerId="LiveId" clId="{F68C9BB5-D6DF-492B-A9C1-92119512E533}" dt="2024-02-02T12:15:36.631" v="743" actId="22"/>
          <ac:spMkLst>
            <pc:docMk/>
            <pc:sldMk cId="3079752946" sldId="367"/>
            <ac:spMk id="8" creationId="{A14ABE90-D32B-4018-37FA-B12EBA6CEB1E}"/>
          </ac:spMkLst>
        </pc:spChg>
      </pc:sldChg>
      <pc:sldChg chg="modSp add mod">
        <pc:chgData name="Ramesh Kumar" userId="d12fd59b4a856c49" providerId="LiveId" clId="{F68C9BB5-D6DF-492B-A9C1-92119512E533}" dt="2024-02-02T12:17:03.649" v="763" actId="20577"/>
        <pc:sldMkLst>
          <pc:docMk/>
          <pc:sldMk cId="3898513482" sldId="368"/>
        </pc:sldMkLst>
        <pc:spChg chg="mod">
          <ac:chgData name="Ramesh Kumar" userId="d12fd59b4a856c49" providerId="LiveId" clId="{F68C9BB5-D6DF-492B-A9C1-92119512E533}" dt="2024-02-02T12:17:03.649" v="763" actId="20577"/>
          <ac:spMkLst>
            <pc:docMk/>
            <pc:sldMk cId="3898513482" sldId="368"/>
            <ac:spMk id="3" creationId="{77C9C890-ADC6-0AA7-BBC0-05E856AA7C3C}"/>
          </ac:spMkLst>
        </pc:spChg>
      </pc:sldChg>
      <pc:sldChg chg="modSp add mod">
        <pc:chgData name="Ramesh Kumar" userId="d12fd59b4a856c49" providerId="LiveId" clId="{F68C9BB5-D6DF-492B-A9C1-92119512E533}" dt="2024-02-02T12:17:52.928" v="774" actId="20577"/>
        <pc:sldMkLst>
          <pc:docMk/>
          <pc:sldMk cId="3184735451" sldId="369"/>
        </pc:sldMkLst>
        <pc:spChg chg="mod">
          <ac:chgData name="Ramesh Kumar" userId="d12fd59b4a856c49" providerId="LiveId" clId="{F68C9BB5-D6DF-492B-A9C1-92119512E533}" dt="2024-02-02T12:17:52.928" v="774" actId="20577"/>
          <ac:spMkLst>
            <pc:docMk/>
            <pc:sldMk cId="3184735451" sldId="369"/>
            <ac:spMk id="3" creationId="{77C9C890-ADC6-0AA7-BBC0-05E856AA7C3C}"/>
          </ac:spMkLst>
        </pc:spChg>
      </pc:sldChg>
      <pc:sldChg chg="modSp add mod">
        <pc:chgData name="Ramesh Kumar" userId="d12fd59b4a856c49" providerId="LiveId" clId="{F68C9BB5-D6DF-492B-A9C1-92119512E533}" dt="2024-02-02T12:18:31.184" v="787" actId="5793"/>
        <pc:sldMkLst>
          <pc:docMk/>
          <pc:sldMk cId="4025159999" sldId="370"/>
        </pc:sldMkLst>
        <pc:spChg chg="mod">
          <ac:chgData name="Ramesh Kumar" userId="d12fd59b4a856c49" providerId="LiveId" clId="{F68C9BB5-D6DF-492B-A9C1-92119512E533}" dt="2024-02-02T12:18:31.184" v="787" actId="5793"/>
          <ac:spMkLst>
            <pc:docMk/>
            <pc:sldMk cId="4025159999" sldId="370"/>
            <ac:spMk id="3" creationId="{77C9C890-ADC6-0AA7-BBC0-05E856AA7C3C}"/>
          </ac:spMkLst>
        </pc:spChg>
      </pc:sldChg>
      <pc:sldChg chg="modSp add mod">
        <pc:chgData name="Ramesh Kumar" userId="d12fd59b4a856c49" providerId="LiveId" clId="{F68C9BB5-D6DF-492B-A9C1-92119512E533}" dt="2024-02-02T12:19:22.627" v="798" actId="20577"/>
        <pc:sldMkLst>
          <pc:docMk/>
          <pc:sldMk cId="2555562400" sldId="371"/>
        </pc:sldMkLst>
        <pc:spChg chg="mod">
          <ac:chgData name="Ramesh Kumar" userId="d12fd59b4a856c49" providerId="LiveId" clId="{F68C9BB5-D6DF-492B-A9C1-92119512E533}" dt="2024-02-02T12:19:22.627" v="798" actId="20577"/>
          <ac:spMkLst>
            <pc:docMk/>
            <pc:sldMk cId="2555562400" sldId="371"/>
            <ac:spMk id="3" creationId="{77C9C890-ADC6-0AA7-BBC0-05E856AA7C3C}"/>
          </ac:spMkLst>
        </pc:spChg>
      </pc:sldChg>
      <pc:sldChg chg="modSp add mod">
        <pc:chgData name="Ramesh Kumar" userId="d12fd59b4a856c49" providerId="LiveId" clId="{F68C9BB5-D6DF-492B-A9C1-92119512E533}" dt="2024-02-02T12:20:08.588" v="810" actId="5793"/>
        <pc:sldMkLst>
          <pc:docMk/>
          <pc:sldMk cId="1868665518" sldId="372"/>
        </pc:sldMkLst>
        <pc:spChg chg="mod">
          <ac:chgData name="Ramesh Kumar" userId="d12fd59b4a856c49" providerId="LiveId" clId="{F68C9BB5-D6DF-492B-A9C1-92119512E533}" dt="2024-02-02T12:20:08.588" v="810" actId="5793"/>
          <ac:spMkLst>
            <pc:docMk/>
            <pc:sldMk cId="1868665518" sldId="372"/>
            <ac:spMk id="3" creationId="{77C9C890-ADC6-0AA7-BBC0-05E856AA7C3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Uniq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D405BC-B330-FAC8-81B8-A6F0ED6EC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46" y="1007417"/>
            <a:ext cx="3237705" cy="1371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8385" y="577850"/>
            <a:ext cx="8225015" cy="1095502"/>
          </a:xfrm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cap="all" spc="300" dirty="0">
                <a:latin typeface="+mj-lt"/>
                <a:ea typeface="+mj-ea"/>
                <a:cs typeface="Posterama" panose="020B0504020200020000" pitchFamily="34" charset="0"/>
              </a:rPr>
              <a:t>Key features CONT..</a:t>
            </a:r>
            <a:br>
              <a:rPr lang="en-IN" sz="2800" cap="all" spc="300" dirty="0">
                <a:latin typeface="+mj-lt"/>
                <a:ea typeface="+mj-ea"/>
                <a:cs typeface="Posterama" panose="020B0504020200020000" pitchFamily="34" charset="0"/>
              </a:rPr>
            </a:br>
            <a:endParaRPr lang="en-US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718352"/>
            <a:ext cx="7184644" cy="3090374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IN" b="1" i="0" dirty="0">
                <a:effectLst/>
                <a:latin typeface="Söhne"/>
              </a:rPr>
              <a:t>Loose Coupling: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Spring MVC promotes loose coupling between different components of a web application.</a:t>
            </a: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The controller is responsible for handling user requests, the model manages the application's data and business logic, and the view is responsible for rendering the response.</a:t>
            </a: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A182F6-7675-85BB-3D88-12D0C8AC1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6" y="301738"/>
            <a:ext cx="2519426" cy="1371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9036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8385" y="577850"/>
            <a:ext cx="8225015" cy="1095502"/>
          </a:xfrm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cap="all" spc="300" dirty="0">
                <a:latin typeface="+mj-lt"/>
                <a:ea typeface="+mj-ea"/>
                <a:cs typeface="Posterama" panose="020B0504020200020000" pitchFamily="34" charset="0"/>
              </a:rPr>
              <a:t>Key features CONT..</a:t>
            </a:r>
            <a:br>
              <a:rPr lang="en-IN" sz="2800" cap="all" spc="300" dirty="0">
                <a:latin typeface="+mj-lt"/>
                <a:ea typeface="+mj-ea"/>
                <a:cs typeface="Posterama" panose="020B0504020200020000" pitchFamily="34" charset="0"/>
              </a:rPr>
            </a:br>
            <a:endParaRPr lang="en-US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718352"/>
            <a:ext cx="7184644" cy="3090374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DispatcherServlet: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Central to the Spring MVC framework, the DispatcherServlet acts as the front controller, responsible for handling incoming requests and dispatching them to the appropriate controller.</a:t>
            </a: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A182F6-7675-85BB-3D88-12D0C8AC1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6" y="301738"/>
            <a:ext cx="2519426" cy="1371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04202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8385" y="577850"/>
            <a:ext cx="8225015" cy="1095502"/>
          </a:xfrm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cap="all" spc="300" dirty="0">
                <a:latin typeface="+mj-lt"/>
                <a:ea typeface="+mj-ea"/>
                <a:cs typeface="Posterama" panose="020B0504020200020000" pitchFamily="34" charset="0"/>
              </a:rPr>
              <a:t>Key features CONT..</a:t>
            </a:r>
            <a:br>
              <a:rPr lang="en-IN" sz="2800" cap="all" spc="300" dirty="0">
                <a:latin typeface="+mj-lt"/>
                <a:ea typeface="+mj-ea"/>
                <a:cs typeface="Posterama" panose="020B0504020200020000" pitchFamily="34" charset="0"/>
              </a:rPr>
            </a:br>
            <a:endParaRPr lang="en-US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4950" y="2591352"/>
            <a:ext cx="7184644" cy="3090374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Flexible Handler Mapping: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Spring MVC supports flexible handler mapping mechanisms, allowing developers to define how requests are mapped to controllers.</a:t>
            </a: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Mapping can be based on URL patterns, HTTP methods, parameters, headers, and more.</a:t>
            </a: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A182F6-7675-85BB-3D88-12D0C8AC1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6" y="301738"/>
            <a:ext cx="2519426" cy="1371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14054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8385" y="577850"/>
            <a:ext cx="8225015" cy="1095502"/>
          </a:xfrm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cap="all" spc="300" dirty="0">
                <a:latin typeface="+mj-lt"/>
                <a:ea typeface="+mj-ea"/>
                <a:cs typeface="Posterama" panose="020B0504020200020000" pitchFamily="34" charset="0"/>
              </a:rPr>
              <a:t>Key features CONT..</a:t>
            </a:r>
            <a:br>
              <a:rPr lang="en-IN" sz="2800" cap="all" spc="300" dirty="0">
                <a:latin typeface="+mj-lt"/>
                <a:ea typeface="+mj-ea"/>
                <a:cs typeface="Posterama" panose="020B0504020200020000" pitchFamily="34" charset="0"/>
              </a:rPr>
            </a:br>
            <a:endParaRPr lang="en-US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4950" y="2591352"/>
            <a:ext cx="7184644" cy="3090374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View Resolution: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Spring MVC supports multiple view resolution mechanisms, such as JSP, Thymeleaf, FreeMarker, and others.</a:t>
            </a: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It allows developers to choose the view technology that best suits their needs.</a:t>
            </a: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A182F6-7675-85BB-3D88-12D0C8AC1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6" y="301738"/>
            <a:ext cx="2519426" cy="1371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45351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8385" y="577850"/>
            <a:ext cx="8225015" cy="1095502"/>
          </a:xfrm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cap="all" spc="300" dirty="0">
                <a:latin typeface="+mj-lt"/>
                <a:ea typeface="+mj-ea"/>
                <a:cs typeface="Posterama" panose="020B0504020200020000" pitchFamily="34" charset="0"/>
              </a:rPr>
              <a:t>Key features CONT..</a:t>
            </a:r>
            <a:br>
              <a:rPr lang="en-IN" sz="2800" cap="all" spc="300" dirty="0">
                <a:latin typeface="+mj-lt"/>
                <a:ea typeface="+mj-ea"/>
                <a:cs typeface="Posterama" panose="020B0504020200020000" pitchFamily="34" charset="0"/>
              </a:rPr>
            </a:br>
            <a:endParaRPr lang="en-US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4950" y="2591352"/>
            <a:ext cx="7184644" cy="3090374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IN" b="1" i="0" dirty="0">
                <a:effectLst/>
                <a:latin typeface="Söhne"/>
              </a:rPr>
              <a:t>RESTful Capabilities: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Spring MVC supports the development of RESTful web services through annotations and conventions.</a:t>
            </a: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Provides the flexibility to build both traditional web applications and RESTful APIs within the same framework.</a:t>
            </a: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A182F6-7675-85BB-3D88-12D0C8AC1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6" y="301738"/>
            <a:ext cx="2519426" cy="1371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80334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8385" y="577850"/>
            <a:ext cx="8225015" cy="1095502"/>
          </a:xfrm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cap="all" spc="300" dirty="0">
                <a:latin typeface="+mj-lt"/>
                <a:ea typeface="+mj-ea"/>
                <a:cs typeface="Posterama" panose="020B0504020200020000" pitchFamily="34" charset="0"/>
              </a:rPr>
              <a:t>Key features CONT..</a:t>
            </a:r>
            <a:br>
              <a:rPr lang="en-IN" sz="2800" cap="all" spc="300" dirty="0">
                <a:latin typeface="+mj-lt"/>
                <a:ea typeface="+mj-ea"/>
                <a:cs typeface="Posterama" panose="020B0504020200020000" pitchFamily="34" charset="0"/>
              </a:rPr>
            </a:br>
            <a:endParaRPr lang="en-US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4950" y="2591352"/>
            <a:ext cx="7184644" cy="3090374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Exception Handling: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Spring MVC provides a centralized and customizable mechanism for handling exceptions in web applications.</a:t>
            </a: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Developers can define global exception handlers and handle specific exceptions in a consistent manner.</a:t>
            </a: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A182F6-7675-85BB-3D88-12D0C8AC1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6" y="301738"/>
            <a:ext cx="2519426" cy="1371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56168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0024" y="1471676"/>
            <a:ext cx="7631575" cy="403352"/>
          </a:xfrm>
        </p:spPr>
        <p:txBody>
          <a:bodyPr/>
          <a:lstStyle/>
          <a:p>
            <a:r>
              <a:rPr lang="en-IN" sz="2400" dirty="0"/>
              <a:t>Why use Spring framework?</a:t>
            </a:r>
            <a:br>
              <a:rPr lang="en-US" sz="2400" dirty="0"/>
            </a:br>
            <a:br>
              <a:rPr lang="en-IN" sz="1000" b="1" i="0" dirty="0">
                <a:solidFill>
                  <a:srgbClr val="24324A"/>
                </a:solidFill>
                <a:effectLst/>
                <a:latin typeface="Montserrat" panose="00000500000000000000" pitchFamily="2" charset="0"/>
              </a:rPr>
            </a:br>
            <a:endParaRPr 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400299"/>
            <a:ext cx="7184644" cy="4058557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sz="2400" b="1" dirty="0">
                <a:latin typeface="Söhne"/>
              </a:rPr>
              <a:t>Modularity: </a:t>
            </a:r>
            <a:r>
              <a:rPr lang="en-US" sz="2400" dirty="0">
                <a:ea typeface="+mn-lt"/>
                <a:cs typeface="+mn-lt"/>
              </a:rPr>
              <a:t>Spring promotes a modular and loosely coupled architecture, making it easier to develop, test, and maintain code. This also enhances code reusability.</a:t>
            </a:r>
          </a:p>
          <a:p>
            <a:pPr>
              <a:lnSpc>
                <a:spcPts val="2400"/>
              </a:lnSpc>
            </a:pPr>
            <a:r>
              <a:rPr lang="en-US" sz="2400" b="1" dirty="0">
                <a:latin typeface="Söhne"/>
              </a:rPr>
              <a:t>Simplifies Java EE Development: </a:t>
            </a:r>
            <a:r>
              <a:rPr lang="en-US" sz="2400" dirty="0">
                <a:ea typeface="+mn-lt"/>
                <a:cs typeface="+mn-lt"/>
              </a:rPr>
              <a:t>Spring simplifies Java EE development by addressing many of the complexities associated with traditional Java EE development, such as verbose configuration and tight coupling.</a:t>
            </a:r>
          </a:p>
          <a:p>
            <a:pPr>
              <a:lnSpc>
                <a:spcPts val="2400"/>
              </a:lnSpc>
            </a:pPr>
            <a:r>
              <a:rPr lang="en-US" sz="2400" b="1" dirty="0">
                <a:latin typeface="Söhne"/>
              </a:rPr>
              <a:t>IoC and DI: </a:t>
            </a:r>
            <a:r>
              <a:rPr lang="en-US" sz="2400" dirty="0">
                <a:ea typeface="+mn-lt"/>
                <a:cs typeface="+mn-lt"/>
              </a:rPr>
              <a:t>Inversion of Control and Dependency Injection simplify object creation and management, reducing the boilerplate code and making the application more maintainable.</a:t>
            </a:r>
          </a:p>
          <a:p>
            <a:pPr>
              <a:lnSpc>
                <a:spcPts val="2400"/>
              </a:lnSpc>
            </a:pPr>
            <a:endParaRPr lang="en-US" sz="2400" dirty="0">
              <a:ea typeface="+mn-lt"/>
              <a:cs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A182F6-7675-85BB-3D88-12D0C8AC1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6" y="301738"/>
            <a:ext cx="2519426" cy="1371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75353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0" y="1124712"/>
            <a:ext cx="7133844" cy="54864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228850"/>
            <a:ext cx="7621814" cy="3579876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Spring Boot is a popular Java-based framework that is widely used for building </a:t>
            </a:r>
            <a:r>
              <a:rPr lang="en-US" sz="2400" b="1" dirty="0">
                <a:ea typeface="+mn-lt"/>
                <a:cs typeface="+mn-lt"/>
              </a:rPr>
              <a:t>scalable and robust web applications. </a:t>
            </a:r>
          </a:p>
          <a:p>
            <a:r>
              <a:rPr lang="en-US" dirty="0">
                <a:ea typeface="+mn-lt"/>
                <a:cs typeface="+mn-lt"/>
              </a:rPr>
              <a:t>It is built on top of the Spring framework and provides a simplified way to develop </a:t>
            </a:r>
            <a:r>
              <a:rPr lang="en-US" sz="2400" b="1" dirty="0">
                <a:ea typeface="+mn-lt"/>
                <a:cs typeface="+mn-lt"/>
              </a:rPr>
              <a:t>production-ready applications with minimal configuration</a:t>
            </a:r>
            <a:r>
              <a:rPr lang="en-US" dirty="0">
                <a:ea typeface="+mn-lt"/>
                <a:cs typeface="+mn-lt"/>
              </a:rPr>
              <a:t>. </a:t>
            </a:r>
            <a:endParaRPr lang="en-IN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By leveraging annotation and </a:t>
            </a:r>
            <a:r>
              <a:rPr lang="en-US" b="1" dirty="0">
                <a:ea typeface="+mn-lt"/>
                <a:cs typeface="+mn-lt"/>
              </a:rPr>
              <a:t>boilerplate configuration, </a:t>
            </a:r>
            <a:r>
              <a:rPr lang="en-US" dirty="0">
                <a:ea typeface="+mn-lt"/>
                <a:cs typeface="+mn-lt"/>
              </a:rPr>
              <a:t>the tool reduces the time it takes to develop apps.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B165D9-36A3-3767-232D-3350DD76A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408850"/>
            <a:ext cx="2546154" cy="10498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71002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0" y="1124712"/>
            <a:ext cx="7133844" cy="548640"/>
          </a:xfrm>
        </p:spPr>
        <p:txBody>
          <a:bodyPr/>
          <a:lstStyle/>
          <a:p>
            <a:r>
              <a:rPr lang="en-US" sz="2800" dirty="0">
                <a:solidFill>
                  <a:srgbClr val="374151"/>
                </a:solidFill>
                <a:latin typeface="Söhne"/>
              </a:rPr>
              <a:t>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ey advantages and features of Spring Boot: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228850"/>
            <a:ext cx="7621814" cy="3579876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Simplified Configuration:</a:t>
            </a:r>
            <a:endParaRPr lang="en-IN" b="1" dirty="0">
              <a:latin typeface="Söhne"/>
            </a:endParaRPr>
          </a:p>
          <a:p>
            <a:pPr algn="l"/>
            <a:r>
              <a:rPr lang="en-US" dirty="0">
                <a:ea typeface="+mn-lt"/>
                <a:cs typeface="+mn-lt"/>
              </a:rPr>
              <a:t>Spring Boot eliminates the need for complex </a:t>
            </a:r>
            <a:r>
              <a:rPr lang="en-US" sz="2400" b="1" dirty="0">
                <a:ea typeface="+mn-lt"/>
                <a:cs typeface="+mn-lt"/>
              </a:rPr>
              <a:t>XML configurations </a:t>
            </a:r>
            <a:r>
              <a:rPr lang="en-US" dirty="0">
                <a:ea typeface="+mn-lt"/>
                <a:cs typeface="+mn-lt"/>
              </a:rPr>
              <a:t>by providing sensible defaults.</a:t>
            </a:r>
          </a:p>
          <a:p>
            <a:pPr algn="l"/>
            <a:r>
              <a:rPr lang="en-US" dirty="0">
                <a:ea typeface="+mn-lt"/>
                <a:cs typeface="+mn-lt"/>
              </a:rPr>
              <a:t>Configuration is typically done through </a:t>
            </a:r>
            <a:r>
              <a:rPr lang="en-US" b="1" dirty="0">
                <a:ea typeface="+mn-lt"/>
                <a:cs typeface="+mn-lt"/>
              </a:rPr>
              <a:t>properties files, YAML files</a:t>
            </a:r>
            <a:r>
              <a:rPr lang="en-US" dirty="0">
                <a:ea typeface="+mn-lt"/>
                <a:cs typeface="+mn-lt"/>
              </a:rPr>
              <a:t>, or even environment variables.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B165D9-36A3-3767-232D-3350DD76A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408850"/>
            <a:ext cx="2546154" cy="10498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6182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0" y="1124712"/>
            <a:ext cx="7133844" cy="548640"/>
          </a:xfrm>
        </p:spPr>
        <p:txBody>
          <a:bodyPr/>
          <a:lstStyle/>
          <a:p>
            <a:r>
              <a:rPr lang="en-US" sz="2800" dirty="0">
                <a:solidFill>
                  <a:srgbClr val="374151"/>
                </a:solidFill>
                <a:latin typeface="Söhne"/>
              </a:rPr>
              <a:t>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ey advantages cont..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228850"/>
            <a:ext cx="7621814" cy="3579876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 Auto-Configuration:</a:t>
            </a:r>
            <a:endParaRPr lang="en-IN" b="1" dirty="0">
              <a:latin typeface="Söhne"/>
            </a:endParaRPr>
          </a:p>
          <a:p>
            <a:r>
              <a:rPr lang="en-US" dirty="0">
                <a:ea typeface="+mn-lt"/>
                <a:cs typeface="+mn-lt"/>
              </a:rPr>
              <a:t>Spring Boot includes a wide range of auto-configurations that automatically configure application components based on the dependencies present in the project.</a:t>
            </a:r>
          </a:p>
          <a:p>
            <a:r>
              <a:rPr lang="en-US" dirty="0">
                <a:ea typeface="+mn-lt"/>
                <a:cs typeface="+mn-lt"/>
              </a:rPr>
              <a:t>Reduces boilerplate code and speeds up development.</a:t>
            </a:r>
          </a:p>
          <a:p>
            <a:pPr algn="l"/>
            <a:endParaRPr lang="en-US" dirty="0">
              <a:ea typeface="+mn-lt"/>
              <a:cs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B165D9-36A3-3767-232D-3350DD76A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408850"/>
            <a:ext cx="2546154" cy="10498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2899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271904"/>
            <a:ext cx="3886200" cy="54864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34" y="2254249"/>
            <a:ext cx="3602736" cy="4458607"/>
          </a:xfrm>
        </p:spPr>
        <p:txBody>
          <a:bodyPr/>
          <a:lstStyle/>
          <a:p>
            <a:r>
              <a:rPr lang="en-US" b="1" dirty="0"/>
              <a:t>Spring introduction</a:t>
            </a:r>
          </a:p>
          <a:p>
            <a:r>
              <a:rPr lang="en-US" b="1" dirty="0"/>
              <a:t>Spring Framework Features</a:t>
            </a:r>
          </a:p>
          <a:p>
            <a:r>
              <a:rPr lang="en-IN" b="1" dirty="0"/>
              <a:t>Why use Spring framework?</a:t>
            </a:r>
            <a:endParaRPr lang="en-US" b="1" dirty="0"/>
          </a:p>
          <a:p>
            <a:pPr algn="l"/>
            <a:r>
              <a:rPr lang="en-US" b="1" dirty="0"/>
              <a:t>Spring boot introduction </a:t>
            </a:r>
          </a:p>
          <a:p>
            <a:r>
              <a:rPr lang="en-US" b="1" dirty="0"/>
              <a:t>Spring </a:t>
            </a:r>
            <a:r>
              <a:rPr lang="en-IN" b="1" dirty="0"/>
              <a:t>Boot</a:t>
            </a:r>
            <a:r>
              <a:rPr lang="en-US" b="1" dirty="0"/>
              <a:t> Features</a:t>
            </a:r>
          </a:p>
          <a:p>
            <a:r>
              <a:rPr lang="en-IN" b="1" dirty="0"/>
              <a:t>Conclusion</a:t>
            </a:r>
          </a:p>
          <a:p>
            <a:endParaRPr lang="en-IN" b="1" dirty="0"/>
          </a:p>
          <a:p>
            <a:endParaRPr lang="en-IN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4C6354-A55E-D615-2A41-F86D2B8C21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8A6CEA2-3678-E9F2-279A-54761A51C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1" y="676656"/>
            <a:ext cx="7076948" cy="552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0" y="1124712"/>
            <a:ext cx="7133844" cy="548640"/>
          </a:xfrm>
        </p:spPr>
        <p:txBody>
          <a:bodyPr/>
          <a:lstStyle/>
          <a:p>
            <a:r>
              <a:rPr lang="en-US" sz="2800" dirty="0">
                <a:solidFill>
                  <a:srgbClr val="374151"/>
                </a:solidFill>
                <a:latin typeface="Söhne"/>
              </a:rPr>
              <a:t>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ey advantages cont..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228850"/>
            <a:ext cx="7621814" cy="3579876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Embedded Web Server:</a:t>
            </a:r>
            <a:endParaRPr lang="en-IN" b="1" dirty="0">
              <a:latin typeface="Söhne"/>
            </a:endParaRPr>
          </a:p>
          <a:p>
            <a:r>
              <a:rPr lang="en-US" dirty="0">
                <a:ea typeface="+mn-lt"/>
                <a:cs typeface="+mn-lt"/>
              </a:rPr>
              <a:t>Spring Boot includes an embedded web server (e.g., Tomcat, Jetty, or Undertow) which makes it easy to deploy applications as standalone JAR files.</a:t>
            </a:r>
          </a:p>
          <a:p>
            <a:r>
              <a:rPr lang="en-US" dirty="0">
                <a:ea typeface="+mn-lt"/>
                <a:cs typeface="+mn-lt"/>
              </a:rPr>
              <a:t>No need for external deployment of web servers, simplifying deployment and distribution.</a:t>
            </a:r>
          </a:p>
          <a:p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ea typeface="+mn-lt"/>
              <a:cs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B165D9-36A3-3767-232D-3350DD76A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408850"/>
            <a:ext cx="2546154" cy="10498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81697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0" y="1124712"/>
            <a:ext cx="7133844" cy="548640"/>
          </a:xfrm>
        </p:spPr>
        <p:txBody>
          <a:bodyPr/>
          <a:lstStyle/>
          <a:p>
            <a:r>
              <a:rPr lang="en-US" sz="2800" dirty="0">
                <a:solidFill>
                  <a:srgbClr val="374151"/>
                </a:solidFill>
                <a:latin typeface="Söhne"/>
              </a:rPr>
              <a:t>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ey advantages cont..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228850"/>
            <a:ext cx="7621814" cy="3579876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Spring Boot Starters:</a:t>
            </a:r>
          </a:p>
          <a:p>
            <a:pPr algn="l"/>
            <a:r>
              <a:rPr lang="en-US" dirty="0">
                <a:ea typeface="+mn-lt"/>
                <a:cs typeface="+mn-lt"/>
              </a:rPr>
              <a:t> Starters are pre-built templates that contain common dependencies and configurations for specific use cases (e.g., web applications, data access, messaging).</a:t>
            </a:r>
          </a:p>
          <a:p>
            <a:pPr algn="l"/>
            <a:r>
              <a:rPr lang="en-US" dirty="0">
                <a:ea typeface="+mn-lt"/>
                <a:cs typeface="+mn-lt"/>
              </a:rPr>
              <a:t>Developers can use starters to quickly set up projects for specific needs.</a:t>
            </a:r>
          </a:p>
          <a:p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ea typeface="+mn-lt"/>
              <a:cs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B165D9-36A3-3767-232D-3350DD76A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408850"/>
            <a:ext cx="2546154" cy="10498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73282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0" y="1124712"/>
            <a:ext cx="7133844" cy="548640"/>
          </a:xfrm>
        </p:spPr>
        <p:txBody>
          <a:bodyPr/>
          <a:lstStyle/>
          <a:p>
            <a:r>
              <a:rPr lang="en-US" sz="2800" dirty="0">
                <a:solidFill>
                  <a:srgbClr val="374151"/>
                </a:solidFill>
                <a:latin typeface="Söhne"/>
              </a:rPr>
              <a:t>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ey advantages cont..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228850"/>
            <a:ext cx="7621814" cy="3579876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Dependency Management:</a:t>
            </a:r>
          </a:p>
          <a:p>
            <a:r>
              <a:rPr lang="en-US" dirty="0">
                <a:ea typeface="+mn-lt"/>
                <a:cs typeface="+mn-lt"/>
              </a:rPr>
              <a:t>Spring Boot includes a powerful dependency management system that simplifies the management of project dependencies.</a:t>
            </a:r>
            <a:endParaRPr lang="en-IN" dirty="0">
              <a:ea typeface="+mn-lt"/>
              <a:cs typeface="+mn-lt"/>
            </a:endParaRPr>
          </a:p>
          <a:p>
            <a:pPr algn="l"/>
            <a:endParaRPr lang="en-US" dirty="0">
              <a:ea typeface="+mn-lt"/>
              <a:cs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B165D9-36A3-3767-232D-3350DD76A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408850"/>
            <a:ext cx="2546154" cy="10498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79752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0" y="1124712"/>
            <a:ext cx="7133844" cy="548640"/>
          </a:xfrm>
        </p:spPr>
        <p:txBody>
          <a:bodyPr/>
          <a:lstStyle/>
          <a:p>
            <a:r>
              <a:rPr lang="en-US" sz="2800" dirty="0">
                <a:solidFill>
                  <a:srgbClr val="374151"/>
                </a:solidFill>
                <a:latin typeface="Söhne"/>
              </a:rPr>
              <a:t>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ey advantages cont..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228850"/>
            <a:ext cx="7621814" cy="3579876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Microservices Support:</a:t>
            </a:r>
          </a:p>
          <a:p>
            <a:r>
              <a:rPr lang="en-US" dirty="0">
                <a:ea typeface="+mn-lt"/>
                <a:cs typeface="+mn-lt"/>
              </a:rPr>
              <a:t>Spring Boot is well-suited for building microservices architecture</a:t>
            </a:r>
            <a:endParaRPr lang="en-IN" dirty="0">
              <a:ea typeface="+mn-lt"/>
              <a:cs typeface="+mn-lt"/>
            </a:endParaRPr>
          </a:p>
          <a:p>
            <a:pPr algn="l"/>
            <a:endParaRPr lang="en-US" dirty="0">
              <a:ea typeface="+mn-lt"/>
              <a:cs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B165D9-36A3-3767-232D-3350DD76A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408850"/>
            <a:ext cx="2546154" cy="10498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98513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0" y="1124712"/>
            <a:ext cx="7133844" cy="548640"/>
          </a:xfrm>
        </p:spPr>
        <p:txBody>
          <a:bodyPr/>
          <a:lstStyle/>
          <a:p>
            <a:r>
              <a:rPr lang="en-US" sz="2800" dirty="0">
                <a:solidFill>
                  <a:srgbClr val="374151"/>
                </a:solidFill>
                <a:latin typeface="Söhne"/>
              </a:rPr>
              <a:t>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ey advantages cont..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228850"/>
            <a:ext cx="7621814" cy="3579876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Spring Ecosystem Integration:</a:t>
            </a:r>
          </a:p>
          <a:p>
            <a:r>
              <a:rPr lang="en-US" dirty="0">
                <a:ea typeface="+mn-lt"/>
                <a:cs typeface="+mn-lt"/>
              </a:rPr>
              <a:t>Seamlessly integrates with the broader Spring ecosystem, allowing developers to leverage other Spring projects like Spring Data, Spring Security, and Spring Cloud.</a:t>
            </a:r>
            <a:endParaRPr lang="en-IN" dirty="0">
              <a:ea typeface="+mn-lt"/>
              <a:cs typeface="+mn-lt"/>
            </a:endParaRPr>
          </a:p>
          <a:p>
            <a:endParaRPr lang="en-IN" dirty="0">
              <a:ea typeface="+mn-lt"/>
              <a:cs typeface="+mn-lt"/>
            </a:endParaRPr>
          </a:p>
          <a:p>
            <a:pPr algn="l"/>
            <a:endParaRPr lang="en-US" dirty="0">
              <a:ea typeface="+mn-lt"/>
              <a:cs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B165D9-36A3-3767-232D-3350DD76A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408850"/>
            <a:ext cx="2546154" cy="10498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84735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0" y="1124712"/>
            <a:ext cx="7133844" cy="548640"/>
          </a:xfrm>
        </p:spPr>
        <p:txBody>
          <a:bodyPr/>
          <a:lstStyle/>
          <a:p>
            <a:r>
              <a:rPr lang="en-US" sz="2800" dirty="0">
                <a:solidFill>
                  <a:srgbClr val="374151"/>
                </a:solidFill>
                <a:latin typeface="Söhne"/>
              </a:rPr>
              <a:t>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ey advantages cont..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228850"/>
            <a:ext cx="7621814" cy="3579876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Production-Ready Features:</a:t>
            </a:r>
          </a:p>
          <a:p>
            <a:pPr algn="l"/>
            <a:r>
              <a:rPr lang="en-US" dirty="0">
                <a:ea typeface="+mn-lt"/>
                <a:cs typeface="+mn-lt"/>
              </a:rPr>
              <a:t>Spring Boot includes features like health checks, metrics, and monitoring, making it easy to build and deploy production-ready applications.</a:t>
            </a:r>
          </a:p>
          <a:p>
            <a:pPr algn="l"/>
            <a:r>
              <a:rPr lang="en-US" dirty="0">
                <a:ea typeface="+mn-lt"/>
                <a:cs typeface="+mn-lt"/>
              </a:rPr>
              <a:t>Integrated support for Spring Boot Actuator provides insights into the application's runtime behavior.</a:t>
            </a:r>
          </a:p>
          <a:p>
            <a:endParaRPr lang="en-IN" dirty="0">
              <a:ea typeface="+mn-lt"/>
              <a:cs typeface="+mn-lt"/>
            </a:endParaRPr>
          </a:p>
          <a:p>
            <a:endParaRPr lang="en-IN" dirty="0">
              <a:ea typeface="+mn-lt"/>
              <a:cs typeface="+mn-lt"/>
            </a:endParaRPr>
          </a:p>
          <a:p>
            <a:pPr algn="l"/>
            <a:endParaRPr lang="en-US" dirty="0">
              <a:ea typeface="+mn-lt"/>
              <a:cs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B165D9-36A3-3767-232D-3350DD76A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408850"/>
            <a:ext cx="2546154" cy="10498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25159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0" y="1124712"/>
            <a:ext cx="7133844" cy="548640"/>
          </a:xfrm>
        </p:spPr>
        <p:txBody>
          <a:bodyPr/>
          <a:lstStyle/>
          <a:p>
            <a:r>
              <a:rPr lang="en-US" sz="2800" dirty="0">
                <a:solidFill>
                  <a:srgbClr val="374151"/>
                </a:solidFill>
                <a:latin typeface="Söhne"/>
              </a:rPr>
              <a:t>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ey advantages cont..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228850"/>
            <a:ext cx="7621814" cy="3579876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Embedded Database Support:</a:t>
            </a:r>
          </a:p>
          <a:p>
            <a:r>
              <a:rPr lang="en-US" dirty="0">
                <a:ea typeface="+mn-lt"/>
                <a:cs typeface="+mn-lt"/>
              </a:rPr>
              <a:t>Supports embedded databases like H2, making it easy for development and testing without requiring an external database setup.</a:t>
            </a:r>
            <a:endParaRPr lang="en-IN" dirty="0">
              <a:ea typeface="+mn-lt"/>
              <a:cs typeface="+mn-lt"/>
            </a:endParaRPr>
          </a:p>
          <a:p>
            <a:endParaRPr lang="en-IN" dirty="0">
              <a:ea typeface="+mn-lt"/>
              <a:cs typeface="+mn-lt"/>
            </a:endParaRPr>
          </a:p>
          <a:p>
            <a:endParaRPr lang="en-IN" dirty="0">
              <a:ea typeface="+mn-lt"/>
              <a:cs typeface="+mn-lt"/>
            </a:endParaRPr>
          </a:p>
          <a:p>
            <a:pPr algn="l"/>
            <a:endParaRPr lang="en-US" dirty="0">
              <a:ea typeface="+mn-lt"/>
              <a:cs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B165D9-36A3-3767-232D-3350DD76A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408850"/>
            <a:ext cx="2546154" cy="10498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55562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0" y="1124712"/>
            <a:ext cx="7133844" cy="548640"/>
          </a:xfrm>
        </p:spPr>
        <p:txBody>
          <a:bodyPr/>
          <a:lstStyle/>
          <a:p>
            <a:r>
              <a:rPr lang="en-US" sz="2800" dirty="0">
                <a:solidFill>
                  <a:srgbClr val="374151"/>
                </a:solidFill>
                <a:latin typeface="Söhne"/>
              </a:rPr>
              <a:t>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ey advantages cont..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228850"/>
            <a:ext cx="7621814" cy="3579876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Community and Documentation:</a:t>
            </a:r>
          </a:p>
          <a:p>
            <a:pPr algn="l"/>
            <a:r>
              <a:rPr lang="en-US" dirty="0">
                <a:ea typeface="+mn-lt"/>
                <a:cs typeface="+mn-lt"/>
              </a:rPr>
              <a:t>Spring Boot has a large and active community, providing ample resources, tutorials, and support.</a:t>
            </a:r>
          </a:p>
          <a:p>
            <a:pPr algn="l"/>
            <a:r>
              <a:rPr lang="en-US" dirty="0">
                <a:ea typeface="+mn-lt"/>
                <a:cs typeface="+mn-lt"/>
              </a:rPr>
              <a:t>Extensive documentation and a wealth of online resources make it easy for developers to get started and find solutions to common problems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IN" dirty="0">
              <a:ea typeface="+mn-lt"/>
              <a:cs typeface="+mn-lt"/>
            </a:endParaRPr>
          </a:p>
          <a:p>
            <a:endParaRPr lang="en-IN" dirty="0">
              <a:ea typeface="+mn-lt"/>
              <a:cs typeface="+mn-lt"/>
            </a:endParaRPr>
          </a:p>
          <a:p>
            <a:pPr algn="l"/>
            <a:endParaRPr lang="en-US" dirty="0">
              <a:ea typeface="+mn-lt"/>
              <a:cs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B165D9-36A3-3767-232D-3350DD76A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408850"/>
            <a:ext cx="2546154" cy="10498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68665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7585" y="1371600"/>
            <a:ext cx="8225015" cy="49043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sz="2800" cap="all" spc="300" dirty="0">
                <a:latin typeface="+mj-lt"/>
                <a:ea typeface="+mj-ea"/>
                <a:cs typeface="Posterama" panose="020B0504020200020000" pitchFamily="34" charset="0"/>
              </a:rPr>
              <a:t>Conclusion</a:t>
            </a:r>
            <a:endParaRPr lang="en-US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264229"/>
            <a:ext cx="7184644" cy="4165600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sz="2000" b="1" i="0" dirty="0">
                <a:solidFill>
                  <a:srgbClr val="333333"/>
                </a:solidFill>
                <a:effectLst/>
                <a:latin typeface="Helvetica Neue"/>
              </a:rPr>
              <a:t>So far I have explained the key differences between Spring and Spring Boot. </a:t>
            </a:r>
            <a:endParaRPr lang="en-US" sz="2400" b="1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Spring is a huge framework that consists of many projects</a:t>
            </a:r>
          </a:p>
          <a:p>
            <a:r>
              <a:rPr lang="en-US" dirty="0">
                <a:ea typeface="+mn-lt"/>
                <a:cs typeface="+mn-lt"/>
              </a:rPr>
              <a:t>Spring Boot provides a set of libraries that greatly simplifies development of Spring-based apps</a:t>
            </a:r>
          </a:p>
          <a:p>
            <a:r>
              <a:rPr lang="en-US" dirty="0">
                <a:ea typeface="+mn-lt"/>
                <a:cs typeface="+mn-lt"/>
              </a:rPr>
              <a:t>You can create Spring-based apps without or with Spring Boot</a:t>
            </a:r>
          </a:p>
          <a:p>
            <a:r>
              <a:rPr lang="en-US" dirty="0">
                <a:ea typeface="+mn-lt"/>
                <a:cs typeface="+mn-lt"/>
              </a:rPr>
              <a:t>Use Spring Boot is easier and more productive</a:t>
            </a:r>
          </a:p>
          <a:p>
            <a:r>
              <a:rPr lang="en-US" dirty="0">
                <a:ea typeface="+mn-lt"/>
                <a:cs typeface="+mn-lt"/>
              </a:rPr>
              <a:t>Spring Boot is the standard way for developing Spring-based apps</a:t>
            </a:r>
          </a:p>
          <a:p>
            <a:pPr>
              <a:lnSpc>
                <a:spcPts val="2400"/>
              </a:lnSpc>
            </a:pPr>
            <a:endParaRPr lang="en-US" sz="2400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sz="2400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sz="2400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sz="2400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IN" sz="2400" dirty="0">
              <a:ea typeface="+mn-lt"/>
              <a:cs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025A81-0B05-0564-ACFB-17E021A2D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408850"/>
            <a:ext cx="2546154" cy="10498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67719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Uniq technologies</a:t>
            </a:r>
          </a:p>
        </p:txBody>
      </p:sp>
    </p:spTree>
    <p:extLst>
      <p:ext uri="{BB962C8B-B14F-4D97-AF65-F5344CB8AC3E}">
        <p14:creationId xmlns:p14="http://schemas.microsoft.com/office/powerpoint/2010/main" val="396610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0" y="1124712"/>
            <a:ext cx="7133844" cy="54864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489454"/>
            <a:ext cx="7184644" cy="3319272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Spring is a popular </a:t>
            </a:r>
            <a:r>
              <a:rPr lang="en-US" sz="2400" dirty="0">
                <a:ea typeface="+mn-lt"/>
                <a:cs typeface="+mn-lt"/>
              </a:rPr>
              <a:t>open-source </a:t>
            </a:r>
            <a:r>
              <a:rPr lang="en-US" dirty="0">
                <a:ea typeface="+mn-lt"/>
                <a:cs typeface="+mn-lt"/>
              </a:rPr>
              <a:t>framework for developing enterprise applications.</a:t>
            </a: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It was created to simplify app development on the popular </a:t>
            </a:r>
            <a:r>
              <a:rPr lang="en-US" b="1" dirty="0">
                <a:ea typeface="+mn-lt"/>
                <a:cs typeface="+mn-lt"/>
              </a:rPr>
              <a:t>Java EE </a:t>
            </a:r>
            <a:r>
              <a:rPr lang="en-US" dirty="0">
                <a:ea typeface="+mn-lt"/>
                <a:cs typeface="+mn-lt"/>
              </a:rPr>
              <a:t>technology stack from Oracle.</a:t>
            </a: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One of the main advantages of the Spring Framework is its use of the </a:t>
            </a:r>
            <a:r>
              <a:rPr lang="en-US" b="1" dirty="0">
                <a:ea typeface="+mn-lt"/>
                <a:cs typeface="+mn-lt"/>
              </a:rPr>
              <a:t>Dependency Injection pattern</a:t>
            </a:r>
            <a:r>
              <a:rPr lang="en-US" dirty="0">
                <a:ea typeface="+mn-lt"/>
                <a:cs typeface="+mn-lt"/>
              </a:rPr>
              <a:t>. </a:t>
            </a: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DI makes it much easier to implement the functionality that applications need, and allows to develop </a:t>
            </a:r>
            <a:r>
              <a:rPr lang="en-US" b="1" dirty="0">
                <a:ea typeface="+mn-lt"/>
                <a:cs typeface="+mn-lt"/>
              </a:rPr>
              <a:t>loosely coupled</a:t>
            </a:r>
            <a:r>
              <a:rPr lang="en-US" dirty="0">
                <a:ea typeface="+mn-lt"/>
                <a:cs typeface="+mn-lt"/>
              </a:rPr>
              <a:t>, more general classes.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A182F6-7675-85BB-3D88-12D0C8AC1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6" y="301738"/>
            <a:ext cx="2519426" cy="1371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8385" y="577850"/>
            <a:ext cx="8225015" cy="1095502"/>
          </a:xfrm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cap="all" spc="300" dirty="0">
                <a:latin typeface="+mj-lt"/>
                <a:ea typeface="+mj-ea"/>
                <a:cs typeface="Posterama" panose="020B0504020200020000" pitchFamily="34" charset="0"/>
              </a:rPr>
              <a:t>Key features and components of the </a:t>
            </a:r>
            <a:br>
              <a:rPr lang="en-US" sz="2800" cap="all" spc="300" dirty="0">
                <a:latin typeface="+mj-lt"/>
                <a:ea typeface="+mj-ea"/>
                <a:cs typeface="Posterama" panose="020B0504020200020000" pitchFamily="34" charset="0"/>
              </a:rPr>
            </a:br>
            <a:r>
              <a:rPr lang="en-US" sz="2800" cap="all" spc="300" dirty="0">
                <a:latin typeface="+mj-lt"/>
                <a:ea typeface="+mj-ea"/>
                <a:cs typeface="Posterama" panose="020B0504020200020000" pitchFamily="34" charset="0"/>
              </a:rPr>
              <a:t>Spring Framework</a:t>
            </a:r>
            <a:br>
              <a:rPr lang="en-IN" sz="2800" cap="all" spc="300" dirty="0">
                <a:latin typeface="+mj-lt"/>
                <a:ea typeface="+mj-ea"/>
                <a:cs typeface="Posterama" panose="020B0504020200020000" pitchFamily="34" charset="0"/>
              </a:rPr>
            </a:br>
            <a:endParaRPr lang="en-US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718352"/>
            <a:ext cx="7184644" cy="3090374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IN" b="1" i="0" dirty="0">
                <a:effectLst/>
                <a:latin typeface="Söhne"/>
              </a:rPr>
              <a:t>Inversion of Control (IoC):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The Spring framework promotes IoC, where the control of object creation and dependency injection is shifted from the application code to the Spring container.</a:t>
            </a: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This makes applications more modular, flexible, and easier to test.</a:t>
            </a: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A182F6-7675-85BB-3D88-12D0C8AC1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6" y="301738"/>
            <a:ext cx="2519426" cy="1371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5998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8385" y="577850"/>
            <a:ext cx="8225015" cy="1095502"/>
          </a:xfrm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cap="all" spc="300" dirty="0">
                <a:latin typeface="+mj-lt"/>
                <a:ea typeface="+mj-ea"/>
                <a:cs typeface="Posterama" panose="020B0504020200020000" pitchFamily="34" charset="0"/>
              </a:rPr>
              <a:t>Key features CONT..</a:t>
            </a:r>
            <a:br>
              <a:rPr lang="en-IN" sz="2800" cap="all" spc="300" dirty="0">
                <a:latin typeface="+mj-lt"/>
                <a:ea typeface="+mj-ea"/>
                <a:cs typeface="Posterama" panose="020B0504020200020000" pitchFamily="34" charset="0"/>
              </a:rPr>
            </a:br>
            <a:endParaRPr lang="en-US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718352"/>
            <a:ext cx="7184644" cy="3090374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IN" b="1" i="0" dirty="0">
                <a:effectLst/>
                <a:latin typeface="Söhne"/>
              </a:rPr>
              <a:t>Dependency Injection (DI):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Spring facilitates DI, allowing developers to inject dependencies into components, promoting loose coupling between different parts of the application.</a:t>
            </a: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Enhances maintainability and testability of code.</a:t>
            </a: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This makes applications more modular, flexible, and easier to test.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A182F6-7675-85BB-3D88-12D0C8AC1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6" y="301738"/>
            <a:ext cx="2519426" cy="1371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8301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8385" y="577850"/>
            <a:ext cx="8225015" cy="1095502"/>
          </a:xfrm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cap="all" spc="300" dirty="0">
                <a:latin typeface="+mj-lt"/>
                <a:ea typeface="+mj-ea"/>
                <a:cs typeface="Posterama" panose="020B0504020200020000" pitchFamily="34" charset="0"/>
              </a:rPr>
              <a:t>Key features CONT..</a:t>
            </a:r>
            <a:br>
              <a:rPr lang="en-IN" sz="2800" cap="all" spc="300" dirty="0">
                <a:latin typeface="+mj-lt"/>
                <a:ea typeface="+mj-ea"/>
                <a:cs typeface="Posterama" panose="020B0504020200020000" pitchFamily="34" charset="0"/>
              </a:rPr>
            </a:br>
            <a:endParaRPr lang="en-US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718352"/>
            <a:ext cx="7184644" cy="3090374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IN" b="1" i="0" dirty="0">
                <a:effectLst/>
                <a:latin typeface="Söhne"/>
              </a:rPr>
              <a:t>Aspect-Oriented Programming (AOP):</a:t>
            </a:r>
            <a:endParaRPr lang="en-US" dirty="0">
              <a:ea typeface="+mn-lt"/>
              <a:cs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AOP in Spring enables developers to separate </a:t>
            </a: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cross-cutting concerns </a:t>
            </a:r>
            <a:r>
              <a:rPr lang="en-US" dirty="0">
                <a:ea typeface="+mn-lt"/>
                <a:cs typeface="+mn-lt"/>
              </a:rPr>
              <a:t>(such as logging, security, and transaction management) from the main business logic.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Improves code modularity and readability.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A182F6-7675-85BB-3D88-12D0C8AC1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6" y="301738"/>
            <a:ext cx="2519426" cy="1371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9996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8385" y="577850"/>
            <a:ext cx="8225015" cy="1095502"/>
          </a:xfrm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cap="all" spc="300" dirty="0">
                <a:latin typeface="+mj-lt"/>
                <a:ea typeface="+mj-ea"/>
                <a:cs typeface="Posterama" panose="020B0504020200020000" pitchFamily="34" charset="0"/>
              </a:rPr>
              <a:t>Key features CONT..</a:t>
            </a:r>
            <a:br>
              <a:rPr lang="en-IN" sz="2800" cap="all" spc="300" dirty="0">
                <a:latin typeface="+mj-lt"/>
                <a:ea typeface="+mj-ea"/>
                <a:cs typeface="Posterama" panose="020B0504020200020000" pitchFamily="34" charset="0"/>
              </a:rPr>
            </a:br>
            <a:endParaRPr lang="en-US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718352"/>
            <a:ext cx="7184644" cy="3090374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b="1" i="0" dirty="0">
                <a:effectLst/>
                <a:latin typeface="Söhne"/>
              </a:rPr>
              <a:t>Data Access with Spring Data: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Spring provides support for data access using the Spring Data project, simplifying database operations.</a:t>
            </a: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Offers easy integration with various data sources, including relational databases and NoSQL databases.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A182F6-7675-85BB-3D88-12D0C8AC1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6" y="301738"/>
            <a:ext cx="2519426" cy="1371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27997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8385" y="577850"/>
            <a:ext cx="8225015" cy="1095502"/>
          </a:xfrm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cap="all" spc="300" dirty="0">
                <a:latin typeface="+mj-lt"/>
                <a:ea typeface="+mj-ea"/>
                <a:cs typeface="Posterama" panose="020B0504020200020000" pitchFamily="34" charset="0"/>
              </a:rPr>
              <a:t>Key features CONT..</a:t>
            </a:r>
            <a:br>
              <a:rPr lang="en-IN" sz="2800" cap="all" spc="300" dirty="0">
                <a:latin typeface="+mj-lt"/>
                <a:ea typeface="+mj-ea"/>
                <a:cs typeface="Posterama" panose="020B0504020200020000" pitchFamily="34" charset="0"/>
              </a:rPr>
            </a:br>
            <a:endParaRPr lang="en-US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718352"/>
            <a:ext cx="7184644" cy="3090374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IN" b="1" i="0" dirty="0">
                <a:effectLst/>
                <a:latin typeface="Söhne"/>
              </a:rPr>
              <a:t>Model-View-Controller (MVC) Architecture:</a:t>
            </a: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Spring MVC is a powerful web module that facilitates the development of clean and maintainable web applications.</a:t>
            </a: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Separation of concerns between the model, view, and controller components.</a:t>
            </a: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A182F6-7675-85BB-3D88-12D0C8AC1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6" y="301738"/>
            <a:ext cx="2519426" cy="1371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206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8385" y="577850"/>
            <a:ext cx="8225015" cy="1095502"/>
          </a:xfrm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cap="all" spc="300" dirty="0">
                <a:latin typeface="+mj-lt"/>
                <a:ea typeface="+mj-ea"/>
                <a:cs typeface="Posterama" panose="020B0504020200020000" pitchFamily="34" charset="0"/>
              </a:rPr>
              <a:t>Key features CONT..</a:t>
            </a:r>
            <a:br>
              <a:rPr lang="en-IN" sz="2800" cap="all" spc="300" dirty="0">
                <a:latin typeface="+mj-lt"/>
                <a:ea typeface="+mj-ea"/>
                <a:cs typeface="Posterama" panose="020B0504020200020000" pitchFamily="34" charset="0"/>
              </a:rPr>
            </a:br>
            <a:endParaRPr lang="en-US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718352"/>
            <a:ext cx="7184644" cy="3090374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IN" b="1" i="0" dirty="0">
                <a:effectLst/>
                <a:latin typeface="Söhne"/>
              </a:rPr>
              <a:t>Security: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Spring Security provides a comprehensive framework for securing Java applications.</a:t>
            </a: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Offers features such as authentication, authorization, and protection against common security vulnerabilities.</a:t>
            </a: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A182F6-7675-85BB-3D88-12D0C8AC1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6" y="301738"/>
            <a:ext cx="2519426" cy="1371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59275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{B4979949-98B6-4761-8124-CA477A98F015}tf67061901_win32</Template>
  <TotalTime>4886</TotalTime>
  <Words>1291</Words>
  <Application>Microsoft Office PowerPoint</Application>
  <PresentationFormat>Widescreen</PresentationFormat>
  <Paragraphs>197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Daytona Condensed Light</vt:lpstr>
      <vt:lpstr>Helvetica Neue</vt:lpstr>
      <vt:lpstr>Montserrat</vt:lpstr>
      <vt:lpstr>Posterama</vt:lpstr>
      <vt:lpstr>Söhne</vt:lpstr>
      <vt:lpstr>Office Theme</vt:lpstr>
      <vt:lpstr>Spring framework</vt:lpstr>
      <vt:lpstr>Agenda</vt:lpstr>
      <vt:lpstr>Introduction</vt:lpstr>
      <vt:lpstr>Key features and components of the  Spring Framework </vt:lpstr>
      <vt:lpstr>Key features CONT.. </vt:lpstr>
      <vt:lpstr>Key features CONT.. </vt:lpstr>
      <vt:lpstr>Key features CONT.. </vt:lpstr>
      <vt:lpstr>Key features CONT.. </vt:lpstr>
      <vt:lpstr>Key features CONT.. </vt:lpstr>
      <vt:lpstr>Key features CONT.. </vt:lpstr>
      <vt:lpstr>Key features CONT.. </vt:lpstr>
      <vt:lpstr>Key features CONT.. </vt:lpstr>
      <vt:lpstr>Key features CONT.. </vt:lpstr>
      <vt:lpstr>Key features CONT.. </vt:lpstr>
      <vt:lpstr>Key features CONT.. </vt:lpstr>
      <vt:lpstr>Why use Spring framework?  </vt:lpstr>
      <vt:lpstr>Introduction</vt:lpstr>
      <vt:lpstr>Key advantages and features of Spring Boot: </vt:lpstr>
      <vt:lpstr>Key advantages cont..</vt:lpstr>
      <vt:lpstr>Key advantages cont..</vt:lpstr>
      <vt:lpstr>Key advantages cont..</vt:lpstr>
      <vt:lpstr>Key advantages cont..</vt:lpstr>
      <vt:lpstr>Key advantages cont..</vt:lpstr>
      <vt:lpstr>Key advantages cont..</vt:lpstr>
      <vt:lpstr>Key advantages cont..</vt:lpstr>
      <vt:lpstr>Key advantages cont..</vt:lpstr>
      <vt:lpstr>Key advantages cont..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Ramesh Kumar</dc:creator>
  <cp:lastModifiedBy>Ramesh Kumar</cp:lastModifiedBy>
  <cp:revision>1</cp:revision>
  <dcterms:created xsi:type="dcterms:W3CDTF">2024-01-27T07:25:43Z</dcterms:created>
  <dcterms:modified xsi:type="dcterms:W3CDTF">2024-03-22T08:21:27Z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