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25" r:id="rId5"/>
    <p:sldId id="327" r:id="rId6"/>
    <p:sldId id="366" r:id="rId7"/>
    <p:sldId id="367" r:id="rId8"/>
    <p:sldId id="351" r:id="rId9"/>
    <p:sldId id="368" r:id="rId10"/>
    <p:sldId id="369" r:id="rId11"/>
    <p:sldId id="352" r:id="rId12"/>
    <p:sldId id="370" r:id="rId13"/>
    <p:sldId id="371" r:id="rId14"/>
    <p:sldId id="353" r:id="rId15"/>
    <p:sldId id="372" r:id="rId16"/>
    <p:sldId id="37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3" r:id="rId25"/>
    <p:sldId id="361" r:id="rId26"/>
    <p:sldId id="362" r:id="rId27"/>
    <p:sldId id="364" r:id="rId28"/>
    <p:sldId id="365" r:id="rId29"/>
    <p:sldId id="35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7ED8A1-6B40-481B-AE1F-3B14A5ADA67A}" v="46" dt="2024-02-06T02:35:53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205" autoAdjust="0"/>
  </p:normalViewPr>
  <p:slideViewPr>
    <p:cSldViewPr snapToGrid="0">
      <p:cViewPr varScale="1">
        <p:scale>
          <a:sx n="96" d="100"/>
          <a:sy n="96" d="100"/>
        </p:scale>
        <p:origin x="132" y="5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esh Kumar" userId="d12fd59b4a856c49" providerId="LiveId" clId="{F68C9BB5-D6DF-492B-A9C1-92119512E533}"/>
    <pc:docChg chg="undo redo custSel addSld delSld modSld">
      <pc:chgData name="Ramesh Kumar" userId="d12fd59b4a856c49" providerId="LiveId" clId="{F68C9BB5-D6DF-492B-A9C1-92119512E533}" dt="2024-02-03T07:43:30.258" v="821" actId="1076"/>
      <pc:docMkLst>
        <pc:docMk/>
      </pc:docMkLst>
      <pc:sldChg chg="add del">
        <pc:chgData name="Ramesh Kumar" userId="d12fd59b4a856c49" providerId="LiveId" clId="{F68C9BB5-D6DF-492B-A9C1-92119512E533}" dt="2024-02-02T11:50:14.677" v="671" actId="47"/>
        <pc:sldMkLst>
          <pc:docMk/>
          <pc:sldMk cId="726704710" sldId="264"/>
        </pc:sldMkLst>
      </pc:sldChg>
      <pc:sldChg chg="add del">
        <pc:chgData name="Ramesh Kumar" userId="d12fd59b4a856c49" providerId="LiveId" clId="{F68C9BB5-D6DF-492B-A9C1-92119512E533}" dt="2024-02-02T12:08:27.904" v="688" actId="47"/>
        <pc:sldMkLst>
          <pc:docMk/>
          <pc:sldMk cId="1593892085" sldId="265"/>
        </pc:sldMkLst>
      </pc:sldChg>
      <pc:sldChg chg="modSp add del mod">
        <pc:chgData name="Ramesh Kumar" userId="d12fd59b4a856c49" providerId="LiveId" clId="{F68C9BB5-D6DF-492B-A9C1-92119512E533}" dt="2024-02-02T12:10:38.730" v="726" actId="47"/>
        <pc:sldMkLst>
          <pc:docMk/>
          <pc:sldMk cId="1652387079" sldId="266"/>
        </pc:sldMkLst>
        <pc:spChg chg="mod">
          <ac:chgData name="Ramesh Kumar" userId="d12fd59b4a856c49" providerId="LiveId" clId="{F68C9BB5-D6DF-492B-A9C1-92119512E533}" dt="2024-02-02T12:09:59.822" v="711" actId="21"/>
          <ac:spMkLst>
            <pc:docMk/>
            <pc:sldMk cId="1652387079" sldId="266"/>
            <ac:spMk id="2" creationId="{B7FE9A4C-D164-B26D-2759-8107B2E268EE}"/>
          </ac:spMkLst>
        </pc:spChg>
        <pc:spChg chg="mod">
          <ac:chgData name="Ramesh Kumar" userId="d12fd59b4a856c49" providerId="LiveId" clId="{F68C9BB5-D6DF-492B-A9C1-92119512E533}" dt="2024-02-02T12:10:12.835" v="714" actId="21"/>
          <ac:spMkLst>
            <pc:docMk/>
            <pc:sldMk cId="1652387079" sldId="266"/>
            <ac:spMk id="3" creationId="{AEB326E4-2632-75E6-5487-05A27652E4CB}"/>
          </ac:spMkLst>
        </pc:spChg>
      </pc:sldChg>
      <pc:sldChg chg="modSp add del mod">
        <pc:chgData name="Ramesh Kumar" userId="d12fd59b4a856c49" providerId="LiveId" clId="{F68C9BB5-D6DF-492B-A9C1-92119512E533}" dt="2024-02-02T12:16:20.133" v="755" actId="47"/>
        <pc:sldMkLst>
          <pc:docMk/>
          <pc:sldMk cId="504826135" sldId="267"/>
        </pc:sldMkLst>
        <pc:spChg chg="mod">
          <ac:chgData name="Ramesh Kumar" userId="d12fd59b4a856c49" providerId="LiveId" clId="{F68C9BB5-D6DF-492B-A9C1-92119512E533}" dt="2024-02-02T12:16:01.329" v="751" actId="21"/>
          <ac:spMkLst>
            <pc:docMk/>
            <pc:sldMk cId="504826135" sldId="267"/>
            <ac:spMk id="3" creationId="{146E6076-EC7B-3780-6600-02016AF99160}"/>
          </ac:spMkLst>
        </pc:spChg>
      </pc:sldChg>
      <pc:sldChg chg="modSp add del mod">
        <pc:chgData name="Ramesh Kumar" userId="d12fd59b4a856c49" providerId="LiveId" clId="{F68C9BB5-D6DF-492B-A9C1-92119512E533}" dt="2024-02-02T12:17:07.526" v="764" actId="47"/>
        <pc:sldMkLst>
          <pc:docMk/>
          <pc:sldMk cId="465428359" sldId="268"/>
        </pc:sldMkLst>
        <pc:spChg chg="mod">
          <ac:chgData name="Ramesh Kumar" userId="d12fd59b4a856c49" providerId="LiveId" clId="{F68C9BB5-D6DF-492B-A9C1-92119512E533}" dt="2024-02-02T12:16:34.778" v="757" actId="21"/>
          <ac:spMkLst>
            <pc:docMk/>
            <pc:sldMk cId="465428359" sldId="268"/>
            <ac:spMk id="2" creationId="{F1BB15C8-372C-81AD-4595-318AEAD21A65}"/>
          </ac:spMkLst>
        </pc:spChg>
        <pc:spChg chg="mod">
          <ac:chgData name="Ramesh Kumar" userId="d12fd59b4a856c49" providerId="LiveId" clId="{F68C9BB5-D6DF-492B-A9C1-92119512E533}" dt="2024-02-02T12:16:48.782" v="760" actId="21"/>
          <ac:spMkLst>
            <pc:docMk/>
            <pc:sldMk cId="465428359" sldId="268"/>
            <ac:spMk id="3" creationId="{7A17777A-6243-B9D8-1B0C-D69A31C5C9BB}"/>
          </ac:spMkLst>
        </pc:spChg>
      </pc:sldChg>
      <pc:sldChg chg="modSp add del mod">
        <pc:chgData name="Ramesh Kumar" userId="d12fd59b4a856c49" providerId="LiveId" clId="{F68C9BB5-D6DF-492B-A9C1-92119512E533}" dt="2024-02-02T12:17:57.824" v="775" actId="47"/>
        <pc:sldMkLst>
          <pc:docMk/>
          <pc:sldMk cId="4060120883" sldId="269"/>
        </pc:sldMkLst>
        <pc:spChg chg="mod">
          <ac:chgData name="Ramesh Kumar" userId="d12fd59b4a856c49" providerId="LiveId" clId="{F68C9BB5-D6DF-492B-A9C1-92119512E533}" dt="2024-02-02T12:17:16.355" v="766" actId="21"/>
          <ac:spMkLst>
            <pc:docMk/>
            <pc:sldMk cId="4060120883" sldId="269"/>
            <ac:spMk id="2" creationId="{428AA2FB-3866-C735-BE6B-E60B0DF6F2B3}"/>
          </ac:spMkLst>
        </pc:spChg>
        <pc:spChg chg="mod">
          <ac:chgData name="Ramesh Kumar" userId="d12fd59b4a856c49" providerId="LiveId" clId="{F68C9BB5-D6DF-492B-A9C1-92119512E533}" dt="2024-02-02T12:17:30.636" v="770" actId="21"/>
          <ac:spMkLst>
            <pc:docMk/>
            <pc:sldMk cId="4060120883" sldId="269"/>
            <ac:spMk id="3" creationId="{9E9A0489-1FA1-1B2E-CF6C-FEA90FD7DA9E}"/>
          </ac:spMkLst>
        </pc:spChg>
      </pc:sldChg>
      <pc:sldChg chg="modSp add del mod">
        <pc:chgData name="Ramesh Kumar" userId="d12fd59b4a856c49" providerId="LiveId" clId="{F68C9BB5-D6DF-492B-A9C1-92119512E533}" dt="2024-02-02T12:18:44.848" v="788" actId="47"/>
        <pc:sldMkLst>
          <pc:docMk/>
          <pc:sldMk cId="2236957177" sldId="270"/>
        </pc:sldMkLst>
        <pc:spChg chg="mod">
          <ac:chgData name="Ramesh Kumar" userId="d12fd59b4a856c49" providerId="LiveId" clId="{F68C9BB5-D6DF-492B-A9C1-92119512E533}" dt="2024-02-02T12:18:06.035" v="777" actId="21"/>
          <ac:spMkLst>
            <pc:docMk/>
            <pc:sldMk cId="2236957177" sldId="270"/>
            <ac:spMk id="2" creationId="{92D19212-DBC2-A72A-628C-EEF0159B5C32}"/>
          </ac:spMkLst>
        </pc:spChg>
        <pc:spChg chg="mod">
          <ac:chgData name="Ramesh Kumar" userId="d12fd59b4a856c49" providerId="LiveId" clId="{F68C9BB5-D6DF-492B-A9C1-92119512E533}" dt="2024-02-02T12:18:15.534" v="781" actId="21"/>
          <ac:spMkLst>
            <pc:docMk/>
            <pc:sldMk cId="2236957177" sldId="270"/>
            <ac:spMk id="3" creationId="{FF6A533A-E610-055F-6AD9-501E3D903138}"/>
          </ac:spMkLst>
        </pc:spChg>
      </pc:sldChg>
      <pc:sldChg chg="modSp add del mod">
        <pc:chgData name="Ramesh Kumar" userId="d12fd59b4a856c49" providerId="LiveId" clId="{F68C9BB5-D6DF-492B-A9C1-92119512E533}" dt="2024-02-02T12:09:52.366" v="709" actId="47"/>
        <pc:sldMkLst>
          <pc:docMk/>
          <pc:sldMk cId="405950851" sldId="271"/>
        </pc:sldMkLst>
        <pc:spChg chg="mod">
          <ac:chgData name="Ramesh Kumar" userId="d12fd59b4a856c49" providerId="LiveId" clId="{F68C9BB5-D6DF-492B-A9C1-92119512E533}" dt="2024-02-02T12:09:18.149" v="698" actId="21"/>
          <ac:spMkLst>
            <pc:docMk/>
            <pc:sldMk cId="405950851" sldId="271"/>
            <ac:spMk id="2" creationId="{B85EC07B-B7AD-A8D5-BDF3-13FE717402D0}"/>
          </ac:spMkLst>
        </pc:spChg>
        <pc:spChg chg="mod">
          <ac:chgData name="Ramesh Kumar" userId="d12fd59b4a856c49" providerId="LiveId" clId="{F68C9BB5-D6DF-492B-A9C1-92119512E533}" dt="2024-02-02T12:09:31.689" v="703" actId="21"/>
          <ac:spMkLst>
            <pc:docMk/>
            <pc:sldMk cId="405950851" sldId="271"/>
            <ac:spMk id="3" creationId="{83E15DD8-5DA6-3213-B7FE-1B416FEB342E}"/>
          </ac:spMkLst>
        </pc:spChg>
      </pc:sldChg>
      <pc:sldChg chg="modSp add del mod">
        <pc:chgData name="Ramesh Kumar" userId="d12fd59b4a856c49" providerId="LiveId" clId="{F68C9BB5-D6DF-492B-A9C1-92119512E533}" dt="2024-02-02T12:11:37.580" v="737" actId="47"/>
        <pc:sldMkLst>
          <pc:docMk/>
          <pc:sldMk cId="1662676521" sldId="272"/>
        </pc:sldMkLst>
        <pc:spChg chg="mod">
          <ac:chgData name="Ramesh Kumar" userId="d12fd59b4a856c49" providerId="LiveId" clId="{F68C9BB5-D6DF-492B-A9C1-92119512E533}" dt="2024-02-02T12:10:48.248" v="728" actId="21"/>
          <ac:spMkLst>
            <pc:docMk/>
            <pc:sldMk cId="1662676521" sldId="272"/>
            <ac:spMk id="2" creationId="{3E43EF80-60BD-C43D-B7FA-D60F83A18022}"/>
          </ac:spMkLst>
        </pc:spChg>
      </pc:sldChg>
      <pc:sldChg chg="modSp add del mod">
        <pc:chgData name="Ramesh Kumar" userId="d12fd59b4a856c49" providerId="LiveId" clId="{F68C9BB5-D6DF-492B-A9C1-92119512E533}" dt="2024-02-02T12:19:25.807" v="799" actId="47"/>
        <pc:sldMkLst>
          <pc:docMk/>
          <pc:sldMk cId="713436442" sldId="273"/>
        </pc:sldMkLst>
        <pc:spChg chg="mod">
          <ac:chgData name="Ramesh Kumar" userId="d12fd59b4a856c49" providerId="LiveId" clId="{F68C9BB5-D6DF-492B-A9C1-92119512E533}" dt="2024-02-02T12:18:59.493" v="790" actId="21"/>
          <ac:spMkLst>
            <pc:docMk/>
            <pc:sldMk cId="713436442" sldId="273"/>
            <ac:spMk id="2" creationId="{4A0F229A-BA2C-8A06-081B-BD54C62C3E0C}"/>
          </ac:spMkLst>
        </pc:spChg>
        <pc:spChg chg="mod">
          <ac:chgData name="Ramesh Kumar" userId="d12fd59b4a856c49" providerId="LiveId" clId="{F68C9BB5-D6DF-492B-A9C1-92119512E533}" dt="2024-02-02T12:19:08.167" v="794" actId="21"/>
          <ac:spMkLst>
            <pc:docMk/>
            <pc:sldMk cId="713436442" sldId="273"/>
            <ac:spMk id="3" creationId="{3B7C8905-7669-6486-9BEA-E78005054AA5}"/>
          </ac:spMkLst>
        </pc:spChg>
      </pc:sldChg>
      <pc:sldChg chg="modSp add del mod">
        <pc:chgData name="Ramesh Kumar" userId="d12fd59b4a856c49" providerId="LiveId" clId="{F68C9BB5-D6DF-492B-A9C1-92119512E533}" dt="2024-02-02T12:20:11.183" v="811" actId="47"/>
        <pc:sldMkLst>
          <pc:docMk/>
          <pc:sldMk cId="4282918263" sldId="274"/>
        </pc:sldMkLst>
        <pc:spChg chg="mod">
          <ac:chgData name="Ramesh Kumar" userId="d12fd59b4a856c49" providerId="LiveId" clId="{F68C9BB5-D6DF-492B-A9C1-92119512E533}" dt="2024-02-02T12:19:44.209" v="802" actId="21"/>
          <ac:spMkLst>
            <pc:docMk/>
            <pc:sldMk cId="4282918263" sldId="274"/>
            <ac:spMk id="2" creationId="{470194EF-6875-E992-5161-37875804ADB0}"/>
          </ac:spMkLst>
        </pc:spChg>
        <pc:spChg chg="mod">
          <ac:chgData name="Ramesh Kumar" userId="d12fd59b4a856c49" providerId="LiveId" clId="{F68C9BB5-D6DF-492B-A9C1-92119512E533}" dt="2024-02-02T12:19:54.654" v="805" actId="21"/>
          <ac:spMkLst>
            <pc:docMk/>
            <pc:sldMk cId="4282918263" sldId="274"/>
            <ac:spMk id="3" creationId="{B5CE0184-0100-5204-AD48-54B29BFB1989}"/>
          </ac:spMkLst>
        </pc:spChg>
      </pc:sldChg>
      <pc:sldChg chg="modSp add del mod">
        <pc:chgData name="Ramesh Kumar" userId="d12fd59b4a856c49" providerId="LiveId" clId="{F68C9BB5-D6DF-492B-A9C1-92119512E533}" dt="2024-02-01T08:15:07.450" v="513" actId="47"/>
        <pc:sldMkLst>
          <pc:docMk/>
          <pc:sldMk cId="2012989547" sldId="276"/>
        </pc:sldMkLst>
        <pc:spChg chg="mod">
          <ac:chgData name="Ramesh Kumar" userId="d12fd59b4a856c49" providerId="LiveId" clId="{F68C9BB5-D6DF-492B-A9C1-92119512E533}" dt="2024-02-01T08:14:10.434" v="504" actId="21"/>
          <ac:spMkLst>
            <pc:docMk/>
            <pc:sldMk cId="2012989547" sldId="276"/>
            <ac:spMk id="3" creationId="{DED3554D-3853-6F2A-C671-D4E9148B7EB3}"/>
          </ac:spMkLst>
        </pc:spChg>
      </pc:sldChg>
      <pc:sldChg chg="modSp add del mod">
        <pc:chgData name="Ramesh Kumar" userId="d12fd59b4a856c49" providerId="LiveId" clId="{F68C9BB5-D6DF-492B-A9C1-92119512E533}" dt="2024-02-01T08:17:00.636" v="534" actId="47"/>
        <pc:sldMkLst>
          <pc:docMk/>
          <pc:sldMk cId="4045563877" sldId="277"/>
        </pc:sldMkLst>
        <pc:spChg chg="mod">
          <ac:chgData name="Ramesh Kumar" userId="d12fd59b4a856c49" providerId="LiveId" clId="{F68C9BB5-D6DF-492B-A9C1-92119512E533}" dt="2024-02-01T08:16:03.854" v="521" actId="21"/>
          <ac:spMkLst>
            <pc:docMk/>
            <pc:sldMk cId="4045563877" sldId="277"/>
            <ac:spMk id="2" creationId="{9E03A882-BCE9-1DD8-56D7-C96142A209E8}"/>
          </ac:spMkLst>
        </pc:spChg>
        <pc:spChg chg="mod">
          <ac:chgData name="Ramesh Kumar" userId="d12fd59b4a856c49" providerId="LiveId" clId="{F68C9BB5-D6DF-492B-A9C1-92119512E533}" dt="2024-02-01T08:16:16.941" v="525" actId="21"/>
          <ac:spMkLst>
            <pc:docMk/>
            <pc:sldMk cId="4045563877" sldId="277"/>
            <ac:spMk id="3" creationId="{AEB97062-C351-F6C3-E37F-601ED38E35D1}"/>
          </ac:spMkLst>
        </pc:spChg>
      </pc:sldChg>
      <pc:sldChg chg="modSp add del mod">
        <pc:chgData name="Ramesh Kumar" userId="d12fd59b4a856c49" providerId="LiveId" clId="{F68C9BB5-D6DF-492B-A9C1-92119512E533}" dt="2024-02-01T08:18:24.735" v="546" actId="47"/>
        <pc:sldMkLst>
          <pc:docMk/>
          <pc:sldMk cId="402394233" sldId="278"/>
        </pc:sldMkLst>
        <pc:spChg chg="mod">
          <ac:chgData name="Ramesh Kumar" userId="d12fd59b4a856c49" providerId="LiveId" clId="{F68C9BB5-D6DF-492B-A9C1-92119512E533}" dt="2024-02-01T08:17:23.794" v="536" actId="21"/>
          <ac:spMkLst>
            <pc:docMk/>
            <pc:sldMk cId="402394233" sldId="278"/>
            <ac:spMk id="2" creationId="{1B1F981B-4C81-3070-0BED-3006BC24AE15}"/>
          </ac:spMkLst>
        </pc:spChg>
        <pc:spChg chg="mod">
          <ac:chgData name="Ramesh Kumar" userId="d12fd59b4a856c49" providerId="LiveId" clId="{F68C9BB5-D6DF-492B-A9C1-92119512E533}" dt="2024-02-01T08:17:38.839" v="539" actId="21"/>
          <ac:spMkLst>
            <pc:docMk/>
            <pc:sldMk cId="402394233" sldId="278"/>
            <ac:spMk id="3" creationId="{B554A93A-4323-CBFB-00B5-99929B22C6FB}"/>
          </ac:spMkLst>
        </pc:spChg>
      </pc:sldChg>
      <pc:sldChg chg="modSp add del mod">
        <pc:chgData name="Ramesh Kumar" userId="d12fd59b4a856c49" providerId="LiveId" clId="{F68C9BB5-D6DF-492B-A9C1-92119512E533}" dt="2024-02-01T08:25:29.120" v="553" actId="47"/>
        <pc:sldMkLst>
          <pc:docMk/>
          <pc:sldMk cId="3253528587" sldId="279"/>
        </pc:sldMkLst>
        <pc:spChg chg="mod">
          <ac:chgData name="Ramesh Kumar" userId="d12fd59b4a856c49" providerId="LiveId" clId="{F68C9BB5-D6DF-492B-A9C1-92119512E533}" dt="2024-02-01T08:18:47.590" v="549" actId="21"/>
          <ac:spMkLst>
            <pc:docMk/>
            <pc:sldMk cId="3253528587" sldId="279"/>
            <ac:spMk id="3" creationId="{88FB8B23-C335-F15E-C8F9-464159E454BC}"/>
          </ac:spMkLst>
        </pc:spChg>
      </pc:sldChg>
      <pc:sldChg chg="modSp add del mod">
        <pc:chgData name="Ramesh Kumar" userId="d12fd59b4a856c49" providerId="LiveId" clId="{F68C9BB5-D6DF-492B-A9C1-92119512E533}" dt="2024-02-01T08:28:17.586" v="564" actId="47"/>
        <pc:sldMkLst>
          <pc:docMk/>
          <pc:sldMk cId="3953520023" sldId="280"/>
        </pc:sldMkLst>
        <pc:spChg chg="mod">
          <ac:chgData name="Ramesh Kumar" userId="d12fd59b4a856c49" providerId="LiveId" clId="{F68C9BB5-D6DF-492B-A9C1-92119512E533}" dt="2024-02-01T08:26:23.639" v="555" actId="21"/>
          <ac:spMkLst>
            <pc:docMk/>
            <pc:sldMk cId="3953520023" sldId="280"/>
            <ac:spMk id="2" creationId="{33260C19-12CF-44D7-8839-3BDFD526E3CB}"/>
          </ac:spMkLst>
        </pc:spChg>
        <pc:spChg chg="mod">
          <ac:chgData name="Ramesh Kumar" userId="d12fd59b4a856c49" providerId="LiveId" clId="{F68C9BB5-D6DF-492B-A9C1-92119512E533}" dt="2024-02-01T08:26:36.610" v="558" actId="21"/>
          <ac:spMkLst>
            <pc:docMk/>
            <pc:sldMk cId="3953520023" sldId="280"/>
            <ac:spMk id="3" creationId="{2C91F76F-B150-1001-0B46-619700B82312}"/>
          </ac:spMkLst>
        </pc:spChg>
      </pc:sldChg>
      <pc:sldChg chg="modSp add del mod">
        <pc:chgData name="Ramesh Kumar" userId="d12fd59b4a856c49" providerId="LiveId" clId="{F68C9BB5-D6DF-492B-A9C1-92119512E533}" dt="2024-02-01T08:29:21.991" v="576" actId="47"/>
        <pc:sldMkLst>
          <pc:docMk/>
          <pc:sldMk cId="384014442" sldId="281"/>
        </pc:sldMkLst>
        <pc:spChg chg="mod">
          <ac:chgData name="Ramesh Kumar" userId="d12fd59b4a856c49" providerId="LiveId" clId="{F68C9BB5-D6DF-492B-A9C1-92119512E533}" dt="2024-02-01T08:28:52.383" v="569" actId="21"/>
          <ac:spMkLst>
            <pc:docMk/>
            <pc:sldMk cId="384014442" sldId="281"/>
            <ac:spMk id="3" creationId="{BC969FE8-FB84-E569-06E2-7D072BF71E37}"/>
          </ac:spMkLst>
        </pc:spChg>
      </pc:sldChg>
      <pc:sldChg chg="modSp add del mod">
        <pc:chgData name="Ramesh Kumar" userId="d12fd59b4a856c49" providerId="LiveId" clId="{F68C9BB5-D6DF-492B-A9C1-92119512E533}" dt="2024-02-01T08:30:03.784" v="581" actId="47"/>
        <pc:sldMkLst>
          <pc:docMk/>
          <pc:sldMk cId="1018867525" sldId="282"/>
        </pc:sldMkLst>
        <pc:spChg chg="mod">
          <ac:chgData name="Ramesh Kumar" userId="d12fd59b4a856c49" providerId="LiveId" clId="{F68C9BB5-D6DF-492B-A9C1-92119512E533}" dt="2024-02-01T08:29:42.436" v="577" actId="21"/>
          <ac:spMkLst>
            <pc:docMk/>
            <pc:sldMk cId="1018867525" sldId="282"/>
            <ac:spMk id="3" creationId="{FFFC25CC-9BCE-EB12-70A1-DFE7412BDB7D}"/>
          </ac:spMkLst>
        </pc:spChg>
      </pc:sldChg>
      <pc:sldChg chg="add del">
        <pc:chgData name="Ramesh Kumar" userId="d12fd59b4a856c49" providerId="LiveId" clId="{F68C9BB5-D6DF-492B-A9C1-92119512E533}" dt="2024-02-01T08:30:13.983" v="582" actId="47"/>
        <pc:sldMkLst>
          <pc:docMk/>
          <pc:sldMk cId="2851933651" sldId="283"/>
        </pc:sldMkLst>
      </pc:sldChg>
      <pc:sldChg chg="modSp add del mod">
        <pc:chgData name="Ramesh Kumar" userId="d12fd59b4a856c49" providerId="LiveId" clId="{F68C9BB5-D6DF-492B-A9C1-92119512E533}" dt="2024-02-01T08:30:56.983" v="592" actId="47"/>
        <pc:sldMkLst>
          <pc:docMk/>
          <pc:sldMk cId="474993410" sldId="284"/>
        </pc:sldMkLst>
        <pc:spChg chg="mod">
          <ac:chgData name="Ramesh Kumar" userId="d12fd59b4a856c49" providerId="LiveId" clId="{F68C9BB5-D6DF-492B-A9C1-92119512E533}" dt="2024-02-01T08:30:28.982" v="584" actId="21"/>
          <ac:spMkLst>
            <pc:docMk/>
            <pc:sldMk cId="474993410" sldId="284"/>
            <ac:spMk id="2" creationId="{43E22DC5-CF81-5075-36AB-C8043F9DEE16}"/>
          </ac:spMkLst>
        </pc:spChg>
        <pc:spChg chg="mod">
          <ac:chgData name="Ramesh Kumar" userId="d12fd59b4a856c49" providerId="LiveId" clId="{F68C9BB5-D6DF-492B-A9C1-92119512E533}" dt="2024-02-01T08:30:40.664" v="587" actId="21"/>
          <ac:spMkLst>
            <pc:docMk/>
            <pc:sldMk cId="474993410" sldId="284"/>
            <ac:spMk id="3" creationId="{0C2CFB27-6430-479A-F06D-F9B26378C105}"/>
          </ac:spMkLst>
        </pc:spChg>
      </pc:sldChg>
      <pc:sldChg chg="modSp add del mod">
        <pc:chgData name="Ramesh Kumar" userId="d12fd59b4a856c49" providerId="LiveId" clId="{F68C9BB5-D6DF-492B-A9C1-92119512E533}" dt="2024-02-01T08:31:57.310" v="604" actId="47"/>
        <pc:sldMkLst>
          <pc:docMk/>
          <pc:sldMk cId="306326029" sldId="285"/>
        </pc:sldMkLst>
        <pc:spChg chg="mod">
          <ac:chgData name="Ramesh Kumar" userId="d12fd59b4a856c49" providerId="LiveId" clId="{F68C9BB5-D6DF-492B-A9C1-92119512E533}" dt="2024-02-01T08:31:09.660" v="594" actId="21"/>
          <ac:spMkLst>
            <pc:docMk/>
            <pc:sldMk cId="306326029" sldId="285"/>
            <ac:spMk id="2" creationId="{98874B6E-26A2-D185-A14F-408764C33C97}"/>
          </ac:spMkLst>
        </pc:spChg>
        <pc:spChg chg="mod">
          <ac:chgData name="Ramesh Kumar" userId="d12fd59b4a856c49" providerId="LiveId" clId="{F68C9BB5-D6DF-492B-A9C1-92119512E533}" dt="2024-02-01T08:31:29.038" v="598" actId="21"/>
          <ac:spMkLst>
            <pc:docMk/>
            <pc:sldMk cId="306326029" sldId="285"/>
            <ac:spMk id="3" creationId="{C5F50D4C-11DF-88F5-AFF9-5BF5003C965A}"/>
          </ac:spMkLst>
        </pc:spChg>
      </pc:sldChg>
      <pc:sldChg chg="modSp add del mod">
        <pc:chgData name="Ramesh Kumar" userId="d12fd59b4a856c49" providerId="LiveId" clId="{F68C9BB5-D6DF-492B-A9C1-92119512E533}" dt="2024-02-01T08:33:55.306" v="617" actId="47"/>
        <pc:sldMkLst>
          <pc:docMk/>
          <pc:sldMk cId="34703045" sldId="286"/>
        </pc:sldMkLst>
        <pc:spChg chg="mod">
          <ac:chgData name="Ramesh Kumar" userId="d12fd59b4a856c49" providerId="LiveId" clId="{F68C9BB5-D6DF-492B-A9C1-92119512E533}" dt="2024-02-01T08:33:15.042" v="606" actId="21"/>
          <ac:spMkLst>
            <pc:docMk/>
            <pc:sldMk cId="34703045" sldId="286"/>
            <ac:spMk id="2" creationId="{C279DDD8-D9A0-9CD7-7686-B3D3D8CF794E}"/>
          </ac:spMkLst>
        </pc:spChg>
        <pc:spChg chg="mod">
          <ac:chgData name="Ramesh Kumar" userId="d12fd59b4a856c49" providerId="LiveId" clId="{F68C9BB5-D6DF-492B-A9C1-92119512E533}" dt="2024-02-01T08:33:30.250" v="611" actId="21"/>
          <ac:spMkLst>
            <pc:docMk/>
            <pc:sldMk cId="34703045" sldId="286"/>
            <ac:spMk id="3" creationId="{F5CBBD2B-914C-2D1C-5B4C-8D6F97B99832}"/>
          </ac:spMkLst>
        </pc:spChg>
      </pc:sldChg>
      <pc:sldChg chg="modSp add del mod">
        <pc:chgData name="Ramesh Kumar" userId="d12fd59b4a856c49" providerId="LiveId" clId="{F68C9BB5-D6DF-492B-A9C1-92119512E533}" dt="2024-02-01T08:34:45.892" v="631" actId="47"/>
        <pc:sldMkLst>
          <pc:docMk/>
          <pc:sldMk cId="254852998" sldId="287"/>
        </pc:sldMkLst>
        <pc:spChg chg="mod">
          <ac:chgData name="Ramesh Kumar" userId="d12fd59b4a856c49" providerId="LiveId" clId="{F68C9BB5-D6DF-492B-A9C1-92119512E533}" dt="2024-02-01T08:34:06.348" v="619" actId="21"/>
          <ac:spMkLst>
            <pc:docMk/>
            <pc:sldMk cId="254852998" sldId="287"/>
            <ac:spMk id="2" creationId="{83915672-3042-B3A1-5248-99BD7D169297}"/>
          </ac:spMkLst>
        </pc:spChg>
        <pc:spChg chg="mod">
          <ac:chgData name="Ramesh Kumar" userId="d12fd59b4a856c49" providerId="LiveId" clId="{F68C9BB5-D6DF-492B-A9C1-92119512E533}" dt="2024-02-01T08:34:17.543" v="623" actId="21"/>
          <ac:spMkLst>
            <pc:docMk/>
            <pc:sldMk cId="254852998" sldId="287"/>
            <ac:spMk id="3" creationId="{A6E7262F-02CF-1704-3F59-B82D9754CAB7}"/>
          </ac:spMkLst>
        </pc:spChg>
      </pc:sldChg>
      <pc:sldChg chg="modSp add del mod">
        <pc:chgData name="Ramesh Kumar" userId="d12fd59b4a856c49" providerId="LiveId" clId="{F68C9BB5-D6DF-492B-A9C1-92119512E533}" dt="2024-02-01T08:39:42.777" v="643" actId="47"/>
        <pc:sldMkLst>
          <pc:docMk/>
          <pc:sldMk cId="2043403164" sldId="288"/>
        </pc:sldMkLst>
        <pc:spChg chg="mod">
          <ac:chgData name="Ramesh Kumar" userId="d12fd59b4a856c49" providerId="LiveId" clId="{F68C9BB5-D6DF-492B-A9C1-92119512E533}" dt="2024-02-01T08:38:42.391" v="634" actId="21"/>
          <ac:spMkLst>
            <pc:docMk/>
            <pc:sldMk cId="2043403164" sldId="288"/>
            <ac:spMk id="2" creationId="{2B23B86B-2069-54CB-BB30-392AC529A140}"/>
          </ac:spMkLst>
        </pc:spChg>
        <pc:spChg chg="mod">
          <ac:chgData name="Ramesh Kumar" userId="d12fd59b4a856c49" providerId="LiveId" clId="{F68C9BB5-D6DF-492B-A9C1-92119512E533}" dt="2024-02-01T08:38:55.274" v="638" actId="21"/>
          <ac:spMkLst>
            <pc:docMk/>
            <pc:sldMk cId="2043403164" sldId="288"/>
            <ac:spMk id="3" creationId="{FA98ACF2-5C79-6DE4-75EC-E3ADC6A90CC6}"/>
          </ac:spMkLst>
        </pc:spChg>
      </pc:sldChg>
      <pc:sldChg chg="modSp add del mod">
        <pc:chgData name="Ramesh Kumar" userId="d12fd59b4a856c49" providerId="LiveId" clId="{F68C9BB5-D6DF-492B-A9C1-92119512E533}" dt="2024-02-01T08:40:47.305" v="654" actId="47"/>
        <pc:sldMkLst>
          <pc:docMk/>
          <pc:sldMk cId="210342529" sldId="289"/>
        </pc:sldMkLst>
        <pc:spChg chg="mod">
          <ac:chgData name="Ramesh Kumar" userId="d12fd59b4a856c49" providerId="LiveId" clId="{F68C9BB5-D6DF-492B-A9C1-92119512E533}" dt="2024-02-01T08:39:59.707" v="645" actId="21"/>
          <ac:spMkLst>
            <pc:docMk/>
            <pc:sldMk cId="210342529" sldId="289"/>
            <ac:spMk id="2" creationId="{820BE1E5-B8AC-F1E5-A8E3-3A4CD66141E5}"/>
          </ac:spMkLst>
        </pc:spChg>
        <pc:spChg chg="mod">
          <ac:chgData name="Ramesh Kumar" userId="d12fd59b4a856c49" providerId="LiveId" clId="{F68C9BB5-D6DF-492B-A9C1-92119512E533}" dt="2024-02-01T08:40:13.019" v="649" actId="21"/>
          <ac:spMkLst>
            <pc:docMk/>
            <pc:sldMk cId="210342529" sldId="289"/>
            <ac:spMk id="3" creationId="{FC257AB8-092D-BD46-72B5-082ADC942A3C}"/>
          </ac:spMkLst>
        </pc:spChg>
      </pc:sldChg>
      <pc:sldChg chg="addSp modSp mod">
        <pc:chgData name="Ramesh Kumar" userId="d12fd59b4a856c49" providerId="LiveId" clId="{F68C9BB5-D6DF-492B-A9C1-92119512E533}" dt="2024-02-03T07:43:30.258" v="821" actId="1076"/>
        <pc:sldMkLst>
          <pc:docMk/>
          <pc:sldMk cId="855215445" sldId="325"/>
        </pc:sldMkLst>
        <pc:picChg chg="add mod">
          <ac:chgData name="Ramesh Kumar" userId="d12fd59b4a856c49" providerId="LiveId" clId="{F68C9BB5-D6DF-492B-A9C1-92119512E533}" dt="2024-02-03T07:43:30.258" v="821" actId="1076"/>
          <ac:picMkLst>
            <pc:docMk/>
            <pc:sldMk cId="855215445" sldId="325"/>
            <ac:picMk id="3" creationId="{AED405BC-B330-FAC8-81B8-A6F0ED6ECEEE}"/>
          </ac:picMkLst>
        </pc:picChg>
      </pc:sldChg>
      <pc:sldChg chg="modSp mod">
        <pc:chgData name="Ramesh Kumar" userId="d12fd59b4a856c49" providerId="LiveId" clId="{F68C9BB5-D6DF-492B-A9C1-92119512E533}" dt="2024-01-29T09:53:44.567" v="464" actId="20577"/>
        <pc:sldMkLst>
          <pc:docMk/>
          <pc:sldMk cId="2910866480" sldId="326"/>
        </pc:sldMkLst>
        <pc:spChg chg="mod">
          <ac:chgData name="Ramesh Kumar" userId="d12fd59b4a856c49" providerId="LiveId" clId="{F68C9BB5-D6DF-492B-A9C1-92119512E533}" dt="2024-01-27T07:58:40.121" v="61" actId="1076"/>
          <ac:spMkLst>
            <pc:docMk/>
            <pc:sldMk cId="2910866480" sldId="326"/>
            <ac:spMk id="2" creationId="{9A3EB422-1287-FCEB-63CE-599FDC8468D8}"/>
          </ac:spMkLst>
        </pc:spChg>
        <pc:spChg chg="mod">
          <ac:chgData name="Ramesh Kumar" userId="d12fd59b4a856c49" providerId="LiveId" clId="{F68C9BB5-D6DF-492B-A9C1-92119512E533}" dt="2024-01-29T09:53:44.567" v="464" actId="20577"/>
          <ac:spMkLst>
            <pc:docMk/>
            <pc:sldMk cId="2910866480" sldId="326"/>
            <ac:spMk id="3" creationId="{4D038CD2-9585-7E51-5359-D52935A77DF0}"/>
          </ac:spMkLst>
        </pc:spChg>
        <pc:picChg chg="mod">
          <ac:chgData name="Ramesh Kumar" userId="d12fd59b4a856c49" providerId="LiveId" clId="{F68C9BB5-D6DF-492B-A9C1-92119512E533}" dt="2024-01-27T07:53:11.036" v="12" actId="14100"/>
          <ac:picMkLst>
            <pc:docMk/>
            <pc:sldMk cId="2910866480" sldId="326"/>
            <ac:picMk id="23" creationId="{38A6CEA2-3678-E9F2-279A-54761A51CE32}"/>
          </ac:picMkLst>
        </pc:picChg>
      </pc:sldChg>
      <pc:sldChg chg="addSp delSp modSp mod">
        <pc:chgData name="Ramesh Kumar" userId="d12fd59b4a856c49" providerId="LiveId" clId="{F68C9BB5-D6DF-492B-A9C1-92119512E533}" dt="2024-01-29T11:45:41.042" v="501" actId="403"/>
        <pc:sldMkLst>
          <pc:docMk/>
          <pc:sldMk cId="2810133685" sldId="327"/>
        </pc:sldMkLst>
        <pc:spChg chg="mod">
          <ac:chgData name="Ramesh Kumar" userId="d12fd59b4a856c49" providerId="LiveId" clId="{F68C9BB5-D6DF-492B-A9C1-92119512E533}" dt="2024-01-27T08:26:29.346" v="157" actId="14100"/>
          <ac:spMkLst>
            <pc:docMk/>
            <pc:sldMk cId="2810133685" sldId="327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1-29T11:45:41.042" v="501" actId="403"/>
          <ac:spMkLst>
            <pc:docMk/>
            <pc:sldMk cId="2810133685" sldId="327"/>
            <ac:spMk id="3" creationId="{77C9C890-ADC6-0AA7-BBC0-05E856AA7C3C}"/>
          </ac:spMkLst>
        </pc:spChg>
        <pc:spChg chg="mod">
          <ac:chgData name="Ramesh Kumar" userId="d12fd59b4a856c49" providerId="LiveId" clId="{F68C9BB5-D6DF-492B-A9C1-92119512E533}" dt="2024-01-27T07:58:56.330" v="78" actId="20577"/>
          <ac:spMkLst>
            <pc:docMk/>
            <pc:sldMk cId="2810133685" sldId="327"/>
            <ac:spMk id="5" creationId="{241D8BC6-DD9D-7F06-3B9F-9F2B462E4984}"/>
          </ac:spMkLst>
        </pc:spChg>
        <pc:spChg chg="add del mod">
          <ac:chgData name="Ramesh Kumar" userId="d12fd59b4a856c49" providerId="LiveId" clId="{F68C9BB5-D6DF-492B-A9C1-92119512E533}" dt="2024-01-27T08:04:46.866" v="87" actId="478"/>
          <ac:spMkLst>
            <pc:docMk/>
            <pc:sldMk cId="2810133685" sldId="327"/>
            <ac:spMk id="8" creationId="{4A617D62-7D93-8A5B-24D4-7CF95B445282}"/>
          </ac:spMkLst>
        </pc:spChg>
        <pc:picChg chg="del">
          <ac:chgData name="Ramesh Kumar" userId="d12fd59b4a856c49" providerId="LiveId" clId="{F68C9BB5-D6DF-492B-A9C1-92119512E533}" dt="2024-01-27T08:02:17.896" v="79" actId="478"/>
          <ac:picMkLst>
            <pc:docMk/>
            <pc:sldMk cId="2810133685" sldId="327"/>
            <ac:picMk id="7" creationId="{7FFC92DA-E590-4A49-8738-10A5D4DBBE6E}"/>
          </ac:picMkLst>
        </pc:picChg>
        <pc:picChg chg="add del mod">
          <ac:chgData name="Ramesh Kumar" userId="d12fd59b4a856c49" providerId="LiveId" clId="{F68C9BB5-D6DF-492B-A9C1-92119512E533}" dt="2024-01-27T08:05:06.010" v="89" actId="478"/>
          <ac:picMkLst>
            <pc:docMk/>
            <pc:sldMk cId="2810133685" sldId="327"/>
            <ac:picMk id="9" creationId="{F5DD884B-F1C6-1315-221F-CEB4BAB54472}"/>
          </ac:picMkLst>
        </pc:picChg>
        <pc:picChg chg="add del mod">
          <ac:chgData name="Ramesh Kumar" userId="d12fd59b4a856c49" providerId="LiveId" clId="{F68C9BB5-D6DF-492B-A9C1-92119512E533}" dt="2024-01-27T08:26:23.742" v="156" actId="1076"/>
          <ac:picMkLst>
            <pc:docMk/>
            <pc:sldMk cId="2810133685" sldId="327"/>
            <ac:picMk id="11" creationId="{49A182F6-7675-85BB-3D88-12D0C8AC165D}"/>
          </ac:picMkLst>
        </pc:picChg>
      </pc:sldChg>
      <pc:sldChg chg="addSp delSp modSp del mod">
        <pc:chgData name="Ramesh Kumar" userId="d12fd59b4a856c49" providerId="LiveId" clId="{F68C9BB5-D6DF-492B-A9C1-92119512E533}" dt="2024-01-27T08:39:18.749" v="185" actId="47"/>
        <pc:sldMkLst>
          <pc:docMk/>
          <pc:sldMk cId="2924417010" sldId="328"/>
        </pc:sldMkLst>
        <pc:spChg chg="del mod">
          <ac:chgData name="Ramesh Kumar" userId="d12fd59b4a856c49" providerId="LiveId" clId="{F68C9BB5-D6DF-492B-A9C1-92119512E533}" dt="2024-01-27T08:24:04.179" v="141" actId="478"/>
          <ac:spMkLst>
            <pc:docMk/>
            <pc:sldMk cId="2924417010" sldId="328"/>
            <ac:spMk id="3" creationId="{03924A06-2533-68FE-6815-A6208AD97D3D}"/>
          </ac:spMkLst>
        </pc:spChg>
        <pc:spChg chg="del mod">
          <ac:chgData name="Ramesh Kumar" userId="d12fd59b4a856c49" providerId="LiveId" clId="{F68C9BB5-D6DF-492B-A9C1-92119512E533}" dt="2024-01-27T08:23:05.974" v="130" actId="478"/>
          <ac:spMkLst>
            <pc:docMk/>
            <pc:sldMk cId="2924417010" sldId="328"/>
            <ac:spMk id="4" creationId="{78D3FE44-803A-0FCA-D29B-EB40225C360F}"/>
          </ac:spMkLst>
        </pc:spChg>
        <pc:spChg chg="add del mod">
          <ac:chgData name="Ramesh Kumar" userId="d12fd59b4a856c49" providerId="LiveId" clId="{F68C9BB5-D6DF-492B-A9C1-92119512E533}" dt="2024-01-27T08:23:10.958" v="131" actId="478"/>
          <ac:spMkLst>
            <pc:docMk/>
            <pc:sldMk cId="2924417010" sldId="328"/>
            <ac:spMk id="5" creationId="{9EB43C0B-8BE5-8A13-AE9E-468BB86E7782}"/>
          </ac:spMkLst>
        </pc:spChg>
        <pc:spChg chg="add del mod">
          <ac:chgData name="Ramesh Kumar" userId="d12fd59b4a856c49" providerId="LiveId" clId="{F68C9BB5-D6DF-492B-A9C1-92119512E533}" dt="2024-01-27T08:23:27.327" v="134" actId="478"/>
          <ac:spMkLst>
            <pc:docMk/>
            <pc:sldMk cId="2924417010" sldId="328"/>
            <ac:spMk id="7" creationId="{A5A04FEE-99AF-A8EB-6D11-8A3239BDBAE4}"/>
          </ac:spMkLst>
        </pc:spChg>
        <pc:spChg chg="add del mod">
          <ac:chgData name="Ramesh Kumar" userId="d12fd59b4a856c49" providerId="LiveId" clId="{F68C9BB5-D6DF-492B-A9C1-92119512E533}" dt="2024-01-27T08:38:19.733" v="163"/>
          <ac:spMkLst>
            <pc:docMk/>
            <pc:sldMk cId="2924417010" sldId="328"/>
            <ac:spMk id="8" creationId="{119C44BA-94C7-6063-FD20-E432C039C77F}"/>
          </ac:spMkLst>
        </pc:spChg>
        <pc:picChg chg="del">
          <ac:chgData name="Ramesh Kumar" userId="d12fd59b4a856c49" providerId="LiveId" clId="{F68C9BB5-D6DF-492B-A9C1-92119512E533}" dt="2024-01-27T08:23:24.654" v="133" actId="478"/>
          <ac:picMkLst>
            <pc:docMk/>
            <pc:sldMk cId="2924417010" sldId="328"/>
            <ac:picMk id="11" creationId="{7F21F877-E428-8BB2-045F-D9FA57744C27}"/>
          </ac:picMkLst>
        </pc:picChg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1263875044" sldId="329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1239358510" sldId="330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2590855744" sldId="331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4146645359" sldId="332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2141700674" sldId="333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2607450225" sldId="334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758882227" sldId="335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2499958832" sldId="336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394375464" sldId="337"/>
        </pc:sldMkLst>
      </pc:sldChg>
      <pc:sldChg chg="del">
        <pc:chgData name="Ramesh Kumar" userId="d12fd59b4a856c49" providerId="LiveId" clId="{F68C9BB5-D6DF-492B-A9C1-92119512E533}" dt="2024-01-27T08:37:41.881" v="159" actId="47"/>
        <pc:sldMkLst>
          <pc:docMk/>
          <pc:sldMk cId="409420417" sldId="338"/>
        </pc:sldMkLst>
      </pc:sldChg>
      <pc:sldChg chg="addSp delSp modSp del mod">
        <pc:chgData name="Ramesh Kumar" userId="d12fd59b4a856c49" providerId="LiveId" clId="{F68C9BB5-D6DF-492B-A9C1-92119512E533}" dt="2024-01-29T09:58:58.400" v="497" actId="47"/>
        <pc:sldMkLst>
          <pc:docMk/>
          <pc:sldMk cId="3334127647" sldId="339"/>
        </pc:sldMkLst>
        <pc:spChg chg="add del mod">
          <ac:chgData name="Ramesh Kumar" userId="d12fd59b4a856c49" providerId="LiveId" clId="{F68C9BB5-D6DF-492B-A9C1-92119512E533}" dt="2024-01-29T09:58:21.662" v="492" actId="478"/>
          <ac:spMkLst>
            <pc:docMk/>
            <pc:sldMk cId="3334127647" sldId="339"/>
            <ac:spMk id="3" creationId="{CF8BB574-2B77-EFF8-B4A6-DA7439E5E026}"/>
          </ac:spMkLst>
        </pc:spChg>
        <pc:picChg chg="mod">
          <ac:chgData name="Ramesh Kumar" userId="d12fd59b4a856c49" providerId="LiveId" clId="{F68C9BB5-D6DF-492B-A9C1-92119512E533}" dt="2024-01-29T09:58:32.098" v="494" actId="1440"/>
          <ac:picMkLst>
            <pc:docMk/>
            <pc:sldMk cId="3334127647" sldId="339"/>
            <ac:picMk id="17" creationId="{6D8705D1-EA1F-3113-ABE0-EC474D1F18DA}"/>
          </ac:picMkLst>
        </pc:picChg>
        <pc:picChg chg="del">
          <ac:chgData name="Ramesh Kumar" userId="d12fd59b4a856c49" providerId="LiveId" clId="{F68C9BB5-D6DF-492B-A9C1-92119512E533}" dt="2024-01-29T09:58:17.258" v="491" actId="478"/>
          <ac:picMkLst>
            <pc:docMk/>
            <pc:sldMk cId="3334127647" sldId="339"/>
            <ac:picMk id="22" creationId="{862BA3D8-52E1-692C-F244-F7882DAD2287}"/>
          </ac:picMkLst>
        </pc:picChg>
      </pc:sldChg>
      <pc:sldChg chg="modSp add mod">
        <pc:chgData name="Ramesh Kumar" userId="d12fd59b4a856c49" providerId="LiveId" clId="{F68C9BB5-D6DF-492B-A9C1-92119512E533}" dt="2024-02-01T08:14:56.681" v="512" actId="14100"/>
        <pc:sldMkLst>
          <pc:docMk/>
          <pc:sldMk cId="759989880" sldId="340"/>
        </pc:sldMkLst>
        <pc:spChg chg="mod">
          <ac:chgData name="Ramesh Kumar" userId="d12fd59b4a856c49" providerId="LiveId" clId="{F68C9BB5-D6DF-492B-A9C1-92119512E533}" dt="2024-01-27T08:39:10.835" v="184" actId="122"/>
          <ac:spMkLst>
            <pc:docMk/>
            <pc:sldMk cId="759989880" sldId="340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2-01T08:14:56.681" v="512" actId="14100"/>
          <ac:spMkLst>
            <pc:docMk/>
            <pc:sldMk cId="759989880" sldId="340"/>
            <ac:spMk id="3" creationId="{77C9C890-ADC6-0AA7-BBC0-05E856AA7C3C}"/>
          </ac:spMkLst>
        </pc:spChg>
      </pc:sldChg>
      <pc:sldChg chg="modSp add del mod">
        <pc:chgData name="Ramesh Kumar" userId="d12fd59b4a856c49" providerId="LiveId" clId="{F68C9BB5-D6DF-492B-A9C1-92119512E533}" dt="2024-02-01T08:41:20.396" v="655" actId="47"/>
        <pc:sldMkLst>
          <pc:docMk/>
          <pc:sldMk cId="3395066319" sldId="341"/>
        </pc:sldMkLst>
        <pc:spChg chg="mod">
          <ac:chgData name="Ramesh Kumar" userId="d12fd59b4a856c49" providerId="LiveId" clId="{F68C9BB5-D6DF-492B-A9C1-92119512E533}" dt="2024-01-27T08:46:39.742" v="219" actId="1076"/>
          <ac:spMkLst>
            <pc:docMk/>
            <pc:sldMk cId="3395066319" sldId="341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1-27T08:47:56.053" v="229" actId="108"/>
          <ac:spMkLst>
            <pc:docMk/>
            <pc:sldMk cId="3395066319" sldId="341"/>
            <ac:spMk id="3" creationId="{77C9C890-ADC6-0AA7-BBC0-05E856AA7C3C}"/>
          </ac:spMkLst>
        </pc:spChg>
      </pc:sldChg>
      <pc:sldChg chg="modSp add del mod">
        <pc:chgData name="Ramesh Kumar" userId="d12fd59b4a856c49" providerId="LiveId" clId="{F68C9BB5-D6DF-492B-A9C1-92119512E533}" dt="2024-02-01T08:41:26.381" v="657" actId="47"/>
        <pc:sldMkLst>
          <pc:docMk/>
          <pc:sldMk cId="675353256" sldId="342"/>
        </pc:sldMkLst>
        <pc:spChg chg="mod">
          <ac:chgData name="Ramesh Kumar" userId="d12fd59b4a856c49" providerId="LiveId" clId="{F68C9BB5-D6DF-492B-A9C1-92119512E533}" dt="2024-01-27T08:58:42.121" v="318" actId="20577"/>
          <ac:spMkLst>
            <pc:docMk/>
            <pc:sldMk cId="675353256" sldId="342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1-27T08:56:02.554" v="296" actId="20577"/>
          <ac:spMkLst>
            <pc:docMk/>
            <pc:sldMk cId="675353256" sldId="342"/>
            <ac:spMk id="3" creationId="{77C9C890-ADC6-0AA7-BBC0-05E856AA7C3C}"/>
          </ac:spMkLst>
        </pc:spChg>
        <pc:picChg chg="mod">
          <ac:chgData name="Ramesh Kumar" userId="d12fd59b4a856c49" providerId="LiveId" clId="{F68C9BB5-D6DF-492B-A9C1-92119512E533}" dt="2024-01-27T08:59:14.596" v="320" actId="14100"/>
          <ac:picMkLst>
            <pc:docMk/>
            <pc:sldMk cId="675353256" sldId="342"/>
            <ac:picMk id="11" creationId="{49A182F6-7675-85BB-3D88-12D0C8AC165D}"/>
          </ac:picMkLst>
        </pc:picChg>
      </pc:sldChg>
      <pc:sldChg chg="addSp delSp modSp add mod">
        <pc:chgData name="Ramesh Kumar" userId="d12fd59b4a856c49" providerId="LiveId" clId="{F68C9BB5-D6DF-492B-A9C1-92119512E533}" dt="2024-02-02T11:50:08.178" v="670" actId="2710"/>
        <pc:sldMkLst>
          <pc:docMk/>
          <pc:sldMk cId="3571002683" sldId="343"/>
        </pc:sldMkLst>
        <pc:spChg chg="mod">
          <ac:chgData name="Ramesh Kumar" userId="d12fd59b4a856c49" providerId="LiveId" clId="{F68C9BB5-D6DF-492B-A9C1-92119512E533}" dt="2024-02-02T11:50:08.178" v="670" actId="2710"/>
          <ac:spMkLst>
            <pc:docMk/>
            <pc:sldMk cId="3571002683" sldId="343"/>
            <ac:spMk id="3" creationId="{77C9C890-ADC6-0AA7-BBC0-05E856AA7C3C}"/>
          </ac:spMkLst>
        </pc:spChg>
        <pc:picChg chg="add mod">
          <ac:chgData name="Ramesh Kumar" userId="d12fd59b4a856c49" providerId="LiveId" clId="{F68C9BB5-D6DF-492B-A9C1-92119512E533}" dt="2024-01-27T09:01:17.128" v="330" actId="1076"/>
          <ac:picMkLst>
            <pc:docMk/>
            <pc:sldMk cId="3571002683" sldId="343"/>
            <ac:picMk id="7" creationId="{ADB165D9-36A3-3767-232D-3350DD76AEB0}"/>
          </ac:picMkLst>
        </pc:picChg>
        <pc:picChg chg="del">
          <ac:chgData name="Ramesh Kumar" userId="d12fd59b4a856c49" providerId="LiveId" clId="{F68C9BB5-D6DF-492B-A9C1-92119512E533}" dt="2024-01-27T09:01:00.115" v="322" actId="478"/>
          <ac:picMkLst>
            <pc:docMk/>
            <pc:sldMk cId="3571002683" sldId="343"/>
            <ac:picMk id="11" creationId="{49A182F6-7675-85BB-3D88-12D0C8AC165D}"/>
          </ac:picMkLst>
        </pc:picChg>
      </pc:sldChg>
      <pc:sldChg chg="addSp delSp modSp add del mod">
        <pc:chgData name="Ramesh Kumar" userId="d12fd59b4a856c49" providerId="LiveId" clId="{F68C9BB5-D6DF-492B-A9C1-92119512E533}" dt="2024-02-02T12:20:23.479" v="812" actId="47"/>
        <pc:sldMkLst>
          <pc:docMk/>
          <pc:sldMk cId="1891911918" sldId="344"/>
        </pc:sldMkLst>
        <pc:spChg chg="mod">
          <ac:chgData name="Ramesh Kumar" userId="d12fd59b4a856c49" providerId="LiveId" clId="{F68C9BB5-D6DF-492B-A9C1-92119512E533}" dt="2024-01-27T09:12:53.892" v="394" actId="1076"/>
          <ac:spMkLst>
            <pc:docMk/>
            <pc:sldMk cId="1891911918" sldId="344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1-27T09:15:16.002" v="420" actId="20577"/>
          <ac:spMkLst>
            <pc:docMk/>
            <pc:sldMk cId="1891911918" sldId="344"/>
            <ac:spMk id="3" creationId="{77C9C890-ADC6-0AA7-BBC0-05E856AA7C3C}"/>
          </ac:spMkLst>
        </pc:spChg>
        <pc:picChg chg="add mod">
          <ac:chgData name="Ramesh Kumar" userId="d12fd59b4a856c49" providerId="LiveId" clId="{F68C9BB5-D6DF-492B-A9C1-92119512E533}" dt="2024-01-27T09:12:22.663" v="382"/>
          <ac:picMkLst>
            <pc:docMk/>
            <pc:sldMk cId="1891911918" sldId="344"/>
            <ac:picMk id="6" creationId="{0E025A81-0B05-0564-ACFB-17E021A2D56C}"/>
          </ac:picMkLst>
        </pc:picChg>
        <pc:picChg chg="del">
          <ac:chgData name="Ramesh Kumar" userId="d12fd59b4a856c49" providerId="LiveId" clId="{F68C9BB5-D6DF-492B-A9C1-92119512E533}" dt="2024-01-27T09:12:22.149" v="381" actId="478"/>
          <ac:picMkLst>
            <pc:docMk/>
            <pc:sldMk cId="1891911918" sldId="344"/>
            <ac:picMk id="11" creationId="{49A182F6-7675-85BB-3D88-12D0C8AC165D}"/>
          </ac:picMkLst>
        </pc:picChg>
      </pc:sldChg>
      <pc:sldChg chg="modSp add del mod">
        <pc:chgData name="Ramesh Kumar" userId="d12fd59b4a856c49" providerId="LiveId" clId="{F68C9BB5-D6DF-492B-A9C1-92119512E533}" dt="2024-02-02T12:20:23.479" v="812" actId="47"/>
        <pc:sldMkLst>
          <pc:docMk/>
          <pc:sldMk cId="4199279694" sldId="345"/>
        </pc:sldMkLst>
        <pc:spChg chg="mod">
          <ac:chgData name="Ramesh Kumar" userId="d12fd59b4a856c49" providerId="LiveId" clId="{F68C9BB5-D6DF-492B-A9C1-92119512E533}" dt="2024-01-27T09:15:03.236" v="417" actId="20577"/>
          <ac:spMkLst>
            <pc:docMk/>
            <pc:sldMk cId="4199279694" sldId="345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1-27T09:17:13.350" v="423" actId="108"/>
          <ac:spMkLst>
            <pc:docMk/>
            <pc:sldMk cId="4199279694" sldId="345"/>
            <ac:spMk id="3" creationId="{77C9C890-ADC6-0AA7-BBC0-05E856AA7C3C}"/>
          </ac:spMkLst>
        </pc:spChg>
      </pc:sldChg>
      <pc:sldChg chg="modSp add del mod">
        <pc:chgData name="Ramesh Kumar" userId="d12fd59b4a856c49" providerId="LiveId" clId="{F68C9BB5-D6DF-492B-A9C1-92119512E533}" dt="2024-02-02T12:20:23.479" v="812" actId="47"/>
        <pc:sldMkLst>
          <pc:docMk/>
          <pc:sldMk cId="2462081673" sldId="346"/>
        </pc:sldMkLst>
        <pc:spChg chg="mod">
          <ac:chgData name="Ramesh Kumar" userId="d12fd59b4a856c49" providerId="LiveId" clId="{F68C9BB5-D6DF-492B-A9C1-92119512E533}" dt="2024-01-27T09:19:03.167" v="441" actId="404"/>
          <ac:spMkLst>
            <pc:docMk/>
            <pc:sldMk cId="2462081673" sldId="346"/>
            <ac:spMk id="3" creationId="{77C9C890-ADC6-0AA7-BBC0-05E856AA7C3C}"/>
          </ac:spMkLst>
        </pc:spChg>
      </pc:sldChg>
      <pc:sldChg chg="modSp add del mod">
        <pc:chgData name="Ramesh Kumar" userId="d12fd59b4a856c49" providerId="LiveId" clId="{F68C9BB5-D6DF-492B-A9C1-92119512E533}" dt="2024-02-02T12:20:23.479" v="812" actId="47"/>
        <pc:sldMkLst>
          <pc:docMk/>
          <pc:sldMk cId="2427893451" sldId="347"/>
        </pc:sldMkLst>
        <pc:spChg chg="mod">
          <ac:chgData name="Ramesh Kumar" userId="d12fd59b4a856c49" providerId="LiveId" clId="{F68C9BB5-D6DF-492B-A9C1-92119512E533}" dt="2024-01-27T09:21:45" v="451" actId="20577"/>
          <ac:spMkLst>
            <pc:docMk/>
            <pc:sldMk cId="2427893451" sldId="347"/>
            <ac:spMk id="3" creationId="{77C9C890-ADC6-0AA7-BBC0-05E856AA7C3C}"/>
          </ac:spMkLst>
        </pc:spChg>
      </pc:sldChg>
      <pc:sldChg chg="modSp add del mod">
        <pc:chgData name="Ramesh Kumar" userId="d12fd59b4a856c49" providerId="LiveId" clId="{F68C9BB5-D6DF-492B-A9C1-92119512E533}" dt="2024-02-02T12:20:23.479" v="812" actId="47"/>
        <pc:sldMkLst>
          <pc:docMk/>
          <pc:sldMk cId="3636426741" sldId="348"/>
        </pc:sldMkLst>
        <pc:spChg chg="mod">
          <ac:chgData name="Ramesh Kumar" userId="d12fd59b4a856c49" providerId="LiveId" clId="{F68C9BB5-D6DF-492B-A9C1-92119512E533}" dt="2024-01-27T09:23:21.046" v="460" actId="20577"/>
          <ac:spMkLst>
            <pc:docMk/>
            <pc:sldMk cId="3636426741" sldId="348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20:56.310" v="816" actId="20577"/>
        <pc:sldMkLst>
          <pc:docMk/>
          <pc:sldMk cId="2567719827" sldId="349"/>
        </pc:sldMkLst>
        <pc:spChg chg="mod">
          <ac:chgData name="Ramesh Kumar" userId="d12fd59b4a856c49" providerId="LiveId" clId="{F68C9BB5-D6DF-492B-A9C1-92119512E533}" dt="2024-01-29T09:56:11.874" v="477" actId="20577"/>
          <ac:spMkLst>
            <pc:docMk/>
            <pc:sldMk cId="2567719827" sldId="349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2-02T12:20:56.310" v="816" actId="20577"/>
          <ac:spMkLst>
            <pc:docMk/>
            <pc:sldMk cId="2567719827" sldId="349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1-29T09:58:55.452" v="496"/>
        <pc:sldMkLst>
          <pc:docMk/>
          <pc:sldMk cId="3966104856" sldId="350"/>
        </pc:sldMkLst>
        <pc:spChg chg="mod">
          <ac:chgData name="Ramesh Kumar" userId="d12fd59b4a856c49" providerId="LiveId" clId="{F68C9BB5-D6DF-492B-A9C1-92119512E533}" dt="2024-01-29T09:58:55.452" v="496"/>
          <ac:spMkLst>
            <pc:docMk/>
            <pc:sldMk cId="3966104856" sldId="350"/>
            <ac:spMk id="4" creationId="{305E10E9-9AB7-0642-D4C4-DDFDAB7B5B2C}"/>
          </ac:spMkLst>
        </pc:spChg>
      </pc:sldChg>
      <pc:sldChg chg="modSp add mod">
        <pc:chgData name="Ramesh Kumar" userId="d12fd59b4a856c49" providerId="LiveId" clId="{F68C9BB5-D6DF-492B-A9C1-92119512E533}" dt="2024-02-01T08:16:54.383" v="533" actId="20577"/>
        <pc:sldMkLst>
          <pc:docMk/>
          <pc:sldMk cId="3383011178" sldId="351"/>
        </pc:sldMkLst>
        <pc:spChg chg="mod">
          <ac:chgData name="Ramesh Kumar" userId="d12fd59b4a856c49" providerId="LiveId" clId="{F68C9BB5-D6DF-492B-A9C1-92119512E533}" dt="2024-02-01T08:15:57.560" v="520" actId="20577"/>
          <ac:spMkLst>
            <pc:docMk/>
            <pc:sldMk cId="3383011178" sldId="351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2-01T08:16:54.383" v="533" actId="20577"/>
          <ac:spMkLst>
            <pc:docMk/>
            <pc:sldMk cId="3383011178" sldId="351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18:09.884" v="544" actId="108"/>
        <pc:sldMkLst>
          <pc:docMk/>
          <pc:sldMk cId="1799966056" sldId="352"/>
        </pc:sldMkLst>
        <pc:spChg chg="mod">
          <ac:chgData name="Ramesh Kumar" userId="d12fd59b4a856c49" providerId="LiveId" clId="{F68C9BB5-D6DF-492B-A9C1-92119512E533}" dt="2024-02-01T08:18:09.884" v="544" actId="108"/>
          <ac:spMkLst>
            <pc:docMk/>
            <pc:sldMk cId="1799966056" sldId="352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19:06.485" v="552" actId="20577"/>
        <pc:sldMkLst>
          <pc:docMk/>
          <pc:sldMk cId="2027997904" sldId="353"/>
        </pc:sldMkLst>
        <pc:spChg chg="mod">
          <ac:chgData name="Ramesh Kumar" userId="d12fd59b4a856c49" providerId="LiveId" clId="{F68C9BB5-D6DF-492B-A9C1-92119512E533}" dt="2024-02-01T08:19:06.485" v="552" actId="20577"/>
          <ac:spMkLst>
            <pc:docMk/>
            <pc:sldMk cId="2027997904" sldId="353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29:59.348" v="580" actId="20577"/>
        <pc:sldMkLst>
          <pc:docMk/>
          <pc:sldMk cId="52065333" sldId="354"/>
        </pc:sldMkLst>
        <pc:spChg chg="mod">
          <ac:chgData name="Ramesh Kumar" userId="d12fd59b4a856c49" providerId="LiveId" clId="{F68C9BB5-D6DF-492B-A9C1-92119512E533}" dt="2024-02-01T08:29:59.348" v="580" actId="20577"/>
          <ac:spMkLst>
            <pc:docMk/>
            <pc:sldMk cId="52065333" sldId="354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29:12.916" v="575" actId="20577"/>
        <pc:sldMkLst>
          <pc:docMk/>
          <pc:sldMk cId="2059275065" sldId="355"/>
        </pc:sldMkLst>
        <pc:spChg chg="mod">
          <ac:chgData name="Ramesh Kumar" userId="d12fd59b4a856c49" providerId="LiveId" clId="{F68C9BB5-D6DF-492B-A9C1-92119512E533}" dt="2024-02-01T08:29:12.916" v="575" actId="20577"/>
          <ac:spMkLst>
            <pc:docMk/>
            <pc:sldMk cId="2059275065" sldId="355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30:53.102" v="591" actId="20577"/>
        <pc:sldMkLst>
          <pc:docMk/>
          <pc:sldMk cId="4090365518" sldId="356"/>
        </pc:sldMkLst>
        <pc:spChg chg="mod">
          <ac:chgData name="Ramesh Kumar" userId="d12fd59b4a856c49" providerId="LiveId" clId="{F68C9BB5-D6DF-492B-A9C1-92119512E533}" dt="2024-02-01T08:30:53.102" v="591" actId="20577"/>
          <ac:spMkLst>
            <pc:docMk/>
            <pc:sldMk cId="4090365518" sldId="356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31:48.072" v="603" actId="20577"/>
        <pc:sldMkLst>
          <pc:docMk/>
          <pc:sldMk cId="3804202310" sldId="357"/>
        </pc:sldMkLst>
        <pc:spChg chg="mod">
          <ac:chgData name="Ramesh Kumar" userId="d12fd59b4a856c49" providerId="LiveId" clId="{F68C9BB5-D6DF-492B-A9C1-92119512E533}" dt="2024-02-01T08:31:48.072" v="603" actId="20577"/>
          <ac:spMkLst>
            <pc:docMk/>
            <pc:sldMk cId="3804202310" sldId="357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33:51.812" v="616" actId="1076"/>
        <pc:sldMkLst>
          <pc:docMk/>
          <pc:sldMk cId="2114054198" sldId="358"/>
        </pc:sldMkLst>
        <pc:spChg chg="mod">
          <ac:chgData name="Ramesh Kumar" userId="d12fd59b4a856c49" providerId="LiveId" clId="{F68C9BB5-D6DF-492B-A9C1-92119512E533}" dt="2024-02-01T08:33:51.812" v="616" actId="1076"/>
          <ac:spMkLst>
            <pc:docMk/>
            <pc:sldMk cId="2114054198" sldId="358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34:36.289" v="630" actId="313"/>
        <pc:sldMkLst>
          <pc:docMk/>
          <pc:sldMk cId="3445351760" sldId="359"/>
        </pc:sldMkLst>
        <pc:spChg chg="mod">
          <ac:chgData name="Ramesh Kumar" userId="d12fd59b4a856c49" providerId="LiveId" clId="{F68C9BB5-D6DF-492B-A9C1-92119512E533}" dt="2024-02-01T08:34:36.289" v="630" actId="313"/>
          <ac:spMkLst>
            <pc:docMk/>
            <pc:sldMk cId="3445351760" sldId="359"/>
            <ac:spMk id="3" creationId="{77C9C890-ADC6-0AA7-BBC0-05E856AA7C3C}"/>
          </ac:spMkLst>
        </pc:spChg>
      </pc:sldChg>
      <pc:sldChg chg="add">
        <pc:chgData name="Ramesh Kumar" userId="d12fd59b4a856c49" providerId="LiveId" clId="{F68C9BB5-D6DF-492B-A9C1-92119512E533}" dt="2024-02-01T08:37:29.218" v="632"/>
        <pc:sldMkLst>
          <pc:docMk/>
          <pc:sldMk cId="1574209889" sldId="360"/>
        </pc:sldMkLst>
      </pc:sldChg>
      <pc:sldChg chg="modSp add mod">
        <pc:chgData name="Ramesh Kumar" userId="d12fd59b4a856c49" providerId="LiveId" clId="{F68C9BB5-D6DF-492B-A9C1-92119512E533}" dt="2024-02-01T08:39:36.782" v="642" actId="20577"/>
        <pc:sldMkLst>
          <pc:docMk/>
          <pc:sldMk cId="2880334003" sldId="361"/>
        </pc:sldMkLst>
        <pc:spChg chg="mod">
          <ac:chgData name="Ramesh Kumar" userId="d12fd59b4a856c49" providerId="LiveId" clId="{F68C9BB5-D6DF-492B-A9C1-92119512E533}" dt="2024-02-01T08:39:36.782" v="642" actId="20577"/>
          <ac:spMkLst>
            <pc:docMk/>
            <pc:sldMk cId="2880334003" sldId="361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1T08:40:43.161" v="653" actId="20577"/>
        <pc:sldMkLst>
          <pc:docMk/>
          <pc:sldMk cId="2556168197" sldId="362"/>
        </pc:sldMkLst>
        <pc:spChg chg="mod">
          <ac:chgData name="Ramesh Kumar" userId="d12fd59b4a856c49" providerId="LiveId" clId="{F68C9BB5-D6DF-492B-A9C1-92119512E533}" dt="2024-02-01T08:40:43.161" v="653" actId="20577"/>
          <ac:spMkLst>
            <pc:docMk/>
            <pc:sldMk cId="2556168197" sldId="362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08:18.250" v="687" actId="113"/>
        <pc:sldMkLst>
          <pc:docMk/>
          <pc:sldMk cId="2976182760" sldId="363"/>
        </pc:sldMkLst>
        <pc:spChg chg="mod">
          <ac:chgData name="Ramesh Kumar" userId="d12fd59b4a856c49" providerId="LiveId" clId="{F68C9BB5-D6DF-492B-A9C1-92119512E533}" dt="2024-02-02T12:00:42.740" v="678" actId="404"/>
          <ac:spMkLst>
            <pc:docMk/>
            <pc:sldMk cId="2976182760" sldId="363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2-02T12:08:18.250" v="687" actId="113"/>
          <ac:spMkLst>
            <pc:docMk/>
            <pc:sldMk cId="2976182760" sldId="363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09:48.796" v="708" actId="20577"/>
        <pc:sldMkLst>
          <pc:docMk/>
          <pc:sldMk cId="828997497" sldId="364"/>
        </pc:sldMkLst>
        <pc:spChg chg="mod">
          <ac:chgData name="Ramesh Kumar" userId="d12fd59b4a856c49" providerId="LiveId" clId="{F68C9BB5-D6DF-492B-A9C1-92119512E533}" dt="2024-02-02T12:09:12.873" v="697" actId="20577"/>
          <ac:spMkLst>
            <pc:docMk/>
            <pc:sldMk cId="828997497" sldId="364"/>
            <ac:spMk id="2" creationId="{F0984788-646A-CF90-D67D-14752A71745D}"/>
          </ac:spMkLst>
        </pc:spChg>
        <pc:spChg chg="mod">
          <ac:chgData name="Ramesh Kumar" userId="d12fd59b4a856c49" providerId="LiveId" clId="{F68C9BB5-D6DF-492B-A9C1-92119512E533}" dt="2024-02-02T12:09:48.796" v="708" actId="20577"/>
          <ac:spMkLst>
            <pc:docMk/>
            <pc:sldMk cId="828997497" sldId="364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10:33.330" v="725" actId="20577"/>
        <pc:sldMkLst>
          <pc:docMk/>
          <pc:sldMk cId="3981697857" sldId="365"/>
        </pc:sldMkLst>
        <pc:spChg chg="mod">
          <ac:chgData name="Ramesh Kumar" userId="d12fd59b4a856c49" providerId="LiveId" clId="{F68C9BB5-D6DF-492B-A9C1-92119512E533}" dt="2024-02-02T12:10:33.330" v="725" actId="20577"/>
          <ac:spMkLst>
            <pc:docMk/>
            <pc:sldMk cId="3981697857" sldId="365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11:15.475" v="736" actId="5793"/>
        <pc:sldMkLst>
          <pc:docMk/>
          <pc:sldMk cId="3773282419" sldId="366"/>
        </pc:sldMkLst>
        <pc:spChg chg="mod">
          <ac:chgData name="Ramesh Kumar" userId="d12fd59b4a856c49" providerId="LiveId" clId="{F68C9BB5-D6DF-492B-A9C1-92119512E533}" dt="2024-02-02T12:11:15.475" v="736" actId="5793"/>
          <ac:spMkLst>
            <pc:docMk/>
            <pc:sldMk cId="3773282419" sldId="366"/>
            <ac:spMk id="3" creationId="{77C9C890-ADC6-0AA7-BBC0-05E856AA7C3C}"/>
          </ac:spMkLst>
        </pc:spChg>
      </pc:sldChg>
      <pc:sldChg chg="addSp delSp modSp add mod">
        <pc:chgData name="Ramesh Kumar" userId="d12fd59b4a856c49" providerId="LiveId" clId="{F68C9BB5-D6DF-492B-A9C1-92119512E533}" dt="2024-02-02T12:16:16.539" v="754" actId="20577"/>
        <pc:sldMkLst>
          <pc:docMk/>
          <pc:sldMk cId="3079752946" sldId="367"/>
        </pc:sldMkLst>
        <pc:spChg chg="mod">
          <ac:chgData name="Ramesh Kumar" userId="d12fd59b4a856c49" providerId="LiveId" clId="{F68C9BB5-D6DF-492B-A9C1-92119512E533}" dt="2024-02-02T12:16:16.539" v="754" actId="20577"/>
          <ac:spMkLst>
            <pc:docMk/>
            <pc:sldMk cId="3079752946" sldId="367"/>
            <ac:spMk id="3" creationId="{77C9C890-ADC6-0AA7-BBC0-05E856AA7C3C}"/>
          </ac:spMkLst>
        </pc:spChg>
        <pc:spChg chg="add del">
          <ac:chgData name="Ramesh Kumar" userId="d12fd59b4a856c49" providerId="LiveId" clId="{F68C9BB5-D6DF-492B-A9C1-92119512E533}" dt="2024-02-02T12:15:36.631" v="743" actId="22"/>
          <ac:spMkLst>
            <pc:docMk/>
            <pc:sldMk cId="3079752946" sldId="367"/>
            <ac:spMk id="8" creationId="{A14ABE90-D32B-4018-37FA-B12EBA6CEB1E}"/>
          </ac:spMkLst>
        </pc:spChg>
      </pc:sldChg>
      <pc:sldChg chg="modSp add mod">
        <pc:chgData name="Ramesh Kumar" userId="d12fd59b4a856c49" providerId="LiveId" clId="{F68C9BB5-D6DF-492B-A9C1-92119512E533}" dt="2024-02-02T12:17:03.649" v="763" actId="20577"/>
        <pc:sldMkLst>
          <pc:docMk/>
          <pc:sldMk cId="3898513482" sldId="368"/>
        </pc:sldMkLst>
        <pc:spChg chg="mod">
          <ac:chgData name="Ramesh Kumar" userId="d12fd59b4a856c49" providerId="LiveId" clId="{F68C9BB5-D6DF-492B-A9C1-92119512E533}" dt="2024-02-02T12:17:03.649" v="763" actId="20577"/>
          <ac:spMkLst>
            <pc:docMk/>
            <pc:sldMk cId="3898513482" sldId="368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17:52.928" v="774" actId="20577"/>
        <pc:sldMkLst>
          <pc:docMk/>
          <pc:sldMk cId="3184735451" sldId="369"/>
        </pc:sldMkLst>
        <pc:spChg chg="mod">
          <ac:chgData name="Ramesh Kumar" userId="d12fd59b4a856c49" providerId="LiveId" clId="{F68C9BB5-D6DF-492B-A9C1-92119512E533}" dt="2024-02-02T12:17:52.928" v="774" actId="20577"/>
          <ac:spMkLst>
            <pc:docMk/>
            <pc:sldMk cId="3184735451" sldId="369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18:31.184" v="787" actId="5793"/>
        <pc:sldMkLst>
          <pc:docMk/>
          <pc:sldMk cId="4025159999" sldId="370"/>
        </pc:sldMkLst>
        <pc:spChg chg="mod">
          <ac:chgData name="Ramesh Kumar" userId="d12fd59b4a856c49" providerId="LiveId" clId="{F68C9BB5-D6DF-492B-A9C1-92119512E533}" dt="2024-02-02T12:18:31.184" v="787" actId="5793"/>
          <ac:spMkLst>
            <pc:docMk/>
            <pc:sldMk cId="4025159999" sldId="370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19:22.627" v="798" actId="20577"/>
        <pc:sldMkLst>
          <pc:docMk/>
          <pc:sldMk cId="2555562400" sldId="371"/>
        </pc:sldMkLst>
        <pc:spChg chg="mod">
          <ac:chgData name="Ramesh Kumar" userId="d12fd59b4a856c49" providerId="LiveId" clId="{F68C9BB5-D6DF-492B-A9C1-92119512E533}" dt="2024-02-02T12:19:22.627" v="798" actId="20577"/>
          <ac:spMkLst>
            <pc:docMk/>
            <pc:sldMk cId="2555562400" sldId="371"/>
            <ac:spMk id="3" creationId="{77C9C890-ADC6-0AA7-BBC0-05E856AA7C3C}"/>
          </ac:spMkLst>
        </pc:spChg>
      </pc:sldChg>
      <pc:sldChg chg="modSp add mod">
        <pc:chgData name="Ramesh Kumar" userId="d12fd59b4a856c49" providerId="LiveId" clId="{F68C9BB5-D6DF-492B-A9C1-92119512E533}" dt="2024-02-02T12:20:08.588" v="810" actId="5793"/>
        <pc:sldMkLst>
          <pc:docMk/>
          <pc:sldMk cId="1868665518" sldId="372"/>
        </pc:sldMkLst>
        <pc:spChg chg="mod">
          <ac:chgData name="Ramesh Kumar" userId="d12fd59b4a856c49" providerId="LiveId" clId="{F68C9BB5-D6DF-492B-A9C1-92119512E533}" dt="2024-02-02T12:20:08.588" v="810" actId="5793"/>
          <ac:spMkLst>
            <pc:docMk/>
            <pc:sldMk cId="1868665518" sldId="372"/>
            <ac:spMk id="3" creationId="{77C9C890-ADC6-0AA7-BBC0-05E856AA7C3C}"/>
          </ac:spMkLst>
        </pc:spChg>
      </pc:sldChg>
    </pc:docChg>
  </pc:docChgLst>
  <pc:docChgLst>
    <pc:chgData name="Ramesh Kumar" userId="d12fd59b4a856c49" providerId="LiveId" clId="{FB7ED8A1-6B40-481B-AE1F-3B14A5ADA67A}"/>
    <pc:docChg chg="undo custSel addSld delSld modSld sldOrd">
      <pc:chgData name="Ramesh Kumar" userId="d12fd59b4a856c49" providerId="LiveId" clId="{FB7ED8A1-6B40-481B-AE1F-3B14A5ADA67A}" dt="2024-02-06T02:38:16.410" v="546" actId="1076"/>
      <pc:docMkLst>
        <pc:docMk/>
      </pc:docMkLst>
      <pc:sldChg chg="modSp mod">
        <pc:chgData name="Ramesh Kumar" userId="d12fd59b4a856c49" providerId="LiveId" clId="{FB7ED8A1-6B40-481B-AE1F-3B14A5ADA67A}" dt="2024-02-04T19:11:46.995" v="360" actId="1076"/>
        <pc:sldMkLst>
          <pc:docMk/>
          <pc:sldMk cId="855215445" sldId="325"/>
        </pc:sldMkLst>
        <pc:spChg chg="mod">
          <ac:chgData name="Ramesh Kumar" userId="d12fd59b4a856c49" providerId="LiveId" clId="{FB7ED8A1-6B40-481B-AE1F-3B14A5ADA67A}" dt="2024-02-04T19:11:28.667" v="359" actId="20577"/>
          <ac:spMkLst>
            <pc:docMk/>
            <pc:sldMk cId="855215445" sldId="325"/>
            <ac:spMk id="4" creationId="{305E10E9-9AB7-0642-D4C4-DDFDAB7B5B2C}"/>
          </ac:spMkLst>
        </pc:spChg>
        <pc:picChg chg="mod">
          <ac:chgData name="Ramesh Kumar" userId="d12fd59b4a856c49" providerId="LiveId" clId="{FB7ED8A1-6B40-481B-AE1F-3B14A5ADA67A}" dt="2024-02-04T19:11:46.995" v="360" actId="1076"/>
          <ac:picMkLst>
            <pc:docMk/>
            <pc:sldMk cId="855215445" sldId="325"/>
            <ac:picMk id="3" creationId="{AED405BC-B330-FAC8-81B8-A6F0ED6ECEEE}"/>
          </ac:picMkLst>
        </pc:picChg>
      </pc:sldChg>
      <pc:sldChg chg="del">
        <pc:chgData name="Ramesh Kumar" userId="d12fd59b4a856c49" providerId="LiveId" clId="{FB7ED8A1-6B40-481B-AE1F-3B14A5ADA67A}" dt="2024-02-04T17:32:42.999" v="3" actId="47"/>
        <pc:sldMkLst>
          <pc:docMk/>
          <pc:sldMk cId="2910866480" sldId="326"/>
        </pc:sldMkLst>
      </pc:sldChg>
      <pc:sldChg chg="modSp mod">
        <pc:chgData name="Ramesh Kumar" userId="d12fd59b4a856c49" providerId="LiveId" clId="{FB7ED8A1-6B40-481B-AE1F-3B14A5ADA67A}" dt="2024-02-04T17:49:12.931" v="39" actId="20577"/>
        <pc:sldMkLst>
          <pc:docMk/>
          <pc:sldMk cId="2810133685" sldId="327"/>
        </pc:sldMkLst>
        <pc:spChg chg="mod">
          <ac:chgData name="Ramesh Kumar" userId="d12fd59b4a856c49" providerId="LiveId" clId="{FB7ED8A1-6B40-481B-AE1F-3B14A5ADA67A}" dt="2024-02-04T17:37:19.941" v="10" actId="1076"/>
          <ac:spMkLst>
            <pc:docMk/>
            <pc:sldMk cId="2810133685" sldId="327"/>
            <ac:spMk id="2" creationId="{F0984788-646A-CF90-D67D-14752A71745D}"/>
          </ac:spMkLst>
        </pc:spChg>
        <pc:spChg chg="mod">
          <ac:chgData name="Ramesh Kumar" userId="d12fd59b4a856c49" providerId="LiveId" clId="{FB7ED8A1-6B40-481B-AE1F-3B14A5ADA67A}" dt="2024-02-04T17:49:12.931" v="39" actId="20577"/>
          <ac:spMkLst>
            <pc:docMk/>
            <pc:sldMk cId="2810133685" sldId="327"/>
            <ac:spMk id="3" creationId="{77C9C890-ADC6-0AA7-BBC0-05E856AA7C3C}"/>
          </ac:spMkLst>
        </pc:sp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759989880" sldId="340"/>
        </pc:sldMkLst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675353256" sldId="342"/>
        </pc:sldMkLst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3571002683" sldId="343"/>
        </pc:sldMkLst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2567719827" sldId="349"/>
        </pc:sldMkLst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3383011178" sldId="351"/>
        </pc:sldMkLst>
      </pc:sldChg>
      <pc:sldChg chg="addSp delSp modSp add mod ord">
        <pc:chgData name="Ramesh Kumar" userId="d12fd59b4a856c49" providerId="LiveId" clId="{FB7ED8A1-6B40-481B-AE1F-3B14A5ADA67A}" dt="2024-02-04T17:52:39.337" v="57"/>
        <pc:sldMkLst>
          <pc:docMk/>
          <pc:sldMk cId="4210562611" sldId="351"/>
        </pc:sldMkLst>
        <pc:spChg chg="mod">
          <ac:chgData name="Ramesh Kumar" userId="d12fd59b4a856c49" providerId="LiveId" clId="{FB7ED8A1-6B40-481B-AE1F-3B14A5ADA67A}" dt="2024-02-04T17:48:20.572" v="32" actId="403"/>
          <ac:spMkLst>
            <pc:docMk/>
            <pc:sldMk cId="4210562611" sldId="351"/>
            <ac:spMk id="2" creationId="{EAA1BA8B-6B12-A737-57EF-C34C41ADFC3B}"/>
          </ac:spMkLst>
        </pc:spChg>
        <pc:spChg chg="mod">
          <ac:chgData name="Ramesh Kumar" userId="d12fd59b4a856c49" providerId="LiveId" clId="{FB7ED8A1-6B40-481B-AE1F-3B14A5ADA67A}" dt="2024-02-04T17:52:21.004" v="54" actId="404"/>
          <ac:spMkLst>
            <pc:docMk/>
            <pc:sldMk cId="4210562611" sldId="351"/>
            <ac:spMk id="3" creationId="{21DD211A-004E-E09E-F6A7-B7AD2D1BAA9D}"/>
          </ac:spMkLst>
        </pc:spChg>
        <pc:spChg chg="add del mod">
          <ac:chgData name="Ramesh Kumar" userId="d12fd59b4a856c49" providerId="LiveId" clId="{FB7ED8A1-6B40-481B-AE1F-3B14A5ADA67A}" dt="2024-02-04T17:50:41.618" v="49"/>
          <ac:spMkLst>
            <pc:docMk/>
            <pc:sldMk cId="4210562611" sldId="351"/>
            <ac:spMk id="6" creationId="{2522A141-19B9-AE89-0FD8-7B4710313F00}"/>
          </ac:spMkLst>
        </pc:sp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1799966056" sldId="352"/>
        </pc:sldMkLst>
      </pc:sldChg>
      <pc:sldChg chg="modSp add mod">
        <pc:chgData name="Ramesh Kumar" userId="d12fd59b4a856c49" providerId="LiveId" clId="{FB7ED8A1-6B40-481B-AE1F-3B14A5ADA67A}" dt="2024-02-04T17:54:33.226" v="71" actId="108"/>
        <pc:sldMkLst>
          <pc:docMk/>
          <pc:sldMk cId="2966089592" sldId="352"/>
        </pc:sldMkLst>
        <pc:spChg chg="mod">
          <ac:chgData name="Ramesh Kumar" userId="d12fd59b4a856c49" providerId="LiveId" clId="{FB7ED8A1-6B40-481B-AE1F-3B14A5ADA67A}" dt="2024-02-04T17:52:53.189" v="65" actId="403"/>
          <ac:spMkLst>
            <pc:docMk/>
            <pc:sldMk cId="2966089592" sldId="352"/>
            <ac:spMk id="2" creationId="{6F493070-B2D1-C39C-73A0-F938FF8774A1}"/>
          </ac:spMkLst>
        </pc:spChg>
        <pc:spChg chg="mod">
          <ac:chgData name="Ramesh Kumar" userId="d12fd59b4a856c49" providerId="LiveId" clId="{FB7ED8A1-6B40-481B-AE1F-3B14A5ADA67A}" dt="2024-02-04T17:54:33.226" v="71" actId="108"/>
          <ac:spMkLst>
            <pc:docMk/>
            <pc:sldMk cId="2966089592" sldId="352"/>
            <ac:spMk id="3" creationId="{3E4146EB-8FCF-8C84-1901-0F6210DE3F7A}"/>
          </ac:spMkLst>
        </pc:spChg>
      </pc:sldChg>
      <pc:sldChg chg="modSp add mod">
        <pc:chgData name="Ramesh Kumar" userId="d12fd59b4a856c49" providerId="LiveId" clId="{FB7ED8A1-6B40-481B-AE1F-3B14A5ADA67A}" dt="2024-02-04T17:58:09.521" v="86" actId="108"/>
        <pc:sldMkLst>
          <pc:docMk/>
          <pc:sldMk cId="1693842559" sldId="353"/>
        </pc:sldMkLst>
        <pc:spChg chg="mod">
          <ac:chgData name="Ramesh Kumar" userId="d12fd59b4a856c49" providerId="LiveId" clId="{FB7ED8A1-6B40-481B-AE1F-3B14A5ADA67A}" dt="2024-02-04T17:56:53.184" v="80" actId="403"/>
          <ac:spMkLst>
            <pc:docMk/>
            <pc:sldMk cId="1693842559" sldId="353"/>
            <ac:spMk id="2" creationId="{E3962747-4521-88D7-FECC-8F32DA926B7E}"/>
          </ac:spMkLst>
        </pc:spChg>
        <pc:spChg chg="mod">
          <ac:chgData name="Ramesh Kumar" userId="d12fd59b4a856c49" providerId="LiveId" clId="{FB7ED8A1-6B40-481B-AE1F-3B14A5ADA67A}" dt="2024-02-04T17:58:09.521" v="86" actId="108"/>
          <ac:spMkLst>
            <pc:docMk/>
            <pc:sldMk cId="1693842559" sldId="353"/>
            <ac:spMk id="3" creationId="{995F650A-5F76-F9D9-83B9-FA398DCF80B0}"/>
          </ac:spMkLst>
        </pc:sp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2027997904" sldId="353"/>
        </pc:sldMkLst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52065333" sldId="354"/>
        </pc:sldMkLst>
      </pc:sldChg>
      <pc:sldChg chg="addSp delSp modSp add mod">
        <pc:chgData name="Ramesh Kumar" userId="d12fd59b4a856c49" providerId="LiveId" clId="{FB7ED8A1-6B40-481B-AE1F-3B14A5ADA67A}" dt="2024-02-04T17:59:12.871" v="92" actId="478"/>
        <pc:sldMkLst>
          <pc:docMk/>
          <pc:sldMk cId="3850286698" sldId="354"/>
        </pc:sldMkLst>
        <pc:spChg chg="del">
          <ac:chgData name="Ramesh Kumar" userId="d12fd59b4a856c49" providerId="LiveId" clId="{FB7ED8A1-6B40-481B-AE1F-3B14A5ADA67A}" dt="2024-02-04T17:59:08.063" v="91" actId="478"/>
          <ac:spMkLst>
            <pc:docMk/>
            <pc:sldMk cId="3850286698" sldId="354"/>
            <ac:spMk id="2" creationId="{B8575880-6F42-BAE0-ACA9-6F8F57769AFC}"/>
          </ac:spMkLst>
        </pc:spChg>
        <pc:spChg chg="mod">
          <ac:chgData name="Ramesh Kumar" userId="d12fd59b4a856c49" providerId="LiveId" clId="{FB7ED8A1-6B40-481B-AE1F-3B14A5ADA67A}" dt="2024-02-04T17:59:04.156" v="90" actId="20577"/>
          <ac:spMkLst>
            <pc:docMk/>
            <pc:sldMk cId="3850286698" sldId="354"/>
            <ac:spMk id="4" creationId="{06D2843E-A5DC-A643-E07E-BF3A7D43C2CD}"/>
          </ac:spMkLst>
        </pc:spChg>
        <pc:spChg chg="add del mod">
          <ac:chgData name="Ramesh Kumar" userId="d12fd59b4a856c49" providerId="LiveId" clId="{FB7ED8A1-6B40-481B-AE1F-3B14A5ADA67A}" dt="2024-02-04T17:59:12.871" v="92" actId="478"/>
          <ac:spMkLst>
            <pc:docMk/>
            <pc:sldMk cId="3850286698" sldId="354"/>
            <ac:spMk id="6" creationId="{7B104F3F-1FA5-4195-EAEB-7C3502C991DD}"/>
          </ac:spMkLst>
        </pc:spChg>
        <pc:picChg chg="del">
          <ac:chgData name="Ramesh Kumar" userId="d12fd59b4a856c49" providerId="LiveId" clId="{FB7ED8A1-6B40-481B-AE1F-3B14A5ADA67A}" dt="2024-02-04T17:58:55.784" v="88" actId="478"/>
          <ac:picMkLst>
            <pc:docMk/>
            <pc:sldMk cId="3850286698" sldId="354"/>
            <ac:picMk id="3" creationId="{4745390F-A592-A356-003C-B1A57E939466}"/>
          </ac:picMkLst>
        </pc:pic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2059275065" sldId="355"/>
        </pc:sldMkLst>
      </pc:sldChg>
      <pc:sldChg chg="modSp add mod">
        <pc:chgData name="Ramesh Kumar" userId="d12fd59b4a856c49" providerId="LiveId" clId="{FB7ED8A1-6B40-481B-AE1F-3B14A5ADA67A}" dt="2024-02-04T18:01:14.437" v="112" actId="113"/>
        <pc:sldMkLst>
          <pc:docMk/>
          <pc:sldMk cId="3101630211" sldId="355"/>
        </pc:sldMkLst>
        <pc:spChg chg="mod">
          <ac:chgData name="Ramesh Kumar" userId="d12fd59b4a856c49" providerId="LiveId" clId="{FB7ED8A1-6B40-481B-AE1F-3B14A5ADA67A}" dt="2024-02-04T18:00:17.739" v="102" actId="403"/>
          <ac:spMkLst>
            <pc:docMk/>
            <pc:sldMk cId="3101630211" sldId="355"/>
            <ac:spMk id="2" creationId="{F1F194DF-EE41-D505-02B6-FBC61963351D}"/>
          </ac:spMkLst>
        </pc:spChg>
        <pc:spChg chg="mod">
          <ac:chgData name="Ramesh Kumar" userId="d12fd59b4a856c49" providerId="LiveId" clId="{FB7ED8A1-6B40-481B-AE1F-3B14A5ADA67A}" dt="2024-02-04T18:01:14.437" v="112" actId="113"/>
          <ac:spMkLst>
            <pc:docMk/>
            <pc:sldMk cId="3101630211" sldId="355"/>
            <ac:spMk id="3" creationId="{A85AAE51-DD3A-858C-2B21-280327B35182}"/>
          </ac:spMkLst>
        </pc:spChg>
      </pc:sldChg>
      <pc:sldChg chg="addSp delSp modSp add mod">
        <pc:chgData name="Ramesh Kumar" userId="d12fd59b4a856c49" providerId="LiveId" clId="{FB7ED8A1-6B40-481B-AE1F-3B14A5ADA67A}" dt="2024-02-04T18:03:35.902" v="132" actId="22"/>
        <pc:sldMkLst>
          <pc:docMk/>
          <pc:sldMk cId="2772236858" sldId="356"/>
        </pc:sldMkLst>
        <pc:spChg chg="mod">
          <ac:chgData name="Ramesh Kumar" userId="d12fd59b4a856c49" providerId="LiveId" clId="{FB7ED8A1-6B40-481B-AE1F-3B14A5ADA67A}" dt="2024-02-04T18:01:57.787" v="122" actId="403"/>
          <ac:spMkLst>
            <pc:docMk/>
            <pc:sldMk cId="2772236858" sldId="356"/>
            <ac:spMk id="2" creationId="{001F0FF6-0591-FC8C-FE0C-29775BBE414C}"/>
          </ac:spMkLst>
        </pc:spChg>
        <pc:spChg chg="mod">
          <ac:chgData name="Ramesh Kumar" userId="d12fd59b4a856c49" providerId="LiveId" clId="{FB7ED8A1-6B40-481B-AE1F-3B14A5ADA67A}" dt="2024-02-04T18:02:49.801" v="124" actId="108"/>
          <ac:spMkLst>
            <pc:docMk/>
            <pc:sldMk cId="2772236858" sldId="356"/>
            <ac:spMk id="3" creationId="{21BE2676-AFEA-728F-665F-B442E04970AA}"/>
          </ac:spMkLst>
        </pc:spChg>
        <pc:spChg chg="add del mod">
          <ac:chgData name="Ramesh Kumar" userId="d12fd59b4a856c49" providerId="LiveId" clId="{FB7ED8A1-6B40-481B-AE1F-3B14A5ADA67A}" dt="2024-02-04T18:03:05.907" v="128" actId="22"/>
          <ac:spMkLst>
            <pc:docMk/>
            <pc:sldMk cId="2772236858" sldId="356"/>
            <ac:spMk id="7" creationId="{F3867E07-5F28-FF95-B960-961F243377DC}"/>
          </ac:spMkLst>
        </pc:spChg>
        <pc:spChg chg="add del">
          <ac:chgData name="Ramesh Kumar" userId="d12fd59b4a856c49" providerId="LiveId" clId="{FB7ED8A1-6B40-481B-AE1F-3B14A5ADA67A}" dt="2024-02-04T18:03:12.119" v="130" actId="22"/>
          <ac:spMkLst>
            <pc:docMk/>
            <pc:sldMk cId="2772236858" sldId="356"/>
            <ac:spMk id="9" creationId="{EA8A3F67-8A7D-84F5-68E6-B55E9FF84398}"/>
          </ac:spMkLst>
        </pc:spChg>
        <pc:spChg chg="add del">
          <ac:chgData name="Ramesh Kumar" userId="d12fd59b4a856c49" providerId="LiveId" clId="{FB7ED8A1-6B40-481B-AE1F-3B14A5ADA67A}" dt="2024-02-04T18:03:35.902" v="132" actId="22"/>
          <ac:spMkLst>
            <pc:docMk/>
            <pc:sldMk cId="2772236858" sldId="356"/>
            <ac:spMk id="12" creationId="{0D0484FC-3600-B44F-AD62-0E39B065021F}"/>
          </ac:spMkLst>
        </pc:sp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4090365518" sldId="356"/>
        </pc:sldMkLst>
      </pc:sldChg>
      <pc:sldChg chg="addSp delSp modSp add mod">
        <pc:chgData name="Ramesh Kumar" userId="d12fd59b4a856c49" providerId="LiveId" clId="{FB7ED8A1-6B40-481B-AE1F-3B14A5ADA67A}" dt="2024-02-04T18:05:42.416" v="145" actId="22"/>
        <pc:sldMkLst>
          <pc:docMk/>
          <pc:sldMk cId="1631865710" sldId="357"/>
        </pc:sldMkLst>
        <pc:spChg chg="mod">
          <ac:chgData name="Ramesh Kumar" userId="d12fd59b4a856c49" providerId="LiveId" clId="{FB7ED8A1-6B40-481B-AE1F-3B14A5ADA67A}" dt="2024-02-04T18:05:36.395" v="143" actId="1076"/>
          <ac:spMkLst>
            <pc:docMk/>
            <pc:sldMk cId="1631865710" sldId="357"/>
            <ac:spMk id="2" creationId="{58F9865D-0AFA-B204-DAB9-EF11EB3DA60C}"/>
          </ac:spMkLst>
        </pc:spChg>
        <pc:spChg chg="mod">
          <ac:chgData name="Ramesh Kumar" userId="d12fd59b4a856c49" providerId="LiveId" clId="{FB7ED8A1-6B40-481B-AE1F-3B14A5ADA67A}" dt="2024-02-04T18:05:29.201" v="142" actId="108"/>
          <ac:spMkLst>
            <pc:docMk/>
            <pc:sldMk cId="1631865710" sldId="357"/>
            <ac:spMk id="3" creationId="{EF02E8E1-4A5E-8456-EF5E-A971CA2BA31F}"/>
          </ac:spMkLst>
        </pc:spChg>
        <pc:spChg chg="add del">
          <ac:chgData name="Ramesh Kumar" userId="d12fd59b4a856c49" providerId="LiveId" clId="{FB7ED8A1-6B40-481B-AE1F-3B14A5ADA67A}" dt="2024-02-04T18:05:42.416" v="145" actId="22"/>
          <ac:spMkLst>
            <pc:docMk/>
            <pc:sldMk cId="1631865710" sldId="357"/>
            <ac:spMk id="7" creationId="{BE084F27-5063-1465-A95C-5817ECBA1E10}"/>
          </ac:spMkLst>
        </pc:sp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3804202310" sldId="357"/>
        </pc:sldMkLst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2114054198" sldId="358"/>
        </pc:sldMkLst>
      </pc:sldChg>
      <pc:sldChg chg="modSp add mod">
        <pc:chgData name="Ramesh Kumar" userId="d12fd59b4a856c49" providerId="LiveId" clId="{FB7ED8A1-6B40-481B-AE1F-3B14A5ADA67A}" dt="2024-02-04T18:06:26.609" v="157" actId="20577"/>
        <pc:sldMkLst>
          <pc:docMk/>
          <pc:sldMk cId="3395464086" sldId="358"/>
        </pc:sldMkLst>
        <pc:spChg chg="mod">
          <ac:chgData name="Ramesh Kumar" userId="d12fd59b4a856c49" providerId="LiveId" clId="{FB7ED8A1-6B40-481B-AE1F-3B14A5ADA67A}" dt="2024-02-04T18:05:58.084" v="154" actId="403"/>
          <ac:spMkLst>
            <pc:docMk/>
            <pc:sldMk cId="3395464086" sldId="358"/>
            <ac:spMk id="2" creationId="{A85EA743-7FD7-69EA-0F2E-4B730300598A}"/>
          </ac:spMkLst>
        </pc:spChg>
        <pc:spChg chg="mod">
          <ac:chgData name="Ramesh Kumar" userId="d12fd59b4a856c49" providerId="LiveId" clId="{FB7ED8A1-6B40-481B-AE1F-3B14A5ADA67A}" dt="2024-02-04T18:06:26.609" v="157" actId="20577"/>
          <ac:spMkLst>
            <pc:docMk/>
            <pc:sldMk cId="3395464086" sldId="358"/>
            <ac:spMk id="3" creationId="{947EF58A-001F-62AC-12FC-99B8394BC2E9}"/>
          </ac:spMkLst>
        </pc:spChg>
      </pc:sldChg>
      <pc:sldChg chg="modSp add mod">
        <pc:chgData name="Ramesh Kumar" userId="d12fd59b4a856c49" providerId="LiveId" clId="{FB7ED8A1-6B40-481B-AE1F-3B14A5ADA67A}" dt="2024-02-04T18:58:06.414" v="166" actId="122"/>
        <pc:sldMkLst>
          <pc:docMk/>
          <pc:sldMk cId="2316679769" sldId="359"/>
        </pc:sldMkLst>
        <pc:spChg chg="mod">
          <ac:chgData name="Ramesh Kumar" userId="d12fd59b4a856c49" providerId="LiveId" clId="{FB7ED8A1-6B40-481B-AE1F-3B14A5ADA67A}" dt="2024-02-04T18:58:06.414" v="166" actId="122"/>
          <ac:spMkLst>
            <pc:docMk/>
            <pc:sldMk cId="2316679769" sldId="359"/>
            <ac:spMk id="4" creationId="{ED6CAB0B-6F19-C329-F761-350D192116EE}"/>
          </ac:spMkLst>
        </pc:sp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3445351760" sldId="359"/>
        </pc:sldMkLst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1574209889" sldId="360"/>
        </pc:sldMkLst>
      </pc:sldChg>
      <pc:sldChg chg="new del">
        <pc:chgData name="Ramesh Kumar" userId="d12fd59b4a856c49" providerId="LiveId" clId="{FB7ED8A1-6B40-481B-AE1F-3B14A5ADA67A}" dt="2024-02-04T18:58:39.259" v="168" actId="680"/>
        <pc:sldMkLst>
          <pc:docMk/>
          <pc:sldMk cId="3332097790" sldId="360"/>
        </pc:sldMkLst>
      </pc:sldChg>
      <pc:sldChg chg="modSp add mod">
        <pc:chgData name="Ramesh Kumar" userId="d12fd59b4a856c49" providerId="LiveId" clId="{FB7ED8A1-6B40-481B-AE1F-3B14A5ADA67A}" dt="2024-02-04T19:06:00.099" v="276" actId="20577"/>
        <pc:sldMkLst>
          <pc:docMk/>
          <pc:sldMk cId="4003799987" sldId="360"/>
        </pc:sldMkLst>
        <pc:spChg chg="mod">
          <ac:chgData name="Ramesh Kumar" userId="d12fd59b4a856c49" providerId="LiveId" clId="{FB7ED8A1-6B40-481B-AE1F-3B14A5ADA67A}" dt="2024-02-04T18:58:58.323" v="176" actId="403"/>
          <ac:spMkLst>
            <pc:docMk/>
            <pc:sldMk cId="4003799987" sldId="360"/>
            <ac:spMk id="2" creationId="{997FF14F-4D12-A914-1FDC-F66290FC605F}"/>
          </ac:spMkLst>
        </pc:spChg>
        <pc:spChg chg="mod">
          <ac:chgData name="Ramesh Kumar" userId="d12fd59b4a856c49" providerId="LiveId" clId="{FB7ED8A1-6B40-481B-AE1F-3B14A5ADA67A}" dt="2024-02-04T19:06:00.099" v="276" actId="20577"/>
          <ac:spMkLst>
            <pc:docMk/>
            <pc:sldMk cId="4003799987" sldId="360"/>
            <ac:spMk id="3" creationId="{FA51F6AD-1E8A-D4D9-A320-C8A9A96F27D4}"/>
          </ac:spMkLst>
        </pc:sp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2880334003" sldId="361"/>
        </pc:sldMkLst>
      </pc:sldChg>
      <pc:sldChg chg="addSp delSp modSp add mod">
        <pc:chgData name="Ramesh Kumar" userId="d12fd59b4a856c49" providerId="LiveId" clId="{FB7ED8A1-6B40-481B-AE1F-3B14A5ADA67A}" dt="2024-02-04T19:02:27.732" v="236" actId="403"/>
        <pc:sldMkLst>
          <pc:docMk/>
          <pc:sldMk cId="4198349327" sldId="361"/>
        </pc:sldMkLst>
        <pc:spChg chg="mod">
          <ac:chgData name="Ramesh Kumar" userId="d12fd59b4a856c49" providerId="LiveId" clId="{FB7ED8A1-6B40-481B-AE1F-3B14A5ADA67A}" dt="2024-02-04T19:01:54.372" v="220" actId="5793"/>
          <ac:spMkLst>
            <pc:docMk/>
            <pc:sldMk cId="4198349327" sldId="361"/>
            <ac:spMk id="2" creationId="{0B91DBFB-2899-690C-5133-5816B6C12AFB}"/>
          </ac:spMkLst>
        </pc:spChg>
        <pc:spChg chg="add del mod">
          <ac:chgData name="Ramesh Kumar" userId="d12fd59b4a856c49" providerId="LiveId" clId="{FB7ED8A1-6B40-481B-AE1F-3B14A5ADA67A}" dt="2024-02-04T19:02:27.732" v="236" actId="403"/>
          <ac:spMkLst>
            <pc:docMk/>
            <pc:sldMk cId="4198349327" sldId="361"/>
            <ac:spMk id="3" creationId="{F7BF2B05-7AF2-8609-8972-EB13FC71FBDD}"/>
          </ac:spMkLst>
        </pc:spChg>
        <pc:spChg chg="add">
          <ac:chgData name="Ramesh Kumar" userId="d12fd59b4a856c49" providerId="LiveId" clId="{FB7ED8A1-6B40-481B-AE1F-3B14A5ADA67A}" dt="2024-02-04T19:00:53.915" v="193"/>
          <ac:spMkLst>
            <pc:docMk/>
            <pc:sldMk cId="4198349327" sldId="361"/>
            <ac:spMk id="6" creationId="{ED25060E-9237-1B81-7DE9-AD8212063584}"/>
          </ac:spMkLst>
        </pc:spChg>
        <pc:spChg chg="add mod">
          <ac:chgData name="Ramesh Kumar" userId="d12fd59b4a856c49" providerId="LiveId" clId="{FB7ED8A1-6B40-481B-AE1F-3B14A5ADA67A}" dt="2024-02-04T19:01:04.341" v="196"/>
          <ac:spMkLst>
            <pc:docMk/>
            <pc:sldMk cId="4198349327" sldId="361"/>
            <ac:spMk id="7" creationId="{7A371BE2-1ED7-5F9A-0274-E8503B844AC7}"/>
          </ac:spMkLst>
        </pc:spChg>
        <pc:spChg chg="add mod">
          <ac:chgData name="Ramesh Kumar" userId="d12fd59b4a856c49" providerId="LiveId" clId="{FB7ED8A1-6B40-481B-AE1F-3B14A5ADA67A}" dt="2024-02-04T19:01:08.879" v="198"/>
          <ac:spMkLst>
            <pc:docMk/>
            <pc:sldMk cId="4198349327" sldId="361"/>
            <ac:spMk id="8" creationId="{F8BCE281-6564-243B-6257-797C7FF48000}"/>
          </ac:spMkLst>
        </pc:spChg>
        <pc:spChg chg="add">
          <ac:chgData name="Ramesh Kumar" userId="d12fd59b4a856c49" providerId="LiveId" clId="{FB7ED8A1-6B40-481B-AE1F-3B14A5ADA67A}" dt="2024-02-04T19:01:15.957" v="203"/>
          <ac:spMkLst>
            <pc:docMk/>
            <pc:sldMk cId="4198349327" sldId="361"/>
            <ac:spMk id="9" creationId="{3A17A18C-E5FA-95E8-C21F-A839A66CE9D2}"/>
          </ac:spMkLst>
        </pc:spChg>
      </pc:sldChg>
      <pc:sldChg chg="addSp modSp add mod">
        <pc:chgData name="Ramesh Kumar" userId="d12fd59b4a856c49" providerId="LiveId" clId="{FB7ED8A1-6B40-481B-AE1F-3B14A5ADA67A}" dt="2024-02-04T19:05:25.019" v="261" actId="403"/>
        <pc:sldMkLst>
          <pc:docMk/>
          <pc:sldMk cId="540782464" sldId="362"/>
        </pc:sldMkLst>
        <pc:spChg chg="mod">
          <ac:chgData name="Ramesh Kumar" userId="d12fd59b4a856c49" providerId="LiveId" clId="{FB7ED8A1-6B40-481B-AE1F-3B14A5ADA67A}" dt="2024-02-04T19:04:52.935" v="252" actId="403"/>
          <ac:spMkLst>
            <pc:docMk/>
            <pc:sldMk cId="540782464" sldId="362"/>
            <ac:spMk id="2" creationId="{15D4B1F8-B50E-4DCB-F862-34C116F891E9}"/>
          </ac:spMkLst>
        </pc:spChg>
        <pc:spChg chg="mod">
          <ac:chgData name="Ramesh Kumar" userId="d12fd59b4a856c49" providerId="LiveId" clId="{FB7ED8A1-6B40-481B-AE1F-3B14A5ADA67A}" dt="2024-02-04T19:05:25.019" v="261" actId="403"/>
          <ac:spMkLst>
            <pc:docMk/>
            <pc:sldMk cId="540782464" sldId="362"/>
            <ac:spMk id="3" creationId="{28E74DE7-3310-768D-B5BC-11DAC672802D}"/>
          </ac:spMkLst>
        </pc:spChg>
        <pc:spChg chg="add">
          <ac:chgData name="Ramesh Kumar" userId="d12fd59b4a856c49" providerId="LiveId" clId="{FB7ED8A1-6B40-481B-AE1F-3B14A5ADA67A}" dt="2024-02-04T19:05:04.720" v="253"/>
          <ac:spMkLst>
            <pc:docMk/>
            <pc:sldMk cId="540782464" sldId="362"/>
            <ac:spMk id="6" creationId="{C4644DC0-721E-7178-DF34-677DDF900335}"/>
          </ac:spMkLst>
        </pc:sp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2556168197" sldId="362"/>
        </pc:sldMkLst>
      </pc:sldChg>
      <pc:sldChg chg="modSp add mod">
        <pc:chgData name="Ramesh Kumar" userId="d12fd59b4a856c49" providerId="LiveId" clId="{FB7ED8A1-6B40-481B-AE1F-3B14A5ADA67A}" dt="2024-02-04T19:05:54.650" v="275" actId="20577"/>
        <pc:sldMkLst>
          <pc:docMk/>
          <pc:sldMk cId="1449553088" sldId="363"/>
        </pc:sldMkLst>
        <pc:spChg chg="mod">
          <ac:chgData name="Ramesh Kumar" userId="d12fd59b4a856c49" providerId="LiveId" clId="{FB7ED8A1-6B40-481B-AE1F-3B14A5ADA67A}" dt="2024-02-04T19:05:46.939" v="274" actId="6549"/>
          <ac:spMkLst>
            <pc:docMk/>
            <pc:sldMk cId="1449553088" sldId="363"/>
            <ac:spMk id="2" creationId="{28C158E5-6CB8-52E6-B793-789D948E8BDF}"/>
          </ac:spMkLst>
        </pc:spChg>
        <pc:spChg chg="mod">
          <ac:chgData name="Ramesh Kumar" userId="d12fd59b4a856c49" providerId="LiveId" clId="{FB7ED8A1-6B40-481B-AE1F-3B14A5ADA67A}" dt="2024-02-04T19:05:54.650" v="275" actId="20577"/>
          <ac:spMkLst>
            <pc:docMk/>
            <pc:sldMk cId="1449553088" sldId="363"/>
            <ac:spMk id="3" creationId="{D2273EA6-5F84-D2B3-283A-701FB740B9D5}"/>
          </ac:spMkLst>
        </pc:sp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2976182760" sldId="363"/>
        </pc:sldMkLst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828997497" sldId="364"/>
        </pc:sldMkLst>
      </pc:sldChg>
      <pc:sldChg chg="addSp delSp modSp add mod">
        <pc:chgData name="Ramesh Kumar" userId="d12fd59b4a856c49" providerId="LiveId" clId="{FB7ED8A1-6B40-481B-AE1F-3B14A5ADA67A}" dt="2024-02-04T19:07:05.700" v="302" actId="6549"/>
        <pc:sldMkLst>
          <pc:docMk/>
          <pc:sldMk cId="1418178007" sldId="364"/>
        </pc:sldMkLst>
        <pc:spChg chg="mod">
          <ac:chgData name="Ramesh Kumar" userId="d12fd59b4a856c49" providerId="LiveId" clId="{FB7ED8A1-6B40-481B-AE1F-3B14A5ADA67A}" dt="2024-02-04T19:07:05.700" v="302" actId="6549"/>
          <ac:spMkLst>
            <pc:docMk/>
            <pc:sldMk cId="1418178007" sldId="364"/>
            <ac:spMk id="2" creationId="{BD91C85F-B110-D950-40AA-8A5D9E6C4963}"/>
          </ac:spMkLst>
        </pc:spChg>
        <pc:spChg chg="add del mod">
          <ac:chgData name="Ramesh Kumar" userId="d12fd59b4a856c49" providerId="LiveId" clId="{FB7ED8A1-6B40-481B-AE1F-3B14A5ADA67A}" dt="2024-02-04T19:06:59.196" v="292" actId="20577"/>
          <ac:spMkLst>
            <pc:docMk/>
            <pc:sldMk cId="1418178007" sldId="364"/>
            <ac:spMk id="3" creationId="{3C6BE094-9984-145B-6977-0C266C7EB097}"/>
          </ac:spMkLst>
        </pc:spChg>
        <pc:spChg chg="add">
          <ac:chgData name="Ramesh Kumar" userId="d12fd59b4a856c49" providerId="LiveId" clId="{FB7ED8A1-6B40-481B-AE1F-3B14A5ADA67A}" dt="2024-02-04T19:06:21.283" v="278"/>
          <ac:spMkLst>
            <pc:docMk/>
            <pc:sldMk cId="1418178007" sldId="364"/>
            <ac:spMk id="6" creationId="{E2AC3A00-268E-70AF-DEE1-95D8BC6B19E7}"/>
          </ac:spMkLst>
        </pc:spChg>
        <pc:spChg chg="add mod">
          <ac:chgData name="Ramesh Kumar" userId="d12fd59b4a856c49" providerId="LiveId" clId="{FB7ED8A1-6B40-481B-AE1F-3B14A5ADA67A}" dt="2024-02-04T19:06:25.939" v="281"/>
          <ac:spMkLst>
            <pc:docMk/>
            <pc:sldMk cId="1418178007" sldId="364"/>
            <ac:spMk id="7" creationId="{23E80404-9AF2-6371-5C9F-D3F3121F82C8}"/>
          </ac:spMkLst>
        </pc:spChg>
        <pc:spChg chg="add mod">
          <ac:chgData name="Ramesh Kumar" userId="d12fd59b4a856c49" providerId="LiveId" clId="{FB7ED8A1-6B40-481B-AE1F-3B14A5ADA67A}" dt="2024-02-04T19:06:28.964" v="283"/>
          <ac:spMkLst>
            <pc:docMk/>
            <pc:sldMk cId="1418178007" sldId="364"/>
            <ac:spMk id="8" creationId="{12632FA4-0FFF-323A-B7AE-7FEB87464420}"/>
          </ac:spMkLst>
        </pc:spChg>
      </pc:sldChg>
      <pc:sldChg chg="modSp add mod">
        <pc:chgData name="Ramesh Kumar" userId="d12fd59b4a856c49" providerId="LiveId" clId="{FB7ED8A1-6B40-481B-AE1F-3B14A5ADA67A}" dt="2024-02-04T19:07:38.126" v="307" actId="12"/>
        <pc:sldMkLst>
          <pc:docMk/>
          <pc:sldMk cId="1692874642" sldId="365"/>
        </pc:sldMkLst>
        <pc:spChg chg="mod">
          <ac:chgData name="Ramesh Kumar" userId="d12fd59b4a856c49" providerId="LiveId" clId="{FB7ED8A1-6B40-481B-AE1F-3B14A5ADA67A}" dt="2024-02-04T19:07:38.126" v="307" actId="12"/>
          <ac:spMkLst>
            <pc:docMk/>
            <pc:sldMk cId="1692874642" sldId="365"/>
            <ac:spMk id="3" creationId="{F755CC7D-C916-D84C-4942-C55799F2C7F4}"/>
          </ac:spMkLst>
        </pc:sp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3981697857" sldId="365"/>
        </pc:sldMkLst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3773282419" sldId="366"/>
        </pc:sldMkLst>
      </pc:sldChg>
      <pc:sldChg chg="addSp delSp modSp add mod">
        <pc:chgData name="Ramesh Kumar" userId="d12fd59b4a856c49" providerId="LiveId" clId="{FB7ED8A1-6B40-481B-AE1F-3B14A5ADA67A}" dt="2024-02-05T12:51:42.463" v="430" actId="478"/>
        <pc:sldMkLst>
          <pc:docMk/>
          <pc:sldMk cId="4218788732" sldId="366"/>
        </pc:sldMkLst>
        <pc:spChg chg="mod">
          <ac:chgData name="Ramesh Kumar" userId="d12fd59b4a856c49" providerId="LiveId" clId="{FB7ED8A1-6B40-481B-AE1F-3B14A5ADA67A}" dt="2024-02-05T12:51:38.685" v="423" actId="20577"/>
          <ac:spMkLst>
            <pc:docMk/>
            <pc:sldMk cId="4218788732" sldId="366"/>
            <ac:spMk id="2" creationId="{E1D41637-4A34-0C4B-DBDE-35056A2BA53E}"/>
          </ac:spMkLst>
        </pc:spChg>
        <pc:spChg chg="del mod">
          <ac:chgData name="Ramesh Kumar" userId="d12fd59b4a856c49" providerId="LiveId" clId="{FB7ED8A1-6B40-481B-AE1F-3B14A5ADA67A}" dt="2024-02-05T11:04:42.516" v="363" actId="478"/>
          <ac:spMkLst>
            <pc:docMk/>
            <pc:sldMk cId="4218788732" sldId="366"/>
            <ac:spMk id="3" creationId="{EE6FB2B5-FD6A-789C-8C15-B722DDBAFD2E}"/>
          </ac:spMkLst>
        </pc:spChg>
        <pc:picChg chg="add del mod">
          <ac:chgData name="Ramesh Kumar" userId="d12fd59b4a856c49" providerId="LiveId" clId="{FB7ED8A1-6B40-481B-AE1F-3B14A5ADA67A}" dt="2024-02-05T11:06:25.176" v="373" actId="478"/>
          <ac:picMkLst>
            <pc:docMk/>
            <pc:sldMk cId="4218788732" sldId="366"/>
            <ac:picMk id="7" creationId="{90CF7C07-7FD8-AE64-3487-F673F93ED551}"/>
          </ac:picMkLst>
        </pc:picChg>
        <pc:picChg chg="add del mod">
          <ac:chgData name="Ramesh Kumar" userId="d12fd59b4a856c49" providerId="LiveId" clId="{FB7ED8A1-6B40-481B-AE1F-3B14A5ADA67A}" dt="2024-02-05T12:51:42.463" v="430" actId="478"/>
          <ac:picMkLst>
            <pc:docMk/>
            <pc:sldMk cId="4218788732" sldId="366"/>
            <ac:picMk id="9" creationId="{6EF30F2B-4634-CE02-3022-B69EE61A2852}"/>
          </ac:picMkLst>
        </pc:picChg>
        <pc:picChg chg="add del mod">
          <ac:chgData name="Ramesh Kumar" userId="d12fd59b4a856c49" providerId="LiveId" clId="{FB7ED8A1-6B40-481B-AE1F-3B14A5ADA67A}" dt="2024-02-05T12:51:41.974" v="429" actId="22"/>
          <ac:picMkLst>
            <pc:docMk/>
            <pc:sldMk cId="4218788732" sldId="366"/>
            <ac:picMk id="12" creationId="{7833EA20-4F40-CC40-B540-D092FA320750}"/>
          </ac:picMkLst>
        </pc:picChg>
      </pc:sldChg>
      <pc:sldChg chg="new del">
        <pc:chgData name="Ramesh Kumar" userId="d12fd59b4a856c49" providerId="LiveId" clId="{FB7ED8A1-6B40-481B-AE1F-3B14A5ADA67A}" dt="2024-02-05T12:50:32.252" v="400" actId="680"/>
        <pc:sldMkLst>
          <pc:docMk/>
          <pc:sldMk cId="916930981" sldId="367"/>
        </pc:sldMkLst>
      </pc:sldChg>
      <pc:sldChg chg="addSp delSp modSp add mod">
        <pc:chgData name="Ramesh Kumar" userId="d12fd59b4a856c49" providerId="LiveId" clId="{FB7ED8A1-6B40-481B-AE1F-3B14A5ADA67A}" dt="2024-02-05T12:52:00.437" v="447" actId="20577"/>
        <pc:sldMkLst>
          <pc:docMk/>
          <pc:sldMk cId="2713057029" sldId="367"/>
        </pc:sldMkLst>
        <pc:spChg chg="mod">
          <ac:chgData name="Ramesh Kumar" userId="d12fd59b4a856c49" providerId="LiveId" clId="{FB7ED8A1-6B40-481B-AE1F-3B14A5ADA67A}" dt="2024-02-05T12:52:00.437" v="447" actId="20577"/>
          <ac:spMkLst>
            <pc:docMk/>
            <pc:sldMk cId="2713057029" sldId="367"/>
            <ac:spMk id="2" creationId="{F1721193-89D4-724C-CE01-D2844C4F453F}"/>
          </ac:spMkLst>
        </pc:spChg>
        <pc:picChg chg="add mod">
          <ac:chgData name="Ramesh Kumar" userId="d12fd59b4a856c49" providerId="LiveId" clId="{FB7ED8A1-6B40-481B-AE1F-3B14A5ADA67A}" dt="2024-02-05T12:51:52.626" v="434" actId="1076"/>
          <ac:picMkLst>
            <pc:docMk/>
            <pc:sldMk cId="2713057029" sldId="367"/>
            <ac:picMk id="6" creationId="{0AD7AD32-A30A-CEDC-4F93-05E9B3868A05}"/>
          </ac:picMkLst>
        </pc:picChg>
        <pc:picChg chg="del">
          <ac:chgData name="Ramesh Kumar" userId="d12fd59b4a856c49" providerId="LiveId" clId="{FB7ED8A1-6B40-481B-AE1F-3B14A5ADA67A}" dt="2024-02-05T12:51:10.964" v="402" actId="478"/>
          <ac:picMkLst>
            <pc:docMk/>
            <pc:sldMk cId="2713057029" sldId="367"/>
            <ac:picMk id="9" creationId="{DE3CA52E-CB83-7E0A-F150-0F22910B3BD4}"/>
          </ac:picMkLst>
        </pc:pic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3079752946" sldId="367"/>
        </pc:sldMkLst>
      </pc:sldChg>
      <pc:sldChg chg="add del">
        <pc:chgData name="Ramesh Kumar" userId="d12fd59b4a856c49" providerId="LiveId" clId="{FB7ED8A1-6B40-481B-AE1F-3B14A5ADA67A}" dt="2024-02-05T12:53:51.853" v="449" actId="2696"/>
        <pc:sldMkLst>
          <pc:docMk/>
          <pc:sldMk cId="1805102606" sldId="368"/>
        </pc:sldMkLst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3898513482" sldId="368"/>
        </pc:sldMkLst>
      </pc:sldChg>
      <pc:sldChg chg="addSp delSp modSp add mod">
        <pc:chgData name="Ramesh Kumar" userId="d12fd59b4a856c49" providerId="LiveId" clId="{FB7ED8A1-6B40-481B-AE1F-3B14A5ADA67A}" dt="2024-02-05T12:54:46.516" v="462" actId="14100"/>
        <pc:sldMkLst>
          <pc:docMk/>
          <pc:sldMk cId="4004590030" sldId="368"/>
        </pc:sldMkLst>
        <pc:spChg chg="mod">
          <ac:chgData name="Ramesh Kumar" userId="d12fd59b4a856c49" providerId="LiveId" clId="{FB7ED8A1-6B40-481B-AE1F-3B14A5ADA67A}" dt="2024-02-05T12:54:39.763" v="460" actId="20577"/>
          <ac:spMkLst>
            <pc:docMk/>
            <pc:sldMk cId="4004590030" sldId="368"/>
            <ac:spMk id="2" creationId="{A00755D6-9E4E-E563-3E7A-A839791197A8}"/>
          </ac:spMkLst>
        </pc:spChg>
        <pc:picChg chg="add mod">
          <ac:chgData name="Ramesh Kumar" userId="d12fd59b4a856c49" providerId="LiveId" clId="{FB7ED8A1-6B40-481B-AE1F-3B14A5ADA67A}" dt="2024-02-05T12:54:46.516" v="462" actId="14100"/>
          <ac:picMkLst>
            <pc:docMk/>
            <pc:sldMk cId="4004590030" sldId="368"/>
            <ac:picMk id="6" creationId="{10B76548-39A8-FCEE-B1BA-E608A52F8454}"/>
          </ac:picMkLst>
        </pc:picChg>
        <pc:picChg chg="del">
          <ac:chgData name="Ramesh Kumar" userId="d12fd59b4a856c49" providerId="LiveId" clId="{FB7ED8A1-6B40-481B-AE1F-3B14A5ADA67A}" dt="2024-02-05T12:54:29.728" v="451" actId="478"/>
          <ac:picMkLst>
            <pc:docMk/>
            <pc:sldMk cId="4004590030" sldId="368"/>
            <ac:picMk id="9" creationId="{9B40E532-0154-1BAC-2DCD-5485B47ECC35}"/>
          </ac:picMkLst>
        </pc:picChg>
      </pc:sldChg>
      <pc:sldChg chg="add del">
        <pc:chgData name="Ramesh Kumar" userId="d12fd59b4a856c49" providerId="LiveId" clId="{FB7ED8A1-6B40-481B-AE1F-3B14A5ADA67A}" dt="2024-02-05T12:53:51.853" v="449" actId="2696"/>
        <pc:sldMkLst>
          <pc:docMk/>
          <pc:sldMk cId="405537316" sldId="369"/>
        </pc:sldMkLst>
      </pc:sldChg>
      <pc:sldChg chg="addSp delSp modSp add mod">
        <pc:chgData name="Ramesh Kumar" userId="d12fd59b4a856c49" providerId="LiveId" clId="{FB7ED8A1-6B40-481B-AE1F-3B14A5ADA67A}" dt="2024-02-05T12:55:23.596" v="471" actId="1076"/>
        <pc:sldMkLst>
          <pc:docMk/>
          <pc:sldMk cId="2956976425" sldId="369"/>
        </pc:sldMkLst>
        <pc:spChg chg="mod">
          <ac:chgData name="Ramesh Kumar" userId="d12fd59b4a856c49" providerId="LiveId" clId="{FB7ED8A1-6B40-481B-AE1F-3B14A5ADA67A}" dt="2024-02-05T12:54:58.955" v="465" actId="20577"/>
          <ac:spMkLst>
            <pc:docMk/>
            <pc:sldMk cId="2956976425" sldId="369"/>
            <ac:spMk id="2" creationId="{131D6A30-5DAD-E6D4-F1C0-450D78A6BB05}"/>
          </ac:spMkLst>
        </pc:spChg>
        <pc:picChg chg="del">
          <ac:chgData name="Ramesh Kumar" userId="d12fd59b4a856c49" providerId="LiveId" clId="{FB7ED8A1-6B40-481B-AE1F-3B14A5ADA67A}" dt="2024-02-05T12:55:15.434" v="466" actId="478"/>
          <ac:picMkLst>
            <pc:docMk/>
            <pc:sldMk cId="2956976425" sldId="369"/>
            <ac:picMk id="6" creationId="{F987E0F4-6D02-FACE-83B4-683D958E9853}"/>
          </ac:picMkLst>
        </pc:picChg>
        <pc:picChg chg="add mod">
          <ac:chgData name="Ramesh Kumar" userId="d12fd59b4a856c49" providerId="LiveId" clId="{FB7ED8A1-6B40-481B-AE1F-3B14A5ADA67A}" dt="2024-02-05T12:55:23.596" v="471" actId="1076"/>
          <ac:picMkLst>
            <pc:docMk/>
            <pc:sldMk cId="2956976425" sldId="369"/>
            <ac:picMk id="7" creationId="{BFDBAEC6-0872-4ED7-5098-62A7632D1B05}"/>
          </ac:picMkLst>
        </pc:pic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3184735451" sldId="369"/>
        </pc:sldMkLst>
      </pc:sldChg>
      <pc:sldChg chg="addSp delSp modSp add mod">
        <pc:chgData name="Ramesh Kumar" userId="d12fd59b4a856c49" providerId="LiveId" clId="{FB7ED8A1-6B40-481B-AE1F-3B14A5ADA67A}" dt="2024-02-06T02:34:51.426" v="489" actId="14100"/>
        <pc:sldMkLst>
          <pc:docMk/>
          <pc:sldMk cId="1341043530" sldId="370"/>
        </pc:sldMkLst>
        <pc:spChg chg="mod">
          <ac:chgData name="Ramesh Kumar" userId="d12fd59b4a856c49" providerId="LiveId" clId="{FB7ED8A1-6B40-481B-AE1F-3B14A5ADA67A}" dt="2024-02-06T02:34:48.110" v="488" actId="1076"/>
          <ac:spMkLst>
            <pc:docMk/>
            <pc:sldMk cId="1341043530" sldId="370"/>
            <ac:spMk id="2" creationId="{0EFAF4EA-E9C2-D653-7F26-3B780DB66EDB}"/>
          </ac:spMkLst>
        </pc:spChg>
        <pc:picChg chg="del">
          <ac:chgData name="Ramesh Kumar" userId="d12fd59b4a856c49" providerId="LiveId" clId="{FB7ED8A1-6B40-481B-AE1F-3B14A5ADA67A}" dt="2024-02-06T02:34:19.344" v="482" actId="478"/>
          <ac:picMkLst>
            <pc:docMk/>
            <pc:sldMk cId="1341043530" sldId="370"/>
            <ac:picMk id="6" creationId="{7A0AF902-0CE6-DFD1-3CAF-93A7D2D2D4A9}"/>
          </ac:picMkLst>
        </pc:picChg>
        <pc:picChg chg="add mod">
          <ac:chgData name="Ramesh Kumar" userId="d12fd59b4a856c49" providerId="LiveId" clId="{FB7ED8A1-6B40-481B-AE1F-3B14A5ADA67A}" dt="2024-02-06T02:34:51.426" v="489" actId="14100"/>
          <ac:picMkLst>
            <pc:docMk/>
            <pc:sldMk cId="1341043530" sldId="370"/>
            <ac:picMk id="7" creationId="{7CE6D8CC-38DB-4E42-E768-09B0CDCE40B3}"/>
          </ac:picMkLst>
        </pc:pic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4025159999" sldId="370"/>
        </pc:sldMkLst>
      </pc:sldChg>
      <pc:sldChg chg="addSp delSp modSp add mod">
        <pc:chgData name="Ramesh Kumar" userId="d12fd59b4a856c49" providerId="LiveId" clId="{FB7ED8A1-6B40-481B-AE1F-3B14A5ADA67A}" dt="2024-02-06T02:35:39.182" v="504" actId="20577"/>
        <pc:sldMkLst>
          <pc:docMk/>
          <pc:sldMk cId="1248457834" sldId="371"/>
        </pc:sldMkLst>
        <pc:spChg chg="mod">
          <ac:chgData name="Ramesh Kumar" userId="d12fd59b4a856c49" providerId="LiveId" clId="{FB7ED8A1-6B40-481B-AE1F-3B14A5ADA67A}" dt="2024-02-06T02:35:39.182" v="504" actId="20577"/>
          <ac:spMkLst>
            <pc:docMk/>
            <pc:sldMk cId="1248457834" sldId="371"/>
            <ac:spMk id="2" creationId="{04DD6F4F-CF60-AC85-B552-317B13B1990D}"/>
          </ac:spMkLst>
        </pc:spChg>
        <pc:picChg chg="add mod">
          <ac:chgData name="Ramesh Kumar" userId="d12fd59b4a856c49" providerId="LiveId" clId="{FB7ED8A1-6B40-481B-AE1F-3B14A5ADA67A}" dt="2024-02-06T02:35:30.455" v="494" actId="14100"/>
          <ac:picMkLst>
            <pc:docMk/>
            <pc:sldMk cId="1248457834" sldId="371"/>
            <ac:picMk id="6" creationId="{6D7BEA86-90D6-114C-5832-97F8F03C5FA3}"/>
          </ac:picMkLst>
        </pc:picChg>
        <pc:picChg chg="del">
          <ac:chgData name="Ramesh Kumar" userId="d12fd59b4a856c49" providerId="LiveId" clId="{FB7ED8A1-6B40-481B-AE1F-3B14A5ADA67A}" dt="2024-02-06T02:35:21.033" v="490" actId="478"/>
          <ac:picMkLst>
            <pc:docMk/>
            <pc:sldMk cId="1248457834" sldId="371"/>
            <ac:picMk id="7" creationId="{672A520C-F106-6ECA-60C2-7AB9CD96ECCB}"/>
          </ac:picMkLst>
        </pc:pic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2555562400" sldId="371"/>
        </pc:sldMkLst>
      </pc:sldChg>
      <pc:sldChg chg="addSp delSp modSp add mod">
        <pc:chgData name="Ramesh Kumar" userId="d12fd59b4a856c49" providerId="LiveId" clId="{FB7ED8A1-6B40-481B-AE1F-3B14A5ADA67A}" dt="2024-02-06T02:37:07.924" v="539" actId="14100"/>
        <pc:sldMkLst>
          <pc:docMk/>
          <pc:sldMk cId="639756666" sldId="372"/>
        </pc:sldMkLst>
        <pc:spChg chg="mod">
          <ac:chgData name="Ramesh Kumar" userId="d12fd59b4a856c49" providerId="LiveId" clId="{FB7ED8A1-6B40-481B-AE1F-3B14A5ADA67A}" dt="2024-02-06T02:36:05.780" v="526" actId="20577"/>
          <ac:spMkLst>
            <pc:docMk/>
            <pc:sldMk cId="639756666" sldId="372"/>
            <ac:spMk id="2" creationId="{DAB69A50-42C6-DA77-9216-7F73080ACA9D}"/>
          </ac:spMkLst>
        </pc:spChg>
        <pc:picChg chg="add mod">
          <ac:chgData name="Ramesh Kumar" userId="d12fd59b4a856c49" providerId="LiveId" clId="{FB7ED8A1-6B40-481B-AE1F-3B14A5ADA67A}" dt="2024-02-06T02:37:07.924" v="539" actId="14100"/>
          <ac:picMkLst>
            <pc:docMk/>
            <pc:sldMk cId="639756666" sldId="372"/>
            <ac:picMk id="6" creationId="{F6326B1F-1A35-B77C-8F85-47C604707EE8}"/>
          </ac:picMkLst>
        </pc:picChg>
        <pc:picChg chg="del">
          <ac:chgData name="Ramesh Kumar" userId="d12fd59b4a856c49" providerId="LiveId" clId="{FB7ED8A1-6B40-481B-AE1F-3B14A5ADA67A}" dt="2024-02-06T02:37:01.644" v="536" actId="478"/>
          <ac:picMkLst>
            <pc:docMk/>
            <pc:sldMk cId="639756666" sldId="372"/>
            <ac:picMk id="7" creationId="{CB9B8839-77E4-132E-7BAE-1EDFBFD3B79C}"/>
          </ac:picMkLst>
        </pc:picChg>
      </pc:sldChg>
      <pc:sldChg chg="del">
        <pc:chgData name="Ramesh Kumar" userId="d12fd59b4a856c49" providerId="LiveId" clId="{FB7ED8A1-6B40-481B-AE1F-3B14A5ADA67A}" dt="2024-02-04T17:37:05.479" v="4" actId="47"/>
        <pc:sldMkLst>
          <pc:docMk/>
          <pc:sldMk cId="1868665518" sldId="372"/>
        </pc:sldMkLst>
      </pc:sldChg>
      <pc:sldChg chg="addSp delSp modSp add mod">
        <pc:chgData name="Ramesh Kumar" userId="d12fd59b4a856c49" providerId="LiveId" clId="{FB7ED8A1-6B40-481B-AE1F-3B14A5ADA67A}" dt="2024-02-06T02:38:16.410" v="546" actId="1076"/>
        <pc:sldMkLst>
          <pc:docMk/>
          <pc:sldMk cId="210208603" sldId="373"/>
        </pc:sldMkLst>
        <pc:spChg chg="mod">
          <ac:chgData name="Ramesh Kumar" userId="d12fd59b4a856c49" providerId="LiveId" clId="{FB7ED8A1-6B40-481B-AE1F-3B14A5ADA67A}" dt="2024-02-06T02:38:16.410" v="546" actId="1076"/>
          <ac:spMkLst>
            <pc:docMk/>
            <pc:sldMk cId="210208603" sldId="373"/>
            <ac:spMk id="2" creationId="{722F0585-366A-89F5-8548-04268EA41F04}"/>
          </ac:spMkLst>
        </pc:spChg>
        <pc:picChg chg="del">
          <ac:chgData name="Ramesh Kumar" userId="d12fd59b4a856c49" providerId="LiveId" clId="{FB7ED8A1-6B40-481B-AE1F-3B14A5ADA67A}" dt="2024-02-06T02:38:02.291" v="540" actId="478"/>
          <ac:picMkLst>
            <pc:docMk/>
            <pc:sldMk cId="210208603" sldId="373"/>
            <ac:picMk id="6" creationId="{920F0313-44F4-D85C-EDDA-EA23A8D2FD83}"/>
          </ac:picMkLst>
        </pc:picChg>
        <pc:picChg chg="add mod">
          <ac:chgData name="Ramesh Kumar" userId="d12fd59b4a856c49" providerId="LiveId" clId="{FB7ED8A1-6B40-481B-AE1F-3B14A5ADA67A}" dt="2024-02-06T02:38:13.311" v="545" actId="1076"/>
          <ac:picMkLst>
            <pc:docMk/>
            <pc:sldMk cId="210208603" sldId="373"/>
            <ac:picMk id="7" creationId="{274A0736-EA08-976C-1429-B1308580989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vs spring jdbc vs hibernate vs spring data jpa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Uniq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405BC-B330-FAC8-81B8-A6F0ED6E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01" y="589774"/>
            <a:ext cx="3237705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68536-1765-522B-D7B4-E549F0A6F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6F4F-CF60-AC85-B552-317B13B1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3" y="379728"/>
            <a:ext cx="7133844" cy="548640"/>
          </a:xfrm>
        </p:spPr>
        <p:txBody>
          <a:bodyPr/>
          <a:lstStyle/>
          <a:p>
            <a:r>
              <a:rPr lang="en-IN" sz="2000" b="1" dirty="0">
                <a:latin typeface="Söhne"/>
              </a:rPr>
              <a:t>hibernate: Configuration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8F3AB-3B22-D291-F4E9-0342B3FB1C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67A2E-81E5-2250-7E22-5D3DAA8F2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F13945-9EF5-0F0C-3518-25C43CC0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7BEA86-90D6-114C-5832-97F8F03C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339" y="1049274"/>
            <a:ext cx="7181022" cy="57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5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F0221-1923-BAEC-325C-0616BCDBF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2747-4521-88D7-FECC-8F32DA92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r>
              <a:rPr lang="en-IN" sz="3600" b="1" i="0" dirty="0">
                <a:effectLst/>
                <a:latin typeface="Söhne"/>
              </a:rPr>
              <a:t>Spring Data JPA:</a:t>
            </a:r>
            <a:endParaRPr lang="en-US" sz="123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4BD2E-4F81-0954-E555-80C1175457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A3988-4F84-1518-542A-79CD5ADEDD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650A-5F76-F9D9-83B9-FA398DCF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06487"/>
            <a:ext cx="7184644" cy="4178364"/>
          </a:xfrm>
        </p:spPr>
        <p:txBody>
          <a:bodyPr/>
          <a:lstStyle/>
          <a:p>
            <a:r>
              <a:rPr lang="en-US" sz="1800" dirty="0">
                <a:ea typeface="+mn-lt"/>
                <a:cs typeface="+mn-lt"/>
              </a:rPr>
              <a:t>Spring Data JPA is a part of the Spring Data project, providing a higher-level abstraction over JPA (Java Persistence API). It simplifies the development of data access layers using JPA.</a:t>
            </a:r>
          </a:p>
          <a:p>
            <a:r>
              <a:rPr lang="en-US" sz="1800" dirty="0">
                <a:ea typeface="+mn-lt"/>
                <a:cs typeface="+mn-lt"/>
              </a:rPr>
              <a:t>JPA Abstraction: Spring Data JPA builds on top of JPA, offering additional features and simplifying common tasks.</a:t>
            </a:r>
          </a:p>
          <a:p>
            <a:r>
              <a:rPr lang="en-US" sz="1800" dirty="0">
                <a:ea typeface="+mn-lt"/>
                <a:cs typeface="+mn-lt"/>
              </a:rPr>
              <a:t>Repository Interface: Developers can define repositories using interfaces, and Spring Data JPA automatically generates the necessary implementation.</a:t>
            </a:r>
          </a:p>
          <a:p>
            <a:r>
              <a:rPr lang="en-US" sz="1800" dirty="0">
                <a:ea typeface="+mn-lt"/>
                <a:cs typeface="+mn-lt"/>
              </a:rPr>
              <a:t>Query Methods: Spring Data JPA allows developers to create queries based on method names, reducing the need for manually written JPQL queries.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374151"/>
              </a:solidFill>
              <a:latin typeface="Söhne"/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B261F-9DAE-F680-236B-775BA7B1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384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FE653-6756-95E2-2AAC-12F444D70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9A50-42C6-DA77-9216-7F73080A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247" y="379728"/>
            <a:ext cx="7133844" cy="548640"/>
          </a:xfrm>
        </p:spPr>
        <p:txBody>
          <a:bodyPr/>
          <a:lstStyle/>
          <a:p>
            <a:r>
              <a:rPr lang="en-IN" sz="2000" b="1" dirty="0">
                <a:latin typeface="Söhne"/>
              </a:rPr>
              <a:t>Data jpa: Sample code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15B9-A2DE-AF94-C2C1-C8DB8FD574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5EFB2-75D4-3A30-0DBA-F8318CA3C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611852-158A-D287-678F-D020D23E8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26B1F-1A35-B77C-8F85-47C60470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181" y="1238030"/>
            <a:ext cx="6477114" cy="386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5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0AA69-2938-A463-A17F-CCA189D27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0585-366A-89F5-8548-04268EA4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3" y="654048"/>
            <a:ext cx="7133844" cy="548640"/>
          </a:xfrm>
        </p:spPr>
        <p:txBody>
          <a:bodyPr/>
          <a:lstStyle/>
          <a:p>
            <a:r>
              <a:rPr lang="en-IN" sz="2000" b="1" dirty="0">
                <a:latin typeface="Söhne"/>
              </a:rPr>
              <a:t>Data jpa: Configuration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6766-5E30-A20D-B9BF-10102C1153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45093-ACD5-6918-B05C-82408B9F1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AAB1F1-9F42-E400-86D9-298BF9599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A0736-EA08-976C-1429-B1308580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225" y="1508253"/>
            <a:ext cx="7676302" cy="397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8B6C4-7AD1-66D0-CB41-5C3370655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2843E-A5DC-A643-E07E-BF3A7D43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Comparison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8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F0F03-B488-8BB4-9777-D62CB1FEF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94DF-EE41-D505-02B6-FBC61963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r>
              <a:rPr lang="en-IN" sz="3600" b="1" i="0" dirty="0">
                <a:effectLst/>
                <a:latin typeface="Söhne"/>
              </a:rPr>
              <a:t>Abstraction Level:</a:t>
            </a:r>
            <a:endParaRPr lang="en-US" sz="400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7740A-8FB2-CE52-AA8E-0E20DC8B67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40ABB-35B3-439D-AE27-ABEDFBA355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AE51-DD3A-858C-2B21-280327B35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06487"/>
            <a:ext cx="7184644" cy="417836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sz="1800" b="1" dirty="0">
                <a:ea typeface="+mn-lt"/>
                <a:cs typeface="+mn-lt"/>
              </a:rPr>
              <a:t>JDBC: </a:t>
            </a:r>
            <a:r>
              <a:rPr lang="en-IN" sz="1800" dirty="0">
                <a:ea typeface="+mn-lt"/>
                <a:cs typeface="+mn-lt"/>
              </a:rPr>
              <a:t>Low-level API, requires more manual coding.</a:t>
            </a:r>
          </a:p>
          <a:p>
            <a:pPr>
              <a:lnSpc>
                <a:spcPct val="200000"/>
              </a:lnSpc>
            </a:pPr>
            <a:r>
              <a:rPr lang="en-IN" sz="1800" b="1" dirty="0">
                <a:ea typeface="+mn-lt"/>
                <a:cs typeface="+mn-lt"/>
              </a:rPr>
              <a:t>Spring JDBC: </a:t>
            </a:r>
            <a:r>
              <a:rPr lang="en-IN" sz="1800" dirty="0">
                <a:ea typeface="+mn-lt"/>
                <a:cs typeface="+mn-lt"/>
              </a:rPr>
              <a:t>Provides a higher-level abstraction over JDBC.</a:t>
            </a:r>
          </a:p>
          <a:p>
            <a:pPr>
              <a:lnSpc>
                <a:spcPct val="200000"/>
              </a:lnSpc>
            </a:pPr>
            <a:r>
              <a:rPr lang="en-IN" sz="1800" b="1" dirty="0">
                <a:ea typeface="+mn-lt"/>
                <a:cs typeface="+mn-lt"/>
              </a:rPr>
              <a:t>Hibernate: </a:t>
            </a:r>
            <a:r>
              <a:rPr lang="en-IN" sz="1800" dirty="0">
                <a:ea typeface="+mn-lt"/>
                <a:cs typeface="+mn-lt"/>
              </a:rPr>
              <a:t>Full-fledged ORM framework, eliminates the need for SQL in many cases.</a:t>
            </a:r>
          </a:p>
          <a:p>
            <a:pPr>
              <a:lnSpc>
                <a:spcPct val="200000"/>
              </a:lnSpc>
            </a:pPr>
            <a:r>
              <a:rPr lang="en-IN" sz="1800" b="1" dirty="0">
                <a:ea typeface="+mn-lt"/>
                <a:cs typeface="+mn-lt"/>
              </a:rPr>
              <a:t>Spring Data JPA: </a:t>
            </a:r>
            <a:r>
              <a:rPr lang="en-IN" sz="1800" dirty="0">
                <a:ea typeface="+mn-lt"/>
                <a:cs typeface="+mn-lt"/>
              </a:rPr>
              <a:t>Builds on JPA, provides repositories and query methods for simplified data access.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sz="1800" dirty="0">
              <a:solidFill>
                <a:srgbClr val="374151"/>
              </a:solidFill>
              <a:latin typeface="Söhne"/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82EA99-86DB-80BC-BA07-C6B9D2FE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163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660E9-67B1-174D-E04C-5637F0E88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0FF6-0591-FC8C-FE0C-29775BBE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r>
              <a:rPr lang="en-IN" sz="3600" b="1" i="0" dirty="0">
                <a:effectLst/>
                <a:latin typeface="Söhne"/>
              </a:rPr>
              <a:t>Development Style:</a:t>
            </a:r>
            <a:endParaRPr lang="en-US" sz="400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3C110-8341-36A6-3E79-1CFC01C76B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B7A48-BA1F-AFDA-C773-0684D0D62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2676-AFEA-728F-665F-B442E0497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06487"/>
            <a:ext cx="7184644" cy="417836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sz="1800" dirty="0">
                <a:ea typeface="+mn-lt"/>
                <a:cs typeface="+mn-lt"/>
              </a:rPr>
              <a:t>JDBC: Manual SQL queries, more control over database operations.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ea typeface="+mn-lt"/>
                <a:cs typeface="+mn-lt"/>
              </a:rPr>
              <a:t>Spring JDBC: Simplifies JDBC, reduces boilerplate code.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ea typeface="+mn-lt"/>
                <a:cs typeface="+mn-lt"/>
              </a:rPr>
              <a:t>Hibernate: Object-oriented approach, works with Java objects instead of SQL.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ea typeface="+mn-lt"/>
                <a:cs typeface="+mn-lt"/>
              </a:rPr>
              <a:t>Spring Data JPA: Repository interfaces and query methods for data access</a:t>
            </a: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019822-14D0-BDB6-BED8-447D66F7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23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DF79F-33AE-C74A-309C-BE8D3B1CD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865D-0AFA-B204-DAB9-EF11EB3D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300" y="1056717"/>
            <a:ext cx="7133844" cy="548640"/>
          </a:xfrm>
        </p:spPr>
        <p:txBody>
          <a:bodyPr/>
          <a:lstStyle/>
          <a:p>
            <a:r>
              <a:rPr lang="en-IN" sz="2800" b="1" i="0" dirty="0">
                <a:effectLst/>
                <a:latin typeface="Söhne"/>
              </a:rPr>
              <a:t>Database Schema Handling:</a:t>
            </a:r>
            <a:endParaRPr lang="en-US" sz="400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2E8A4-D1CB-50A0-F59F-1E7911137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9477F-F7BC-5313-6CEA-FBB1C5EA1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E8E1-4A5E-8456-EF5E-A971CA2BA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06487"/>
            <a:ext cx="7184644" cy="417836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sz="1800" dirty="0">
                <a:ea typeface="+mn-lt"/>
                <a:cs typeface="+mn-lt"/>
              </a:rPr>
              <a:t>JDBC: Developers manage database schema explicitly.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ea typeface="+mn-lt"/>
                <a:cs typeface="+mn-lt"/>
              </a:rPr>
              <a:t>Spring JDBC: Similar to JDBC but with higher-level abstractions.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ea typeface="+mn-lt"/>
                <a:cs typeface="+mn-lt"/>
              </a:rPr>
              <a:t>Hibernate: Can generate database tables automatically.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ea typeface="+mn-lt"/>
                <a:cs typeface="+mn-lt"/>
              </a:rPr>
              <a:t>Spring Data JPA: Generates queries based on method names, reducing the need for explicit SQL.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684F1F-B1ED-E759-53AA-C52037C3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186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2D2A9-976B-C748-6782-9B43AEA9C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A743-7FD7-69EA-0F2E-4B730300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r>
              <a:rPr lang="en-IN" sz="3200" b="1" i="0" dirty="0">
                <a:effectLst/>
                <a:latin typeface="Söhne"/>
              </a:rPr>
              <a:t>Query Language:</a:t>
            </a:r>
            <a:endParaRPr lang="en-US" sz="400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A92A-B7FC-C273-10A8-8B48E64237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532D5-BC1C-530A-ECD9-194B4C8D82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F58A-001F-62AC-12FC-99B8394B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06487"/>
            <a:ext cx="7184644" cy="417836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sz="1800" b="1" dirty="0">
                <a:ea typeface="+mn-lt"/>
                <a:cs typeface="+mn-lt"/>
              </a:rPr>
              <a:t>JDBC: SQL queries written manually.</a:t>
            </a:r>
          </a:p>
          <a:p>
            <a:pPr>
              <a:lnSpc>
                <a:spcPct val="200000"/>
              </a:lnSpc>
            </a:pPr>
            <a:r>
              <a:rPr lang="en-IN" sz="1800" b="1" dirty="0">
                <a:ea typeface="+mn-lt"/>
                <a:cs typeface="+mn-lt"/>
              </a:rPr>
              <a:t>Spring JDBC: SQL queries with some level of abstraction.</a:t>
            </a:r>
          </a:p>
          <a:p>
            <a:pPr>
              <a:lnSpc>
                <a:spcPct val="200000"/>
              </a:lnSpc>
            </a:pPr>
            <a:r>
              <a:rPr lang="en-IN" sz="1800" b="1" dirty="0">
                <a:ea typeface="+mn-lt"/>
                <a:cs typeface="+mn-lt"/>
              </a:rPr>
              <a:t>Hibernate: HQL (Hibernate Query Language) or native SQL.</a:t>
            </a:r>
          </a:p>
          <a:p>
            <a:pPr>
              <a:lnSpc>
                <a:spcPct val="200000"/>
              </a:lnSpc>
            </a:pPr>
            <a:r>
              <a:rPr lang="en-IN" sz="1800" b="1" dirty="0">
                <a:ea typeface="+mn-lt"/>
                <a:cs typeface="+mn-lt"/>
              </a:rPr>
              <a:t>Spring Data JPA: Query methods and annotations.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sz="1800" dirty="0">
              <a:solidFill>
                <a:srgbClr val="374151"/>
              </a:solidFill>
              <a:latin typeface="Söhne"/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1CBFB2-4D16-0CCB-52BF-518CFB8EA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546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0BEC7-9B7F-11F7-F807-111D1FF95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6CAB0B-6F19-C329-F761-350D1921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Hibernate and Spring Data JPA are related technologies, but they serve different purposes in the context of Java persistence.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667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r>
              <a:rPr lang="en-IN" sz="3200" b="1" i="0" dirty="0">
                <a:effectLst/>
                <a:latin typeface="Söhne"/>
              </a:rPr>
              <a:t>JDBC (Java Database Connectivity):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06487"/>
            <a:ext cx="7184644" cy="3602239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dirty="0">
                <a:ea typeface="+mn-lt"/>
                <a:cs typeface="+mn-lt"/>
              </a:rPr>
              <a:t>JDBC is a Java API that allows Java programs to interact with databases. It provides a standard interface to connect to relational databases and execute SQL queries.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Low-level API: JDBC is a low-level API, which means that developers need to write more code to handle database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Manual SQL: Developers need to write SQL queries manually for database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Connection Management: Developers need to manage database connections, handle exceptions, and close resources explicitly.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rgbClr val="374151"/>
              </a:solidFill>
              <a:latin typeface="Söhne"/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182F6-7675-85BB-3D88-12D0C8AC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C6317-A48C-4872-7804-C7EB8F62E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F14F-4D12-A914-1FDC-F66290FC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pPr algn="l"/>
            <a:r>
              <a:rPr lang="en-IN" sz="2800" b="1" i="0" dirty="0">
                <a:effectLst/>
                <a:latin typeface="Söhne"/>
              </a:rPr>
              <a:t>Hibernate: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6AA9-C714-ADF2-E020-3C84D5BC2F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0F950-103F-2FB2-3EE5-DC2857A1FF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F6AD-1E8A-D4D9-A320-C8A9A96F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06487"/>
            <a:ext cx="7184644" cy="4178364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Object-Relational Mapping (ORM):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Purpose: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Hibernate is a full-fledged ORM (Object-Relational Mapping) framework that provides a way to map Java objects to database tables and vice versa.</a:t>
            </a:r>
          </a:p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Usage: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Developers use Hibernate to work with Java objects in the application code, and Hibernate takes care of the underlying database operations.</a:t>
            </a:r>
          </a:p>
          <a:p>
            <a:pPr algn="l"/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D3B800-6D1F-CE9B-BA40-4A4070B5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3799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F1473-FA7F-CDF9-43D3-C6EBB2107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58E5-6CB8-52E6-B793-789D948E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pPr algn="l"/>
            <a:r>
              <a:rPr lang="en-IN" sz="2800" b="1" i="0" dirty="0">
                <a:effectLst/>
                <a:latin typeface="Söhne"/>
              </a:rPr>
              <a:t>Hibernate cont…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7761C-D657-3865-9762-AD901CF6B1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4BB5E-0B80-472F-67D2-459DC82F8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3EA6-5F84-D2B3-283A-701FB740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06487"/>
            <a:ext cx="7184644" cy="4178364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SQL Generation:</a:t>
            </a:r>
          </a:p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Query Language: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Hibernate supports HQL (Hibernate Query Language), an object-oriented query language, as well as the ability to use native SQL queries.</a:t>
            </a:r>
          </a:p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Automatic SQL Generation: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Hibernate can generate SQL queries based on the entity mappings and criteria queries.</a:t>
            </a:r>
          </a:p>
          <a:p>
            <a:pPr algn="l"/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F42F20-4ECF-CE2A-2288-324766FE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9553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FE716-E1AD-8259-81E9-8D328886E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DBFB-2899-690C-5133-5816B6C1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pPr algn="l"/>
            <a:r>
              <a:rPr lang="en-IN" sz="2800" b="1" i="0" dirty="0">
                <a:effectLst/>
                <a:latin typeface="Söhne"/>
              </a:rPr>
              <a:t>Hibernate cont…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80BA6-A006-7C61-10EC-9421CD0231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1E18F-FED9-7BCC-176C-01E5337554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2B05-7AF2-8609-8972-EB13FC71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06487"/>
            <a:ext cx="7184644" cy="4178364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Configuration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Configuration File: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Hibernate requires a configuration file (e.g., hibernate.cfg.xml) to specify database connection details, entity mappings, and other configurations.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Session Management:</a:t>
            </a:r>
            <a:endParaRPr lang="en-US" sz="16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Session Factory: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Hibernate manages sessions and provides a SessionFactory for creating and managing database sessions.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928C6C-8155-189E-2A37-8F74CC22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8349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C3C53-99CE-B9CA-9CDD-848F3CA2A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B1F8-B50E-4DCB-F862-34C116F8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r>
              <a:rPr lang="en-IN" sz="4000" b="1" i="0" dirty="0">
                <a:effectLst/>
                <a:latin typeface="Söhne"/>
              </a:rPr>
              <a:t>Spring Data JPA:</a:t>
            </a:r>
            <a:br>
              <a:rPr lang="en-IN" sz="4000" b="1" i="0" dirty="0">
                <a:effectLst/>
                <a:latin typeface="Söhne"/>
              </a:rPr>
            </a:br>
            <a:endParaRPr lang="en-IN" sz="8800" b="1" i="0" dirty="0">
              <a:effectLst/>
              <a:latin typeface="Söhn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3AB6-4BD9-4AF0-EDC6-30025F946C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75880-9E14-07F0-3235-9E4171819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4DE7-3310-768D-B5BC-11DAC6728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06487"/>
            <a:ext cx="7184644" cy="4178364"/>
          </a:xfrm>
        </p:spPr>
        <p:txBody>
          <a:bodyPr/>
          <a:lstStyle/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JPA (Java Persistence API):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Purpose: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Spring Data JPA is not a separate persistence technology but a part of the Spring Data project. It simplifies data access using the JPA standard.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Usage: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It provides a higher-level abstraction over JPA and simplifies the development of data access layers by using repository interfaces.</a:t>
            </a:r>
          </a:p>
          <a:p>
            <a:pPr algn="l"/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9A1C0D-9053-4D64-7B85-EBDDF02AA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0782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71264-C4D7-D090-D5AF-45B8B297A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C85F-B110-D950-40AA-8A5D9E6C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r>
              <a:rPr lang="en-IN" sz="4000" b="1" i="0" dirty="0">
                <a:effectLst/>
                <a:latin typeface="Söhne"/>
              </a:rPr>
              <a:t>Spring Data JPA cont…</a:t>
            </a:r>
            <a:br>
              <a:rPr lang="en-IN" sz="4000" b="1" i="0" dirty="0">
                <a:effectLst/>
                <a:latin typeface="Söhne"/>
              </a:rPr>
            </a:br>
            <a:endParaRPr lang="en-IN" sz="8800" b="1" i="0" dirty="0">
              <a:effectLst/>
              <a:latin typeface="Söhn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17947-91F5-7937-B4EB-75FCA44378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7113D-C0F5-1C50-D7F5-8120961777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E094-9984-145B-6977-0C266C7E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06487"/>
            <a:ext cx="7184644" cy="4178364"/>
          </a:xfrm>
        </p:spPr>
        <p:txBody>
          <a:bodyPr/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Repository Pattern:</a:t>
            </a:r>
          </a:p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Repository Interfaces: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Developers define repository interfaces that extend JpaRepository or a similar interface. Spring Data JPA automatically generates the implementation based on the method names.</a:t>
            </a:r>
          </a:p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Query Methods: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Developers can create query methods in the repository interface, and Spring Data JPA derives the SQL queries from the method names.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A3F2E1-1C68-3FFB-29C1-1F847BF9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8178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31D08-D986-A15E-B1CD-AE48F3B76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E377-922B-28CE-95D7-CB1A7302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r>
              <a:rPr lang="en-IN" sz="4000" b="1" i="0" dirty="0">
                <a:effectLst/>
                <a:latin typeface="Söhne"/>
              </a:rPr>
              <a:t>Spring Data JPA cont…</a:t>
            </a:r>
            <a:br>
              <a:rPr lang="en-IN" sz="4000" b="1" i="0" dirty="0">
                <a:effectLst/>
                <a:latin typeface="Söhne"/>
              </a:rPr>
            </a:br>
            <a:endParaRPr lang="en-IN" sz="8800" b="1" i="0" dirty="0">
              <a:effectLst/>
              <a:latin typeface="Söhn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940D-7778-876C-EF2B-AED017C17C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26B5-C527-F33E-79CC-0B07AE9D53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CC7D-C916-D84C-4942-C55799F2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06487"/>
            <a:ext cx="7184644" cy="4178364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Configuration: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Minimal Configuration: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Spring Data JPA requires minimal configuration. The data source and JPA properties can be configured in the application properties or XML configuration.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Integration with Spring Ecosystem: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Spring Ecosystem: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Spring Data JPA seamlessly integrates with the broader Spring ecosystem, allowing easy integration with other Spring technologies like Spring Boot, Spring MVC, etc.</a:t>
            </a:r>
          </a:p>
          <a:p>
            <a:pPr algn="l"/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2BBD9-EDAB-A6C8-69D1-9A261DB9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2874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Uniq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6610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81ADD-58CD-71B1-882E-ECB60C330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637-4A34-0C4B-DBDE-35056A2B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r>
              <a:rPr lang="en-IN" sz="2000" b="1" dirty="0">
                <a:latin typeface="Söhne"/>
              </a:rPr>
              <a:t>JDBC: Sample code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D6463-5037-0C0B-4E24-872B759853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50A7-750F-79AE-EEB7-CC1674A65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5540DB-01F8-7283-C3A3-9F518F58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F30F2B-4634-CE02-3022-B69EE61A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04" y="1546224"/>
            <a:ext cx="6907696" cy="52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8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79B9B-45B7-E1A1-3FE0-92389B95A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1193-89D4-724C-CE01-D2844C4F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r>
              <a:rPr lang="en-IN" sz="2000" b="1" dirty="0">
                <a:latin typeface="Söhne"/>
              </a:rPr>
              <a:t>JDBC: Configuration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259E-6948-CFAD-8FD7-F2AF02E258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77090-B144-F5AB-40C0-3FD57FBD9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B018CD-E6EA-BD2D-2FD6-3FAB845B3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7AD32-A30A-CEDC-4F93-05E9B3868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73" y="1410721"/>
            <a:ext cx="7364914" cy="523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5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20662-0A28-F405-C63A-FA7843CFE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BA8B-6B12-A737-57EF-C34C41AD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r>
              <a:rPr lang="en-IN" sz="4400" b="1" i="0" dirty="0">
                <a:effectLst/>
                <a:latin typeface="Söhne"/>
              </a:rPr>
              <a:t>Spring JDBC:</a:t>
            </a:r>
            <a:endParaRPr lang="en-US" sz="9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C42C-1A55-B3A4-B31C-47AAE8F171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2543-A59C-34B7-CF4D-7D555071F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211A-004E-E09E-F6A7-B7AD2D1BA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06487"/>
            <a:ext cx="7184644" cy="4178364"/>
          </a:xfrm>
        </p:spPr>
        <p:txBody>
          <a:bodyPr/>
          <a:lstStyle/>
          <a:p>
            <a:r>
              <a:rPr lang="en-US" sz="1800" dirty="0">
                <a:ea typeface="+mn-lt"/>
                <a:cs typeface="+mn-lt"/>
              </a:rPr>
              <a:t>Spring JDBC is a part of the Spring Framework that simplifies database access using JDBC. It provides higher-level abstractions and utilities to reduce boilerplate code.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ea typeface="+mn-lt"/>
                <a:cs typeface="+mn-lt"/>
              </a:rPr>
              <a:t>Simplified API: Spring JDBC simplifies database access by providing a higher-level API and handling many low-level details behind the scenes.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ea typeface="+mn-lt"/>
                <a:cs typeface="+mn-lt"/>
              </a:rPr>
              <a:t>Exception Translation: It translates JDBC SQLExceptions into Spring's DataAccessException hierarchy for easier error handling.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ea typeface="+mn-lt"/>
                <a:cs typeface="+mn-lt"/>
              </a:rPr>
              <a:t>NamedParameterJdbcTemplate: Spring JDBC introduces the NamedParameterJdbcTemplate, which allows parameterized queries using named parameters.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374151"/>
              </a:solidFill>
              <a:latin typeface="Söhne"/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6758E3-4DCD-610D-C8D0-74798F8A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056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C56C6-E0FB-DF54-D5C9-CC99DDD5C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55D6-9E4E-E563-3E7A-A8397911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r>
              <a:rPr lang="en-IN" sz="2000" b="1" dirty="0">
                <a:latin typeface="Söhne"/>
              </a:rPr>
              <a:t>Spring JDBC: Sample code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5227-4091-7167-4F2E-575ADE7098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B02B2-F4DC-2D69-B93F-6A3FB5664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DC30-98A4-8703-A8E3-8C9FFE52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B76548-39A8-FCEE-B1BA-E608A52F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613" y="1323594"/>
            <a:ext cx="6901931" cy="51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9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B825D-626D-FD0E-B17E-AFEAB0F45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6A30-5DAD-E6D4-F1C0-450D78A6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r>
              <a:rPr lang="en-IN" sz="2000" b="1" dirty="0">
                <a:latin typeface="Söhne"/>
              </a:rPr>
              <a:t>Spring JDBC: Configuration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64F6C-613F-3CEA-2957-FC07E6B9E1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39C3F-F258-8295-53FD-1295CAC809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321889-0229-8DE4-A9EA-C20C0B7EA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BAEC6-0872-4ED7-5098-62A7632D1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574" y="1323594"/>
            <a:ext cx="7430788" cy="51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7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F5C12-7101-0459-E6CA-3B75193F5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3070-B2D1-C39C-73A0-F938FF87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774954"/>
            <a:ext cx="7133844" cy="548640"/>
          </a:xfrm>
        </p:spPr>
        <p:txBody>
          <a:bodyPr/>
          <a:lstStyle/>
          <a:p>
            <a:r>
              <a:rPr lang="en-IN" sz="4000" b="1" i="0" dirty="0">
                <a:effectLst/>
                <a:latin typeface="Söhne"/>
              </a:rPr>
              <a:t>Hibernate:</a:t>
            </a:r>
            <a:endParaRPr lang="en-US" sz="34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9F26-5100-FD17-E164-65A66F82EF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7B9E7-C47A-441C-763D-CDF1389E0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46EB-8FCF-8C84-1901-0F6210DE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206487"/>
            <a:ext cx="7184644" cy="4178364"/>
          </a:xfrm>
        </p:spPr>
        <p:txBody>
          <a:bodyPr/>
          <a:lstStyle/>
          <a:p>
            <a:r>
              <a:rPr lang="en-US" sz="1800" dirty="0">
                <a:ea typeface="+mn-lt"/>
                <a:cs typeface="+mn-lt"/>
              </a:rPr>
              <a:t>Hibernate is an Object-Relational Mapping (ORM) framework for Java. It provides a way to map Java objects to database tables and vice versa, eliminating the need for manual SQL.</a:t>
            </a:r>
          </a:p>
          <a:p>
            <a:r>
              <a:rPr lang="en-US" sz="1800" dirty="0">
                <a:ea typeface="+mn-lt"/>
                <a:cs typeface="+mn-lt"/>
              </a:rPr>
              <a:t>ORM Framework: Hibernate is a full-fledged ORM framework, allowing developers to work with Java objects instead of dealing with SQL directly.</a:t>
            </a:r>
          </a:p>
          <a:p>
            <a:r>
              <a:rPr lang="en-US" sz="1800" dirty="0">
                <a:ea typeface="+mn-lt"/>
                <a:cs typeface="+mn-lt"/>
              </a:rPr>
              <a:t>Automatic Table Generation: Hibernate can generate database tables based on the Java entities, simplifying the database schema creation process.</a:t>
            </a:r>
          </a:p>
          <a:p>
            <a:r>
              <a:rPr lang="en-US" sz="1800" dirty="0">
                <a:ea typeface="+mn-lt"/>
                <a:cs typeface="+mn-lt"/>
              </a:rPr>
              <a:t>HQL (Hibernate Query Language): Developers can use HQL, an object-oriented query language, instead of native SQL queries.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374151"/>
              </a:solidFill>
              <a:latin typeface="Söhne"/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0C7F98-06E7-CA88-5572-824F63864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6608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8B2CB-448D-0E55-9642-06B5CECF4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F4EA-E9C2-D653-7F26-3B780DB6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247" y="379728"/>
            <a:ext cx="7133844" cy="548640"/>
          </a:xfrm>
        </p:spPr>
        <p:txBody>
          <a:bodyPr/>
          <a:lstStyle/>
          <a:p>
            <a:r>
              <a:rPr lang="en-IN" sz="2000" b="1" dirty="0">
                <a:latin typeface="Söhne"/>
              </a:rPr>
              <a:t>hibernate: Sample code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32E9-B0BE-D52F-EBC1-CD1A3ED169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F549B-7941-4680-3B24-C798A3D74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7D70A3-E3BF-5CD4-FAB6-F187A59F0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6" y="301738"/>
            <a:ext cx="2519426" cy="13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E6D8CC-38DB-4E42-E768-09B0CDCE4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291" y="1043609"/>
            <a:ext cx="7273214" cy="567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4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{B4979949-98B6-4761-8124-CA477A98F015}tf67061901_win32</Template>
  <TotalTime>5270</TotalTime>
  <Words>1078</Words>
  <Application>Microsoft Office PowerPoint</Application>
  <PresentationFormat>Widescreen</PresentationFormat>
  <Paragraphs>124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Daytona Condensed Light</vt:lpstr>
      <vt:lpstr>Posterama</vt:lpstr>
      <vt:lpstr>Söhne</vt:lpstr>
      <vt:lpstr>Office Theme</vt:lpstr>
      <vt:lpstr>Jdbc vs spring jdbc vs hibernate vs spring data jpa</vt:lpstr>
      <vt:lpstr>JDBC (Java Database Connectivity):</vt:lpstr>
      <vt:lpstr>JDBC: Sample code</vt:lpstr>
      <vt:lpstr>JDBC: Configuration</vt:lpstr>
      <vt:lpstr>Spring JDBC:</vt:lpstr>
      <vt:lpstr>Spring JDBC: Sample code</vt:lpstr>
      <vt:lpstr>Spring JDBC: Configuration</vt:lpstr>
      <vt:lpstr>Hibernate:</vt:lpstr>
      <vt:lpstr>hibernate: Sample code</vt:lpstr>
      <vt:lpstr>hibernate: Configuration</vt:lpstr>
      <vt:lpstr>Spring Data JPA:</vt:lpstr>
      <vt:lpstr>Data jpa: Sample code</vt:lpstr>
      <vt:lpstr>Data jpa: Configuration</vt:lpstr>
      <vt:lpstr>Comparison Summary</vt:lpstr>
      <vt:lpstr>Abstraction Level:</vt:lpstr>
      <vt:lpstr>Development Style:</vt:lpstr>
      <vt:lpstr>Database Schema Handling:</vt:lpstr>
      <vt:lpstr>Query Language:</vt:lpstr>
      <vt:lpstr>Hibernate and Spring Data JPA are related technologies, but they serve different purposes in the context of Java persistence.</vt:lpstr>
      <vt:lpstr>Hibernate:</vt:lpstr>
      <vt:lpstr>Hibernate cont…</vt:lpstr>
      <vt:lpstr>Hibernate cont…</vt:lpstr>
      <vt:lpstr>Spring Data JPA: </vt:lpstr>
      <vt:lpstr>Spring Data JPA cont… </vt:lpstr>
      <vt:lpstr>Spring Data JPA cont…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Ramesh Kumar</dc:creator>
  <cp:lastModifiedBy>Ramesh Kumar</cp:lastModifiedBy>
  <cp:revision>1</cp:revision>
  <dcterms:created xsi:type="dcterms:W3CDTF">2024-01-27T07:25:43Z</dcterms:created>
  <dcterms:modified xsi:type="dcterms:W3CDTF">2024-02-06T02:38:17Z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