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12/5/2020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rameshcrout/Coursera_Capstone/blob/master/RR-CapStone-The%20Battle%20of%20Neighborhoods-Data.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494085"/>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p>
          <a:p>
            <a:endParaRPr lang="en-CA" sz="1200" dirty="0">
              <a:latin typeface="Calibri Light" panose="020F0302020204030204" pitchFamily="34" charset="0"/>
              <a:cs typeface="Calibri Light" panose="020F0302020204030204" pitchFamily="34" charset="0"/>
            </a:endParaRPr>
          </a:p>
          <a:p>
            <a:r>
              <a:rPr lang="en-CA" sz="1200" u="sng" dirty="0">
                <a:solidFill>
                  <a:schemeClr val="bg1"/>
                </a:solidFill>
                <a:latin typeface="Calibri Light" panose="020F0302020204030204" pitchFamily="34" charset="0"/>
                <a:cs typeface="Calibri Light" panose="020F0302020204030204" pitchFamily="34" charset="0"/>
                <a:hlinkClick r:id="rId2"/>
              </a:rPr>
              <a:t>https://github.com/rameshcrout/Coursera_Capstone/blob/master/RR-CapStone-The%20Battle%20of%20Neighborhoods-Data.ipynb</a:t>
            </a:r>
            <a:br>
              <a:rPr lang="en-CA" sz="1200" dirty="0">
                <a:solidFill>
                  <a:schemeClr val="bg1"/>
                </a:solidFill>
                <a:latin typeface="Calibri Light" panose="020F0302020204030204" pitchFamily="34" charset="0"/>
                <a:cs typeface="Calibri Light" panose="020F0302020204030204" pitchFamily="34" charset="0"/>
              </a:rPr>
            </a:br>
            <a:endParaRPr lang="en-CA" sz="1200" dirty="0">
              <a:solidFill>
                <a:schemeClr val="bg1"/>
              </a:solidFill>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61</TotalTime>
  <Words>607</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Ramesh Rout</dc:creator>
  <cp:lastModifiedBy>Ramesh Chandra Rout</cp:lastModifiedBy>
  <cp:revision>11</cp:revision>
  <dcterms:created xsi:type="dcterms:W3CDTF">2019-01-19T16:30:22Z</dcterms:created>
  <dcterms:modified xsi:type="dcterms:W3CDTF">2020-12-05T19:28:06Z</dcterms:modified>
</cp:coreProperties>
</file>