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heme/theme4.xml" ContentType="application/vnd.openxmlformats-officedocument.them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Masters/slideMaster4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  <p:sldMasterId id="2147483654" r:id="rId3"/>
    <p:sldMasterId id="2147483656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786" y="-90"/>
      </p:cViewPr>
      <p:guideLst>
        <p:guide orient="horz" pos="1786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mediaAndTx" preserve="1">
  <p:cSld name="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98AA823-766B-4426-B8C4-20FEE7EDA105}" type="slidenum">
              <a:rPr/>
              <a:pPr/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3300" b="0" u="none" strike="noStrike" smtClean="0">
                <a:solidFill>
                  <a:srgbClr val="FFFFFF"/>
                </a:solidFill>
                <a:uFillTx/>
                <a:latin typeface="Arial"/>
              </a:rPr>
              <a:t>Click to edit Master title style</a:t>
            </a:r>
            <a:endParaRPr lang="en-IN" sz="33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3200" b="0" u="none" strike="noStrike" smtClean="0">
                <a:solidFill>
                  <a:srgbClr val="FFFFFF"/>
                </a:solidFill>
                <a:uFillTx/>
                <a:latin typeface="Arial"/>
              </a:rPr>
              <a:t>Click to edit Master subtitle style</a:t>
            </a:r>
            <a:endParaRPr lang="en-IN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81511F05-1887-4E9E-90AF-3EE2A90ECD83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Ligh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3300" b="0" u="none" strike="noStrike" smtClean="0">
                <a:solidFill>
                  <a:srgbClr val="FFFFFF"/>
                </a:solidFill>
                <a:uFillTx/>
                <a:latin typeface="Arial"/>
              </a:rPr>
              <a:t>Click to edit Master title style</a:t>
            </a:r>
            <a:endParaRPr lang="en-IN" sz="33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lvl="0" indent="0">
              <a:spcAft>
                <a:spcPts val="1057"/>
              </a:spcAft>
              <a:buNone/>
            </a:pPr>
            <a:r>
              <a:rPr lang="en-US" sz="2400" b="0" u="none" strike="noStrike" smtClean="0">
                <a:solidFill>
                  <a:srgbClr val="FFFFFF"/>
                </a:solidFill>
                <a:uFillTx/>
                <a:latin typeface="Arial"/>
              </a:rPr>
              <a:t>Click to edit Master text styles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AE8977A0-53D2-4545-AB5C-32460119C066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s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IN" sz="33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7FB20EC4-091E-4CCC-B8FD-BB4C6BD8EBB3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Light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en-IN" sz="33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subTitle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IN" sz="32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17E4B00-461A-40DF-97D1-EFFEC193E204}" type="slidenum">
              <a:rPr/>
              <a:pPr/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5.xml"/></Relationships>
</file>

<file path=ppt/slideMasters/_rels/slideMaster4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294967295"/>
          <p:cNvSpPr/>
          <p:nvPr/>
        </p:nvSpPr>
        <p:spPr>
          <a:xfrm>
            <a:off x="0" y="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40000" y="144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3300" b="0" u="none" strike="noStrik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40000" y="261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84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2100" b="0" u="none" strike="noStrike">
                <a:solidFill>
                  <a:srgbClr val="FFFFFF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632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FFFFFF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425"/>
              </a:spcAft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IN" sz="1500" b="0" u="none" strike="noStrike">
                <a:solidFill>
                  <a:srgbClr val="FFFFFF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500" b="0" u="none" strike="noStrike">
                <a:solidFill>
                  <a:srgbClr val="FFFFFF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500" b="0" u="none" strike="noStrike">
                <a:solidFill>
                  <a:srgbClr val="FFFFFF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13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1500" b="0" u="none" strike="noStrike">
                <a:solidFill>
                  <a:srgbClr val="FFFFFF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FFFFFF"/>
                </a:solidFill>
                <a:uFillTx/>
                <a:latin typeface="Arial"/>
              </a:rPr>
              <a:t>&lt;date/time&gt;</a:t>
            </a: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FFFFFF"/>
                </a:solidFill>
                <a:uFillTx/>
                <a:latin typeface="Arial"/>
              </a:rPr>
              <a:t>&lt;footer&gt;</a:t>
            </a: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IN" sz="1400" b="0" u="none" strike="noStrik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83E13FA4-ACE3-49B1-9BF7-6056DFD1C592}" type="slidenum">
              <a:rPr lang="en-IN" sz="1400" b="0" u="none" strike="noStrike">
                <a:solidFill>
                  <a:srgbClr val="FFFFFF"/>
                </a:solidFill>
                <a:uFillTx/>
                <a:latin typeface="Arial"/>
              </a:rPr>
              <a:pPr indent="0" algn="r">
                <a:buNone/>
              </a:pPr>
              <a:t>‹#›</a:t>
            </a:fld>
            <a:endParaRPr lang="en-IN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6" name="Oval 5"/>
          <p:cNvSpPr/>
          <p:nvPr/>
        </p:nvSpPr>
        <p:spPr>
          <a:xfrm>
            <a:off x="1440000" y="108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7" name="Oval 6"/>
          <p:cNvSpPr/>
          <p:nvPr/>
        </p:nvSpPr>
        <p:spPr>
          <a:xfrm>
            <a:off x="7380000" y="396000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" name="Oval 7"/>
          <p:cNvSpPr/>
          <p:nvPr/>
        </p:nvSpPr>
        <p:spPr>
          <a:xfrm>
            <a:off x="9000000" y="270000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9" name="Oval 8"/>
          <p:cNvSpPr/>
          <p:nvPr/>
        </p:nvSpPr>
        <p:spPr>
          <a:xfrm>
            <a:off x="-180000" y="243000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" name="Oval 9"/>
          <p:cNvSpPr/>
          <p:nvPr/>
        </p:nvSpPr>
        <p:spPr>
          <a:xfrm>
            <a:off x="540000" y="108000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0" y="126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0" y="522000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9720000" y="468000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9540000" y="342000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8100000" y="468000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920000" y="540000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/>
        </p:nvSpPr>
        <p:spPr>
          <a:xfrm>
            <a:off x="360" y="360"/>
            <a:ext cx="10080000" cy="567000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2" name="Rectangle 21"/>
          <p:cNvSpPr/>
          <p:nvPr/>
        </p:nvSpPr>
        <p:spPr>
          <a:xfrm flipH="1">
            <a:off x="-288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IN" sz="1400" b="0" u="none" strike="noStrike">
                <a:solidFill>
                  <a:srgbClr val="FFFFFF"/>
                </a:solidFill>
                <a:uFillTx/>
                <a:latin typeface="Arial"/>
              </a:rPr>
              <a:t>&lt;date/time&gt;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/>
            <a:fld id="{9B119C1F-A846-4675-B9B0-B29B4FF7E252}" type="slidenum">
              <a:rPr lang="en-IN" sz="1400" b="0" u="none" strike="noStrike">
                <a:solidFill>
                  <a:srgbClr val="FFFFFF"/>
                </a:solidFill>
                <a:uFillTx/>
                <a:latin typeface="Arial"/>
              </a:rPr>
              <a:pPr algn="r"/>
              <a:t>‹#›</a:t>
            </a:fld>
            <a:endParaRPr lang="en-IN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5" name="Oval 24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6" name="Oval 25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7" name="Oval 26"/>
          <p:cNvSpPr/>
          <p:nvPr/>
        </p:nvSpPr>
        <p:spPr>
          <a:xfrm>
            <a:off x="9000360" y="2700360"/>
            <a:ext cx="1260000" cy="108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8" name="Oval 27"/>
          <p:cNvSpPr/>
          <p:nvPr/>
        </p:nvSpPr>
        <p:spPr>
          <a:xfrm>
            <a:off x="-179640" y="2430360"/>
            <a:ext cx="1440000" cy="135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29" name="Oval 28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0" name="Oval 29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1" name="Oval 30"/>
          <p:cNvSpPr/>
          <p:nvPr/>
        </p:nvSpPr>
        <p:spPr>
          <a:xfrm>
            <a:off x="360" y="5220360"/>
            <a:ext cx="1620000" cy="1260000"/>
          </a:xfrm>
          <a:prstGeom prst="ellipse">
            <a:avLst/>
          </a:prstGeom>
          <a:solidFill>
            <a:srgbClr val="FFFFFF">
              <a:alpha val="1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2" name="Oval 31"/>
          <p:cNvSpPr/>
          <p:nvPr/>
        </p:nvSpPr>
        <p:spPr>
          <a:xfrm>
            <a:off x="9720360" y="4680360"/>
            <a:ext cx="720000" cy="72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" name="Oval 32"/>
          <p:cNvSpPr/>
          <p:nvPr/>
        </p:nvSpPr>
        <p:spPr>
          <a:xfrm>
            <a:off x="9540360" y="342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8100360" y="4680360"/>
            <a:ext cx="1080000" cy="8424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7920360" y="5400360"/>
            <a:ext cx="900000" cy="900000"/>
          </a:xfrm>
          <a:prstGeom prst="ellipse">
            <a:avLst/>
          </a:prstGeom>
          <a:solidFill>
            <a:srgbClr val="FFFFFF">
              <a:alpha val="25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3300" b="0" u="none" strike="noStrik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84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1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63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5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dt" idx="4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FFFFFF"/>
                </a:solidFill>
                <a:uFillTx/>
                <a:latin typeface="Arial"/>
              </a:rPr>
              <a:t>&lt;date/time&gt;</a:t>
            </a:r>
          </a:p>
        </p:txBody>
      </p:sp>
      <p:sp>
        <p:nvSpPr>
          <p:cNvPr id="39" name="PlaceHolder 4"/>
          <p:cNvSpPr>
            <a:spLocks noGrp="1"/>
          </p:cNvSpPr>
          <p:nvPr>
            <p:ph type="ftr" idx="5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FFFFFF"/>
                </a:solidFill>
                <a:uFillTx/>
                <a:latin typeface="Arial"/>
              </a:rPr>
              <a:t>&lt;footer&gt;</a:t>
            </a:r>
          </a:p>
        </p:txBody>
      </p:sp>
      <p:sp>
        <p:nvSpPr>
          <p:cNvPr id="40" name="PlaceHolder 5"/>
          <p:cNvSpPr>
            <a:spLocks noGrp="1"/>
          </p:cNvSpPr>
          <p:nvPr>
            <p:ph type="sldNum" idx="6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IN" sz="1400" b="0" u="none" strike="noStrike">
                <a:solidFill>
                  <a:srgbClr val="FFFFFF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C7E5D928-8073-44E1-8780-403ED1758A48}" type="slidenum">
              <a:rPr lang="en-IN" sz="1400" b="0" u="none" strike="noStrike">
                <a:solidFill>
                  <a:srgbClr val="FFFFFF"/>
                </a:solidFill>
                <a:uFillTx/>
                <a:latin typeface="Arial"/>
              </a:rPr>
              <a:pPr indent="0" algn="r">
                <a:buNone/>
              </a:pPr>
              <a:t>‹#›</a:t>
            </a:fld>
            <a:endParaRPr lang="en-IN" sz="14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/>
          <p:cNvSpPr/>
          <p:nvPr/>
        </p:nvSpPr>
        <p:spPr>
          <a:xfrm>
            <a:off x="0" y="360"/>
            <a:ext cx="10080000" cy="5669640"/>
          </a:xfrm>
          <a:prstGeom prst="rect">
            <a:avLst/>
          </a:prstGeom>
          <a:gradFill rotWithShape="0">
            <a:gsLst>
              <a:gs pos="30000">
                <a:srgbClr val="000032"/>
              </a:gs>
              <a:gs pos="100000">
                <a:srgbClr val="F60063"/>
              </a:gs>
            </a:gsLst>
            <a:lin ang="4200000"/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endParaRPr lang="en-IN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Rectangle 43"/>
          <p:cNvSpPr/>
          <p:nvPr/>
        </p:nvSpPr>
        <p:spPr>
          <a:xfrm flipH="1">
            <a:off x="-2520" y="0"/>
            <a:ext cx="10080360" cy="5670360"/>
          </a:xfrm>
          <a:prstGeom prst="rect">
            <a:avLst/>
          </a:prstGeom>
          <a:gradFill rotWithShape="0">
            <a:gsLst>
              <a:gs pos="0">
                <a:srgbClr val="FFFFFF">
                  <a:alpha val="90196"/>
                </a:srgbClr>
              </a:gs>
              <a:gs pos="75000">
                <a:srgbClr val="FFFFFF">
                  <a:alpha val="20000"/>
                </a:srgbClr>
              </a:gs>
            </a:gsLst>
            <a:path path="circle">
              <a:fillToRect l="50000" t="85000" r="50000" b="15000"/>
            </a:path>
          </a:gra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endParaRPr lang="en-IN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0" y="1260360"/>
            <a:ext cx="10260000" cy="449964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endParaRPr lang="en-IN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8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r>
              <a:rPr lang="en-IN" sz="1400" b="0" u="none" strike="noStrike">
                <a:solidFill>
                  <a:srgbClr val="000000"/>
                </a:solidFill>
                <a:uFillTx/>
                <a:latin typeface="Arial"/>
              </a:rPr>
              <a:t>&lt;date/time&gt;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60360" y="513036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/>
          <a:p>
            <a:pPr algn="r"/>
            <a:fld id="{BCFB7000-5F01-4185-8A9A-8A9555479629}" type="slidenum">
              <a:rPr lang="en-IN" sz="1400" b="0" u="none" strike="noStrike">
                <a:solidFill>
                  <a:srgbClr val="000000"/>
                </a:solidFill>
                <a:uFillTx/>
                <a:latin typeface="Arial"/>
              </a:rPr>
              <a:pPr algn="r"/>
              <a:t>‹#›</a:t>
            </a:fld>
            <a:endParaRPr lang="en-IN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1440360" y="108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endParaRPr lang="en-IN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Oval 48"/>
          <p:cNvSpPr/>
          <p:nvPr/>
        </p:nvSpPr>
        <p:spPr>
          <a:xfrm>
            <a:off x="7380360" y="3960360"/>
            <a:ext cx="1440000" cy="1260000"/>
          </a:xfrm>
          <a:prstGeom prst="ellipse">
            <a:avLst/>
          </a:prstGeom>
          <a:solidFill>
            <a:srgbClr val="FFFFFF">
              <a:alpha val="3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endParaRPr lang="en-IN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Oval 49"/>
          <p:cNvSpPr/>
          <p:nvPr/>
        </p:nvSpPr>
        <p:spPr>
          <a:xfrm>
            <a:off x="540360" y="1080360"/>
            <a:ext cx="720000" cy="720000"/>
          </a:xfrm>
          <a:prstGeom prst="ellipse">
            <a:avLst/>
          </a:prstGeom>
          <a:solidFill>
            <a:srgbClr val="FFFFFF">
              <a:alpha val="2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endParaRPr lang="en-IN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Oval 50"/>
          <p:cNvSpPr/>
          <p:nvPr/>
        </p:nvSpPr>
        <p:spPr>
          <a:xfrm>
            <a:off x="360" y="1260360"/>
            <a:ext cx="720000" cy="720000"/>
          </a:xfrm>
          <a:prstGeom prst="ellipse">
            <a:avLst/>
          </a:prstGeom>
          <a:solidFill>
            <a:srgbClr val="FFFFFF">
              <a:alpha val="10000"/>
            </a:srgb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0" tIns="0" rIns="0" bIns="0" anchor="b">
            <a:noAutofit/>
          </a:bodyPr>
          <a:lstStyle/>
          <a:p>
            <a:endParaRPr lang="en-IN" sz="2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40000" y="27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3300" b="0" u="none" strike="noStrike">
                <a:solidFill>
                  <a:srgbClr val="FFFFFF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40000" y="1440000"/>
            <a:ext cx="9000000" cy="360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1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Aft>
                <a:spcPts val="425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15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Aft>
                <a:spcPts val="21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15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54" name="PlaceHolder 3"/>
          <p:cNvSpPr>
            <a:spLocks noGrp="1"/>
          </p:cNvSpPr>
          <p:nvPr>
            <p:ph type="dt" idx="7"/>
          </p:nvPr>
        </p:nvSpPr>
        <p:spPr>
          <a:xfrm>
            <a:off x="18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Arial"/>
              </a:rPr>
              <a:t>&lt;date/time&gt;</a:t>
            </a:r>
          </a:p>
        </p:txBody>
      </p:sp>
      <p:sp>
        <p:nvSpPr>
          <p:cNvPr id="55" name="PlaceHolder 4"/>
          <p:cNvSpPr>
            <a:spLocks noGrp="1"/>
          </p:cNvSpPr>
          <p:nvPr>
            <p:ph type="ftr" idx="8"/>
          </p:nvPr>
        </p:nvSpPr>
        <p:spPr>
          <a:xfrm>
            <a:off x="3420000" y="5130000"/>
            <a:ext cx="3240000" cy="3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Arial"/>
              </a:rPr>
              <a:t>&lt;footer&gt;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sldNum" idx="9"/>
          </p:nvPr>
        </p:nvSpPr>
        <p:spPr>
          <a:xfrm>
            <a:off x="7560000" y="5130000"/>
            <a:ext cx="2340000" cy="39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888B82EA-A199-426D-AEF5-03B973FD83A2}" type="slidenum">
              <a:rPr lang="en-IN" sz="1400" b="0" u="none" strike="noStrike">
                <a:solidFill>
                  <a:srgbClr val="000000"/>
                </a:solidFill>
                <a:uFillTx/>
                <a:latin typeface="Arial"/>
              </a:rPr>
              <a:pPr indent="0" algn="r">
                <a:buNone/>
              </a:pPr>
              <a:t>‹#›</a:t>
            </a:fld>
            <a:endParaRPr lang="en-IN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IN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IN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IN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61" name="PlaceHolder 3"/>
          <p:cNvSpPr>
            <a:spLocks noGrp="1"/>
          </p:cNvSpPr>
          <p:nvPr>
            <p:ph type="dt" idx="10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en-IN" sz="1400" b="0" u="none" strike="noStrik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Arial"/>
              </a:rPr>
              <a:t>&lt;date/time&gt;</a:t>
            </a:r>
          </a:p>
        </p:txBody>
      </p:sp>
      <p:sp>
        <p:nvSpPr>
          <p:cNvPr id="62" name="PlaceHolder 4"/>
          <p:cNvSpPr>
            <a:spLocks noGrp="1"/>
          </p:cNvSpPr>
          <p:nvPr>
            <p:ph type="ftr" idx="11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lang="en-IN" sz="1400" b="0" u="none" strike="noStrike">
                <a:solidFill>
                  <a:srgbClr val="000000"/>
                </a:solidFill>
                <a:uFillTx/>
                <a:latin typeface="Arial"/>
              </a:rPr>
              <a:t>&lt;footer&gt;</a:t>
            </a:r>
          </a:p>
        </p:txBody>
      </p:sp>
      <p:sp>
        <p:nvSpPr>
          <p:cNvPr id="63" name="PlaceHolder 5"/>
          <p:cNvSpPr>
            <a:spLocks noGrp="1"/>
          </p:cNvSpPr>
          <p:nvPr>
            <p:ph type="sldNum" idx="12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IN" sz="1400" b="0" u="none" strike="noStrik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F4A6F1C9-6695-4819-AA1F-D0EC570223D7}" type="slidenum">
              <a:rPr lang="en-IN" sz="1400" b="0" u="none" strike="noStrike">
                <a:solidFill>
                  <a:srgbClr val="000000"/>
                </a:solidFill>
                <a:uFillTx/>
                <a:latin typeface="Arial"/>
              </a:rPr>
              <a:pPr indent="0" algn="r">
                <a:buNone/>
              </a:pPr>
              <a:t>‹#›</a:t>
            </a:fld>
            <a:endParaRPr lang="en-IN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40000" y="1719000"/>
            <a:ext cx="9000000" cy="187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3300" b="0" u="none" strike="noStrike">
                <a:solidFill>
                  <a:srgbClr val="FFFFFF"/>
                </a:solidFill>
                <a:uFillTx/>
                <a:latin typeface="Arial"/>
              </a:rPr>
              <a:t>                   DIGITAL  PORTFOLIO</a:t>
            </a:r>
            <a:r>
              <a:rPr sz="3300"/>
              <a:t/>
            </a:r>
            <a:br>
              <a:rPr sz="3300"/>
            </a:br>
            <a:r>
              <a:rPr lang="en-IN" sz="3300" b="0" u="none" strike="noStrike">
                <a:solidFill>
                  <a:srgbClr val="FFFFFF"/>
                </a:solidFill>
                <a:uFillTx/>
                <a:latin typeface="Arial"/>
              </a:rPr>
              <a:t>                         </a:t>
            </a:r>
            <a:r>
              <a:rPr sz="3300"/>
              <a:t/>
            </a:r>
            <a:br>
              <a:rPr sz="3300"/>
            </a:br>
            <a:r>
              <a:rPr lang="en-IN" sz="3300" b="0" u="none" strike="noStrike">
                <a:solidFill>
                  <a:srgbClr val="FFFFFF"/>
                </a:solidFill>
                <a:uFillTx/>
                <a:latin typeface="Arial"/>
              </a:rPr>
              <a:t>                        PROJECT PPT</a:t>
            </a:r>
            <a:r>
              <a:rPr sz="3300"/>
              <a:t/>
            </a:r>
            <a:br>
              <a:rPr sz="3300"/>
            </a:br>
            <a:endParaRPr lang="en-IN" sz="3300" b="0" u="none" strike="noStrik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3300" b="0" u="none" strike="noStrike">
                <a:solidFill>
                  <a:srgbClr val="FFFFFF"/>
                </a:solidFill>
                <a:uFillTx/>
                <a:latin typeface="Arial"/>
              </a:rPr>
              <a:t>6.FEATURES &amp; FUNCTIONALITY</a:t>
            </a: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864000" y="1602000"/>
            <a:ext cx="8997840" cy="3602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spcAft>
                <a:spcPts val="1057"/>
              </a:spcAft>
              <a:buNone/>
            </a:pPr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Highlights strengths like</a:t>
            </a: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Analytical thinking</a:t>
            </a: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Problem-solving</a:t>
            </a: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Leadership qualities</a:t>
            </a: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Communication skills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540000" y="396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3300" b="0" u="none" strike="noStrike">
                <a:solidFill>
                  <a:srgbClr val="FFFFFF"/>
                </a:solidFill>
                <a:uFillTx/>
                <a:latin typeface="Arial"/>
              </a:rPr>
              <a:t>7.RESULTS &amp; SCREENSHORTS</a:t>
            </a: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900000" y="1530000"/>
            <a:ext cx="8997840" cy="3218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spcAft>
                <a:spcPts val="1057"/>
              </a:spcAft>
              <a:buNone/>
            </a:pPr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Mock test results.</a:t>
            </a: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Sample notes.</a:t>
            </a: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Answer-writing practice screenshots.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3300" b="0" u="none" strike="noStrike">
                <a:solidFill>
                  <a:srgbClr val="FFFFFF"/>
                </a:solidFill>
                <a:uFillTx/>
                <a:latin typeface="Arial"/>
              </a:rPr>
              <a:t>8.CONLUSION</a:t>
            </a: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936000" y="1458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spcAft>
                <a:spcPts val="1057"/>
              </a:spcAft>
              <a:buNone/>
            </a:pPr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Your vision as a future IAS officer.</a:t>
            </a: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Commitment to public service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540000" y="504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3300" b="0" u="none" strike="noStrike">
                <a:solidFill>
                  <a:srgbClr val="FFFFFF"/>
                </a:solidFill>
                <a:uFillTx/>
                <a:latin typeface="Arial"/>
              </a:rPr>
              <a:t>9.GITHUB / LINK SECTION</a:t>
            </a: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792000" y="1512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spcAft>
                <a:spcPts val="1057"/>
              </a:spcAft>
              <a:buNone/>
            </a:pPr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If making digital (website/PDF), keep all resources &amp; portfolio files in one GitHub repo or Google Drive link.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subTitle"/>
          </p:nvPr>
        </p:nvSpPr>
        <p:spPr>
          <a:xfrm>
            <a:off x="540000" y="864000"/>
            <a:ext cx="9000000" cy="4590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en-IN" sz="3200" b="0" u="none" strike="noStrike">
                <a:solidFill>
                  <a:srgbClr val="FFFFFF"/>
                </a:solidFill>
                <a:uFillTx/>
                <a:latin typeface="Arial"/>
              </a:rPr>
              <a:t>THANK YOU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/>
          </p:nvPr>
        </p:nvSpPr>
        <p:spPr>
          <a:xfrm>
            <a:off x="540000" y="1422000"/>
            <a:ext cx="8997840" cy="3913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spcAft>
                <a:spcPts val="1057"/>
              </a:spcAft>
              <a:buNone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  NAME:R.DHARSHINI</a:t>
            </a:r>
          </a:p>
          <a:p>
            <a:pPr marL="432000" indent="0">
              <a:spcAft>
                <a:spcPts val="1057"/>
              </a:spcAft>
              <a:buNone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  REGISTER NO:222404434</a:t>
            </a:r>
          </a:p>
          <a:p>
            <a:pPr marL="432000" indent="0">
              <a:spcAft>
                <a:spcPts val="1057"/>
              </a:spcAft>
              <a:buNone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  NMID:10057E817318DE4861048280E738E4A9</a:t>
            </a:r>
          </a:p>
          <a:p>
            <a:pPr marL="432000" indent="0">
              <a:spcAft>
                <a:spcPts val="1057"/>
              </a:spcAft>
              <a:buNone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  DEPARTMENT:BCS COMPUTER SCIENCE</a:t>
            </a:r>
          </a:p>
          <a:p>
            <a:pPr marL="432000" indent="0">
              <a:spcAft>
                <a:spcPts val="1057"/>
              </a:spcAft>
              <a:buNone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  COLLEGE:A.M.JAIN.COLLEGE</a:t>
            </a:r>
          </a:p>
          <a:p>
            <a:pPr marL="432000" indent="0">
              <a:spcAft>
                <a:spcPts val="1057"/>
              </a:spcAft>
              <a:buNone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  UNIVERSITY:MADRAS UNIVERSITY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40000" y="684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3300" b="0" u="none" strike="noStrike">
                <a:solidFill>
                  <a:srgbClr val="FFFFFF"/>
                </a:solidFill>
                <a:uFillTx/>
                <a:latin typeface="Arial"/>
              </a:rPr>
              <a:t>                       PROJECT TITLE</a:t>
            </a: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968346" y="2466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spcAft>
                <a:spcPts val="1057"/>
              </a:spcAft>
              <a:buNone/>
            </a:pPr>
            <a:r>
              <a:rPr lang="en-IN" sz="2400" b="0" u="none" strike="noStrike" dirty="0">
                <a:solidFill>
                  <a:srgbClr val="FFFFFF"/>
                </a:solidFill>
                <a:uFillTx/>
                <a:latin typeface="Arial"/>
              </a:rPr>
              <a:t>DIGITAL </a:t>
            </a:r>
            <a:r>
              <a:rPr lang="en-IN" sz="2400" b="0" u="none" strike="noStrike" dirty="0" smtClean="0">
                <a:solidFill>
                  <a:srgbClr val="FFFFFF"/>
                </a:solidFill>
                <a:uFillTx/>
                <a:latin typeface="Arial"/>
              </a:rPr>
              <a:t>PORTFOLIO-UPSC </a:t>
            </a:r>
            <a:r>
              <a:rPr lang="en-IN" sz="2400" b="0" u="none" strike="noStrike" dirty="0">
                <a:solidFill>
                  <a:srgbClr val="FFFFFF"/>
                </a:solidFill>
                <a:uFillTx/>
                <a:latin typeface="Arial"/>
              </a:rPr>
              <a:t>PREPERATION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40000" y="360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3300" b="0" u="none" strike="noStrike">
                <a:solidFill>
                  <a:srgbClr val="FFFFFF"/>
                </a:solidFill>
                <a:uFillTx/>
                <a:latin typeface="Arial"/>
              </a:rPr>
              <a:t> AGENDA</a:t>
            </a: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969120" y="1920240"/>
            <a:ext cx="8668440" cy="309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0000" lnSpcReduction="20000"/>
          </a:bodyPr>
          <a:lstStyle/>
          <a:p>
            <a:pPr marL="432000" indent="-324000">
              <a:spcAft>
                <a:spcPts val="1057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Problem Statement</a:t>
            </a: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Project Overview</a:t>
            </a: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End User</a:t>
            </a: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Tools and Technologies</a:t>
            </a: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Portfolio design and Layout</a:t>
            </a: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Features and Functionality</a:t>
            </a: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Results and Screenshots</a:t>
            </a: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Conclusion</a:t>
            </a: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Github Link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40000" y="576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3300" b="0" u="none" strike="noStrike">
                <a:solidFill>
                  <a:srgbClr val="FFFFFF"/>
                </a:solidFill>
                <a:uFillTx/>
                <a:latin typeface="Arial"/>
              </a:rPr>
              <a:t>1.PROBLEM STATEMENT</a:t>
            </a: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828000" y="1566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spcAft>
                <a:spcPts val="1057"/>
              </a:spcAft>
              <a:buNone/>
            </a:pPr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Your motivation for choosing Civil Services.</a:t>
            </a: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Challenges in governance and how you want to contribute.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40000" y="756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3300" b="0" u="none" strike="noStrike" dirty="0">
                <a:solidFill>
                  <a:srgbClr val="FFFFFF"/>
                </a:solidFill>
                <a:uFillTx/>
                <a:latin typeface="Arial"/>
              </a:rPr>
              <a:t>2.PROJECT OVERVIEW </a:t>
            </a:r>
            <a:r>
              <a:rPr lang="en-IN" sz="3300" b="0" u="none" strike="noStrike" dirty="0" smtClean="0">
                <a:solidFill>
                  <a:srgbClr val="FFFFFF"/>
                </a:solidFill>
                <a:uFillTx/>
                <a:latin typeface="Arial"/>
              </a:rPr>
              <a:t>(</a:t>
            </a:r>
            <a:r>
              <a:rPr lang="en-IN" sz="3300" dirty="0" smtClean="0">
                <a:solidFill>
                  <a:srgbClr val="FFFFFF"/>
                </a:solidFill>
                <a:latin typeface="Arial"/>
              </a:rPr>
              <a:t>UPSC</a:t>
            </a:r>
            <a:r>
              <a:rPr lang="en-IN" sz="3300" b="0" u="none" strike="noStrike" dirty="0" smtClean="0">
                <a:solidFill>
                  <a:srgbClr val="FFFFFF"/>
                </a:solidFill>
                <a:uFillTx/>
                <a:latin typeface="Arial"/>
              </a:rPr>
              <a:t> </a:t>
            </a:r>
            <a:r>
              <a:rPr lang="en-IN" sz="3300" b="0" u="none" strike="noStrike" dirty="0">
                <a:solidFill>
                  <a:srgbClr val="FFFFFF"/>
                </a:solidFill>
                <a:uFillTx/>
                <a:latin typeface="Arial"/>
              </a:rPr>
              <a:t>JOURNEY)</a:t>
            </a: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540000" y="2250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spcAft>
                <a:spcPts val="1057"/>
              </a:spcAft>
              <a:buNone/>
            </a:pPr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Timeline of preparation.</a:t>
            </a: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Subjects covered (GS, Optional, Current Affairs).</a:t>
            </a: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Stages: Prelims → Mains → Interview.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540000" y="432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3300" b="0" u="none" strike="noStrike">
                <a:solidFill>
                  <a:srgbClr val="FFFFFF"/>
                </a:solidFill>
                <a:uFillTx/>
                <a:latin typeface="Arial"/>
              </a:rPr>
              <a:t>3.END USERS</a:t>
            </a: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972000" y="1530000"/>
            <a:ext cx="8997840" cy="2797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spcAft>
                <a:spcPts val="1057"/>
              </a:spcAft>
              <a:buNone/>
            </a:pPr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Society &amp; Citizens.</a:t>
            </a: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Government system.</a:t>
            </a: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Nation building.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720000" y="576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3300" b="0" u="none" strike="noStrike">
                <a:solidFill>
                  <a:srgbClr val="FFFFFF"/>
                </a:solidFill>
                <a:uFillTx/>
                <a:latin typeface="Arial"/>
              </a:rPr>
              <a:t>4.TOOLS &amp; TECHNOLOGICS</a:t>
            </a: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40000" y="1854000"/>
            <a:ext cx="8997840" cy="31636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Aft>
                <a:spcPts val="1057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 NCERT Books, Standard References.</a:t>
            </a: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Online Platforms (BYJU’s, InsightsIAS, VisionIAS, Unacademy, PIB).</a:t>
            </a: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Note-making tools (Evernote, OneNote, Notion).</a:t>
            </a: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Font typeface="StarSymbol"/>
              <a:buAutoNum type="arabicParenR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Current Affairs apps.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40000" y="684000"/>
            <a:ext cx="9000000" cy="99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IN" sz="3300" b="0" u="none" strike="noStrike">
                <a:solidFill>
                  <a:srgbClr val="FFFFFF"/>
                </a:solidFill>
                <a:uFillTx/>
                <a:latin typeface="Arial"/>
              </a:rPr>
              <a:t>5.PORTFOLIO DESIGN &amp; LAYOUT </a:t>
            </a: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792000" y="1782000"/>
            <a:ext cx="9000000" cy="21600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0">
              <a:spcAft>
                <a:spcPts val="1057"/>
              </a:spcAft>
              <a:buNone/>
            </a:pPr>
            <a:endParaRPr lang="en-IN" sz="2400" b="0" u="none" strike="noStrike">
              <a:solidFill>
                <a:srgbClr val="FFFFFF"/>
              </a:solidFill>
              <a:uFillTx/>
              <a:latin typeface="Arial"/>
            </a:endParaRP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Clean, professional, minimal.</a:t>
            </a:r>
          </a:p>
          <a:p>
            <a:pPr marL="432000" indent="-324000">
              <a:spcAft>
                <a:spcPts val="1057"/>
              </a:spcAft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IN" sz="2400" b="0" u="none" strike="noStrike">
                <a:solidFill>
                  <a:srgbClr val="FFFFFF"/>
                </a:solidFill>
                <a:uFillTx/>
                <a:latin typeface="Arial"/>
              </a:rPr>
              <a:t>Can be in PowerPoint, PDF, Website, or GitHub Pages.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xmlns:p14="http://schemas.microsoft.com/office/powerpoint/2010/main" xmlns="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MY PROJECT PPT 1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MY PROJECT PPT 1</Template>
  <TotalTime>19</TotalTime>
  <Words>234</Words>
  <Application>PPTX/25.2.0.0.alpha0$Windows_X86_64 LibreOffice_project/3ee53d75d253fb7fe2eb8db44afca95fda7f156d</Application>
  <PresentationFormat>Custom</PresentationFormat>
  <Paragraphs>62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4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MY PROJECT PPT 1</vt:lpstr>
      <vt:lpstr>Office</vt:lpstr>
      <vt:lpstr>Office</vt:lpstr>
      <vt:lpstr>Office</vt:lpstr>
      <vt:lpstr>                   DIGITAL  PORTFOLIO                                                   PROJECT PPT </vt:lpstr>
      <vt:lpstr>Slide 2</vt:lpstr>
      <vt:lpstr>                       PROJECT TITLE</vt:lpstr>
      <vt:lpstr> AGENDA</vt:lpstr>
      <vt:lpstr>1.PROBLEM STATEMENT</vt:lpstr>
      <vt:lpstr>2.PROJECT OVERVIEW (UPSC JOURNEY)</vt:lpstr>
      <vt:lpstr>3.END USERS</vt:lpstr>
      <vt:lpstr>4.TOOLS &amp; TECHNOLOGICS</vt:lpstr>
      <vt:lpstr>5.PORTFOLIO DESIGN &amp; LAYOUT </vt:lpstr>
      <vt:lpstr>6.FEATURES &amp; FUNCTIONALITY</vt:lpstr>
      <vt:lpstr>7.RESULTS &amp; SCREENSHORTS</vt:lpstr>
      <vt:lpstr>8.CONLUSION</vt:lpstr>
      <vt:lpstr>9.GITHUB / LINK SECTION</vt:lpstr>
      <vt:lpstr>Slide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DIGITAL  PORTFOLIO                                                   PROJECT PPT </dc:title>
  <dc:creator>Lenovo</dc:creator>
  <cp:lastModifiedBy>Lenovo</cp:lastModifiedBy>
  <cp:revision>1</cp:revision>
  <dcterms:created xsi:type="dcterms:W3CDTF">2025-09-04T18:05:25Z</dcterms:created>
  <dcterms:modified xsi:type="dcterms:W3CDTF">2025-09-04T18:24:49Z</dcterms:modified>
  <dc:language>en-IN</dc:language>
</cp:coreProperties>
</file>