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7" Type="http://schemas.openxmlformats.org/officeDocument/2006/relationships/hyperlink" Target="http://www.highcharts.com/demo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jsdom" TargetMode="External"/><Relationship Id="rId5" Type="http://schemas.openxmlformats.org/officeDocument/2006/relationships/hyperlink" Target="https://d3js.org/" TargetMode="External"/><Relationship Id="rId4" Type="http://schemas.openxmlformats.org/officeDocument/2006/relationships/hyperlink" Target="https://www.seangwright.me/blog/development/angular-1-typescript-best-practices-part-1-compone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viz.visualstudio.com/DataVizServer/_git/DataViz-U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</a:t>
            </a:r>
            <a:br>
              <a:rPr lang="en-US" dirty="0" smtClean="0"/>
            </a:br>
            <a:r>
              <a:rPr lang="en-US" dirty="0" smtClean="0"/>
              <a:t>(Guide &amp; Analysis)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Knowledge Transfer Deck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6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Drop1 - Release Details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" y="1422400"/>
            <a:ext cx="9523964" cy="51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Reference Link to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75" y="1574800"/>
            <a:ext cx="10363826" cy="474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http://expressjs.com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4"/>
              </a:rPr>
              <a:t>https://www.seangwright.me/blog/development/angular-1-typescript-best-practices-part-1-components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5"/>
              </a:rPr>
              <a:t>https://d3js.org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www.npmjs.com/package/jsdom</a:t>
            </a:r>
            <a:endParaRPr lang="en-IN" dirty="0" smtClean="0"/>
          </a:p>
          <a:p>
            <a:pPr marL="0" indent="0">
              <a:buNone/>
            </a:pPr>
            <a:r>
              <a:rPr lang="en-IN">
                <a:hlinkClick r:id="rId7"/>
              </a:rPr>
              <a:t>http</a:t>
            </a:r>
            <a:r>
              <a:rPr lang="en-IN">
                <a:hlinkClick r:id="rId7"/>
              </a:rPr>
              <a:t>://</a:t>
            </a:r>
            <a:r>
              <a:rPr lang="en-IN" smtClean="0">
                <a:hlinkClick r:id="rId7"/>
              </a:rPr>
              <a:t>www.highcharts.com/demo</a:t>
            </a:r>
            <a:endParaRPr lang="en-IN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74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Angular 1.5x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Typescript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D3 </a:t>
            </a:r>
            <a:r>
              <a:rPr lang="en-IN" dirty="0"/>
              <a:t>charts v </a:t>
            </a:r>
            <a:r>
              <a:rPr lang="en-IN" dirty="0" smtClean="0"/>
              <a:t>3.0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Fusion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 chart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Bing </a:t>
            </a:r>
            <a:r>
              <a:rPr lang="en-IN" dirty="0"/>
              <a:t>map v 8.0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Node JS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SASS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Material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pack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0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Angular UI Grid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Angular </a:t>
            </a:r>
            <a:r>
              <a:rPr lang="en-IN" dirty="0" err="1"/>
              <a:t>Gridster</a:t>
            </a:r>
            <a:r>
              <a:rPr lang="en-IN" dirty="0"/>
              <a:t> 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Express JS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JSDOM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Passport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3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IDE / 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GIT Extensions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REST client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PostMan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9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Setting up the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Clone the repo using GIT Extensions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  <a:hlinkClick r:id="rId2"/>
              </a:rPr>
              <a:t>https://data-viz.visualstudio.com/DataVizServer/_</a:t>
            </a:r>
            <a:r>
              <a:rPr lang="en-US" u="sng" dirty="0" smtClean="0">
                <a:solidFill>
                  <a:srgbClr val="0070C0"/>
                </a:solidFill>
                <a:hlinkClick r:id="rId2"/>
              </a:rPr>
              <a:t>git/DataViz-UI</a:t>
            </a:r>
            <a:endParaRPr lang="en-US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Import the project into VS code IDE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0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Package 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19" y="1563349"/>
            <a:ext cx="295316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5" y="2650517"/>
            <a:ext cx="10364451" cy="803883"/>
          </a:xfrm>
        </p:spPr>
        <p:txBody>
          <a:bodyPr/>
          <a:lstStyle/>
          <a:p>
            <a:r>
              <a:rPr lang="en-US" dirty="0" smtClean="0"/>
              <a:t>Code Walkthrough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1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Environments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(http://localhost:8080)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DeV</a:t>
            </a:r>
            <a:r>
              <a:rPr lang="en-US" dirty="0" smtClean="0"/>
              <a:t> (</a:t>
            </a:r>
            <a:r>
              <a:rPr lang="en-US" u="sng" dirty="0" smtClean="0">
                <a:solidFill>
                  <a:srgbClr val="0070C0"/>
                </a:solidFill>
              </a:rPr>
              <a:t>http://dev-dataviz-ui.azurewebsites.net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QA 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rgbClr val="0070C0"/>
                </a:solidFill>
              </a:rPr>
              <a:t>http://qa-dataviz-ui.azurewebsites.net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</a:t>
            </a:r>
            <a:r>
              <a:rPr lang="en-US" dirty="0" smtClean="0"/>
              <a:t>(http://px-dataviz-ui.azurewebsites.net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Stage </a:t>
            </a:r>
            <a:r>
              <a:rPr lang="en-US" dirty="0"/>
              <a:t>(http</a:t>
            </a:r>
            <a:r>
              <a:rPr lang="en-US" dirty="0" smtClean="0"/>
              <a:t>://stage-dataviz-ui.azurewebsites.net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38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dirty="0" smtClean="0"/>
              <a:t>Team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2400"/>
            <a:ext cx="10363826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1970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154</TotalTime>
  <Words>142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Data Visualization  (Guide &amp; Analysis)</vt:lpstr>
      <vt:lpstr>Technology Stack</vt:lpstr>
      <vt:lpstr>Plugins</vt:lpstr>
      <vt:lpstr>IDE / Tools Used</vt:lpstr>
      <vt:lpstr>Setting up the Environment</vt:lpstr>
      <vt:lpstr>Package Structure</vt:lpstr>
      <vt:lpstr>Code Walkthrough</vt:lpstr>
      <vt:lpstr>Environments</vt:lpstr>
      <vt:lpstr>Team Details</vt:lpstr>
      <vt:lpstr>Drop1 - Release Details</vt:lpstr>
      <vt:lpstr>Reference Link to Learn</vt:lpstr>
    </vt:vector>
  </TitlesOfParts>
  <Company>Caterpillar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(Guide &amp; Analysis)</dc:title>
  <dc:creator>SanthoshKumar Vijayakumar</dc:creator>
  <cp:lastModifiedBy>SanthoshKumar Vijayakumar</cp:lastModifiedBy>
  <cp:revision>39</cp:revision>
  <dcterms:created xsi:type="dcterms:W3CDTF">2017-01-25T08:41:01Z</dcterms:created>
  <dcterms:modified xsi:type="dcterms:W3CDTF">2017-01-25T11:15:44Z</dcterms:modified>
</cp:coreProperties>
</file>