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4"/>
    <p:sldMasterId id="2147483743" r:id="rId5"/>
    <p:sldMasterId id="2147483750" r:id="rId6"/>
  </p:sldMasterIdLst>
  <p:notesMasterIdLst>
    <p:notesMasterId r:id="rId12"/>
  </p:notesMasterIdLst>
  <p:handoutMasterIdLst>
    <p:handoutMasterId r:id="rId13"/>
  </p:handoutMasterIdLst>
  <p:sldIdLst>
    <p:sldId id="257" r:id="rId7"/>
    <p:sldId id="1246" r:id="rId8"/>
    <p:sldId id="1335" r:id="rId9"/>
    <p:sldId id="1324" r:id="rId10"/>
    <p:sldId id="1026" r:id="rId11"/>
  </p:sldIdLst>
  <p:sldSz cx="14630400" cy="8229600"/>
  <p:notesSz cx="7077075" cy="9363075"/>
  <p:defaultTextStyle>
    <a:defPPr>
      <a:defRPr lang="en-US"/>
    </a:defPPr>
    <a:lvl1pPr marL="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6600"/>
    <a:srgbClr val="CC9900"/>
    <a:srgbClr val="FF9900"/>
    <a:srgbClr val="9BC447"/>
    <a:srgbClr val="FFFF99"/>
    <a:srgbClr val="92D050"/>
    <a:srgbClr val="FF9966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77" autoAdjust="0"/>
    <p:restoredTop sz="87074" autoAdjust="0"/>
  </p:normalViewPr>
  <p:slideViewPr>
    <p:cSldViewPr>
      <p:cViewPr varScale="1">
        <p:scale>
          <a:sx n="61" d="100"/>
          <a:sy n="61" d="100"/>
        </p:scale>
        <p:origin x="948" y="78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784" y="72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A128-0F32-4F5E-9E84-5D6C8E2D5E9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E3BF4B-F6B7-45A0-B8A3-3316ED35D86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People</a:t>
          </a:r>
          <a:endParaRPr lang="en-US" sz="1400" b="1" dirty="0">
            <a:solidFill>
              <a:schemeClr val="tx1"/>
            </a:solidFill>
          </a:endParaRPr>
        </a:p>
      </dgm:t>
    </dgm:pt>
    <dgm:pt modelId="{BFC2A3AF-91A7-4F45-BCD3-652A04ABF299}" type="parTrans" cxnId="{A4A218AA-2405-4E46-A95F-72C7318D1C32}">
      <dgm:prSet/>
      <dgm:spPr/>
      <dgm:t>
        <a:bodyPr/>
        <a:lstStyle/>
        <a:p>
          <a:endParaRPr lang="en-US" sz="1400"/>
        </a:p>
      </dgm:t>
    </dgm:pt>
    <dgm:pt modelId="{8ED9E6F9-F2DF-440B-B984-02FCE264E665}" type="sibTrans" cxnId="{A4A218AA-2405-4E46-A95F-72C7318D1C32}">
      <dgm:prSet/>
      <dgm:spPr/>
      <dgm:t>
        <a:bodyPr/>
        <a:lstStyle/>
        <a:p>
          <a:endParaRPr lang="en-US" sz="1400"/>
        </a:p>
      </dgm:t>
    </dgm:pt>
    <dgm:pt modelId="{FD24D722-1426-460B-9361-F4ED4B1A7E26}">
      <dgm:prSet phldrT="[Text]" custT="1"/>
      <dgm:spPr/>
      <dgm:t>
        <a:bodyPr/>
        <a:lstStyle/>
        <a:p>
          <a:r>
            <a:rPr lang="en-US" sz="1400" dirty="0" smtClean="0"/>
            <a:t>Initiated </a:t>
          </a:r>
          <a:r>
            <a:rPr lang="en-US" sz="1400" dirty="0" smtClean="0"/>
            <a:t>TGF Employee </a:t>
          </a:r>
          <a:r>
            <a:rPr lang="en-US" sz="1400" dirty="0" smtClean="0"/>
            <a:t>communications</a:t>
          </a:r>
          <a:endParaRPr lang="en-US" sz="1400" dirty="0"/>
        </a:p>
      </dgm:t>
    </dgm:pt>
    <dgm:pt modelId="{340E79F6-E41B-4ED8-A728-4EDAE9BA1F30}" type="parTrans" cxnId="{D229FB4F-6E3F-48AD-8D5F-FCB37528874E}">
      <dgm:prSet/>
      <dgm:spPr/>
      <dgm:t>
        <a:bodyPr/>
        <a:lstStyle/>
        <a:p>
          <a:endParaRPr lang="en-US" sz="1400"/>
        </a:p>
      </dgm:t>
    </dgm:pt>
    <dgm:pt modelId="{3522D7B0-9941-479E-A57C-AF3F4C5EB30E}" type="sibTrans" cxnId="{D229FB4F-6E3F-48AD-8D5F-FCB37528874E}">
      <dgm:prSet/>
      <dgm:spPr/>
      <dgm:t>
        <a:bodyPr/>
        <a:lstStyle/>
        <a:p>
          <a:endParaRPr lang="en-US" sz="1400"/>
        </a:p>
      </dgm:t>
    </dgm:pt>
    <dgm:pt modelId="{69BE7C98-71A9-4A51-9FF3-1A0769287164}">
      <dgm:prSet phldrT="[Text]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Scheduling</a:t>
          </a:r>
          <a:endParaRPr lang="en-US" sz="1400" b="1" dirty="0">
            <a:solidFill>
              <a:schemeClr val="tx1"/>
            </a:solidFill>
          </a:endParaRPr>
        </a:p>
      </dgm:t>
    </dgm:pt>
    <dgm:pt modelId="{DD02B292-D51D-42C5-AC5A-4032D9EA3327}" type="parTrans" cxnId="{C5AF7D86-A0C5-4A75-93DC-3705AFE6E0FB}">
      <dgm:prSet/>
      <dgm:spPr/>
      <dgm:t>
        <a:bodyPr/>
        <a:lstStyle/>
        <a:p>
          <a:endParaRPr lang="en-US" sz="1400"/>
        </a:p>
      </dgm:t>
    </dgm:pt>
    <dgm:pt modelId="{3A98E7C9-A081-41CE-AEAB-117E4C8801F2}" type="sibTrans" cxnId="{C5AF7D86-A0C5-4A75-93DC-3705AFE6E0FB}">
      <dgm:prSet/>
      <dgm:spPr/>
      <dgm:t>
        <a:bodyPr/>
        <a:lstStyle/>
        <a:p>
          <a:endParaRPr lang="en-US" sz="1400"/>
        </a:p>
      </dgm:t>
    </dgm:pt>
    <dgm:pt modelId="{7ACE36D2-847B-451D-91CE-A415222FB750}">
      <dgm:prSet phldrT="[Text]" custT="1"/>
      <dgm:spPr/>
      <dgm:t>
        <a:bodyPr/>
        <a:lstStyle/>
        <a:p>
          <a:r>
            <a:rPr lang="en-US" sz="1400" dirty="0" smtClean="0"/>
            <a:t>High level plan available</a:t>
          </a:r>
          <a:endParaRPr lang="en-US" sz="1400" dirty="0"/>
        </a:p>
      </dgm:t>
    </dgm:pt>
    <dgm:pt modelId="{F8E015B3-4D6D-4321-9FCA-D89133C3DB4E}" type="parTrans" cxnId="{4B4CC646-539F-4402-B3F0-AD78F22890E1}">
      <dgm:prSet/>
      <dgm:spPr/>
      <dgm:t>
        <a:bodyPr/>
        <a:lstStyle/>
        <a:p>
          <a:endParaRPr lang="en-US" sz="1400"/>
        </a:p>
      </dgm:t>
    </dgm:pt>
    <dgm:pt modelId="{B702EE1B-90ED-4D1A-9169-267C53AA72FB}" type="sibTrans" cxnId="{4B4CC646-539F-4402-B3F0-AD78F22890E1}">
      <dgm:prSet/>
      <dgm:spPr/>
      <dgm:t>
        <a:bodyPr/>
        <a:lstStyle/>
        <a:p>
          <a:endParaRPr lang="en-US" sz="1400"/>
        </a:p>
      </dgm:t>
    </dgm:pt>
    <dgm:pt modelId="{8AB55354-FAB5-40D6-9DF1-EA6CE9AEE253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Logistics</a:t>
          </a:r>
          <a:endParaRPr lang="en-US" sz="1400" b="1" dirty="0">
            <a:solidFill>
              <a:schemeClr val="tx1"/>
            </a:solidFill>
          </a:endParaRPr>
        </a:p>
      </dgm:t>
    </dgm:pt>
    <dgm:pt modelId="{83F50BE9-CDD2-46DE-8987-78107095566B}" type="parTrans" cxnId="{E8360EE6-AF0E-414B-A64A-7BFBE95DF172}">
      <dgm:prSet/>
      <dgm:spPr/>
      <dgm:t>
        <a:bodyPr/>
        <a:lstStyle/>
        <a:p>
          <a:endParaRPr lang="en-US" sz="1400"/>
        </a:p>
      </dgm:t>
    </dgm:pt>
    <dgm:pt modelId="{04917BEE-2630-45E8-8C1D-B4AECD6ED084}" type="sibTrans" cxnId="{E8360EE6-AF0E-414B-A64A-7BFBE95DF172}">
      <dgm:prSet/>
      <dgm:spPr/>
      <dgm:t>
        <a:bodyPr/>
        <a:lstStyle/>
        <a:p>
          <a:endParaRPr lang="en-US" sz="1400"/>
        </a:p>
      </dgm:t>
    </dgm:pt>
    <dgm:pt modelId="{91FB2AB6-3D16-4D15-93AC-991C3B867B06}">
      <dgm:prSet phldrT="[Text]" custT="1"/>
      <dgm:spPr/>
      <dgm:t>
        <a:bodyPr/>
        <a:lstStyle/>
        <a:p>
          <a:r>
            <a:rPr lang="en-US" sz="1300" dirty="0" smtClean="0"/>
            <a:t>Finalize transition mode (in person or virtual)</a:t>
          </a:r>
          <a:endParaRPr lang="en-US" sz="1300" dirty="0"/>
        </a:p>
      </dgm:t>
    </dgm:pt>
    <dgm:pt modelId="{40B69833-D798-4EE6-A104-81DA698602A3}" type="parTrans" cxnId="{0D23CD7E-7A04-4EF4-AD0E-EB923C939850}">
      <dgm:prSet/>
      <dgm:spPr/>
      <dgm:t>
        <a:bodyPr/>
        <a:lstStyle/>
        <a:p>
          <a:endParaRPr lang="en-US" sz="1400"/>
        </a:p>
      </dgm:t>
    </dgm:pt>
    <dgm:pt modelId="{BE9168C6-E33E-412F-98C1-4FAAFA9A01E6}" type="sibTrans" cxnId="{0D23CD7E-7A04-4EF4-AD0E-EB923C939850}">
      <dgm:prSet/>
      <dgm:spPr/>
      <dgm:t>
        <a:bodyPr/>
        <a:lstStyle/>
        <a:p>
          <a:endParaRPr lang="en-US" sz="1400"/>
        </a:p>
      </dgm:t>
    </dgm:pt>
    <dgm:pt modelId="{4E24A4AC-FB69-4F08-A929-0A1ABA7FADC1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1400" b="1" dirty="0" smtClean="0"/>
            <a:t>Transition Governance</a:t>
          </a:r>
          <a:endParaRPr lang="en-US" sz="1400" b="1" dirty="0"/>
        </a:p>
      </dgm:t>
    </dgm:pt>
    <dgm:pt modelId="{F0E7A3C8-F3B6-45EB-ABE8-278382850B36}" type="parTrans" cxnId="{6001A36B-ABF2-4BF0-AB48-AF46747E96F6}">
      <dgm:prSet/>
      <dgm:spPr/>
      <dgm:t>
        <a:bodyPr/>
        <a:lstStyle/>
        <a:p>
          <a:endParaRPr lang="en-US" sz="1400"/>
        </a:p>
      </dgm:t>
    </dgm:pt>
    <dgm:pt modelId="{9CCB2083-3429-4FEA-8C82-61A1016A5949}" type="sibTrans" cxnId="{6001A36B-ABF2-4BF0-AB48-AF46747E96F6}">
      <dgm:prSet/>
      <dgm:spPr/>
      <dgm:t>
        <a:bodyPr/>
        <a:lstStyle/>
        <a:p>
          <a:endParaRPr lang="en-US" sz="1400"/>
        </a:p>
      </dgm:t>
    </dgm:pt>
    <dgm:pt modelId="{E1973436-5D1F-4548-A5EE-9E81EA1CD244}">
      <dgm:prSet phldrT="[Text]" custT="1"/>
      <dgm:spPr/>
      <dgm:t>
        <a:bodyPr/>
        <a:lstStyle/>
        <a:p>
          <a:endParaRPr lang="en-US" sz="1400" dirty="0"/>
        </a:p>
      </dgm:t>
    </dgm:pt>
    <dgm:pt modelId="{B0536559-59F5-4BC6-85E1-906D9F7E0B52}" type="parTrans" cxnId="{88CB2B0E-06B0-4C74-AFF7-364E8EA7F627}">
      <dgm:prSet/>
      <dgm:spPr/>
      <dgm:t>
        <a:bodyPr/>
        <a:lstStyle/>
        <a:p>
          <a:endParaRPr lang="en-US" sz="1400"/>
        </a:p>
      </dgm:t>
    </dgm:pt>
    <dgm:pt modelId="{95E9122C-C21C-480A-9655-01E4840F895B}" type="sibTrans" cxnId="{88CB2B0E-06B0-4C74-AFF7-364E8EA7F627}">
      <dgm:prSet/>
      <dgm:spPr/>
      <dgm:t>
        <a:bodyPr/>
        <a:lstStyle/>
        <a:p>
          <a:endParaRPr lang="en-US" sz="1400"/>
        </a:p>
      </dgm:t>
    </dgm:pt>
    <dgm:pt modelId="{F33670CC-BDD7-4C83-AFF3-100BBB61F863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Identify Cognizant on and off-shore teams</a:t>
          </a:r>
          <a:endParaRPr lang="en-US" sz="1400" dirty="0"/>
        </a:p>
      </dgm:t>
    </dgm:pt>
    <dgm:pt modelId="{0A3900FD-8B55-4D81-88A2-4B9191B278E1}" type="parTrans" cxnId="{D180B491-4F04-4388-83C9-BA55351253F0}">
      <dgm:prSet/>
      <dgm:spPr/>
      <dgm:t>
        <a:bodyPr/>
        <a:lstStyle/>
        <a:p>
          <a:endParaRPr lang="en-US" sz="1400"/>
        </a:p>
      </dgm:t>
    </dgm:pt>
    <dgm:pt modelId="{859B756C-4694-45DE-8253-79C7FB7A4627}" type="sibTrans" cxnId="{D180B491-4F04-4388-83C9-BA55351253F0}">
      <dgm:prSet/>
      <dgm:spPr/>
      <dgm:t>
        <a:bodyPr/>
        <a:lstStyle/>
        <a:p>
          <a:endParaRPr lang="en-US" sz="1400"/>
        </a:p>
      </dgm:t>
    </dgm:pt>
    <dgm:pt modelId="{0EB9C800-A58E-492B-84FB-2670417154B5}">
      <dgm:prSet phldrT="[Text]" custT="1"/>
      <dgm:spPr/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Identify </a:t>
          </a:r>
          <a:r>
            <a:rPr lang="en-US" sz="1400" dirty="0" smtClean="0"/>
            <a:t>TGF </a:t>
          </a:r>
          <a:r>
            <a:rPr lang="en-US" sz="1400" dirty="0" smtClean="0"/>
            <a:t>SME &amp; support teams</a:t>
          </a:r>
        </a:p>
        <a:p>
          <a:endParaRPr lang="en-US" sz="1400" dirty="0" smtClean="0"/>
        </a:p>
        <a:p>
          <a:r>
            <a:rPr lang="en-US" sz="1400" dirty="0" smtClean="0"/>
            <a:t>Develop “Role Based Access” plan </a:t>
          </a:r>
        </a:p>
        <a:p>
          <a:endParaRPr lang="en-US" sz="1400" dirty="0"/>
        </a:p>
      </dgm:t>
    </dgm:pt>
    <dgm:pt modelId="{D4F8BE56-0B2D-4D66-82F1-31934E8419A1}" type="parTrans" cxnId="{3D9552D7-8ECE-4AD5-88A4-D3605C7B5E3B}">
      <dgm:prSet/>
      <dgm:spPr/>
      <dgm:t>
        <a:bodyPr/>
        <a:lstStyle/>
        <a:p>
          <a:endParaRPr lang="en-US" sz="1400"/>
        </a:p>
      </dgm:t>
    </dgm:pt>
    <dgm:pt modelId="{44C3BAC5-BF2F-47FC-8E4C-8C5601F5311D}" type="sibTrans" cxnId="{3D9552D7-8ECE-4AD5-88A4-D3605C7B5E3B}">
      <dgm:prSet/>
      <dgm:spPr/>
      <dgm:t>
        <a:bodyPr/>
        <a:lstStyle/>
        <a:p>
          <a:endParaRPr lang="en-US" sz="1400"/>
        </a:p>
      </dgm:t>
    </dgm:pt>
    <dgm:pt modelId="{15B73679-C32F-4959-83F7-695D6055133E}">
      <dgm:prSet phldrT="[Text]" custT="1"/>
      <dgm:spPr/>
      <dgm:t>
        <a:bodyPr/>
        <a:lstStyle/>
        <a:p>
          <a:endParaRPr lang="en-US" sz="1400" dirty="0" smtClean="0"/>
        </a:p>
        <a:p>
          <a:r>
            <a:rPr lang="en-US" sz="1400" dirty="0" smtClean="0"/>
            <a:t>Verify SME availability and back-up plan</a:t>
          </a:r>
        </a:p>
        <a:p>
          <a:endParaRPr lang="en-US" sz="1400" dirty="0" smtClean="0"/>
        </a:p>
        <a:p>
          <a:r>
            <a:rPr lang="en-US" sz="1400" dirty="0" smtClean="0"/>
            <a:t>Adjust KA schedule for critical applications</a:t>
          </a:r>
        </a:p>
        <a:p>
          <a:endParaRPr lang="en-US" sz="1400" dirty="0" smtClean="0"/>
        </a:p>
        <a:p>
          <a:r>
            <a:rPr lang="en-US" sz="1400" dirty="0" smtClean="0"/>
            <a:t>Detailed session calendar available </a:t>
          </a:r>
          <a:endParaRPr lang="en-US" sz="1400" dirty="0"/>
        </a:p>
      </dgm:t>
    </dgm:pt>
    <dgm:pt modelId="{D1F4A2C7-350C-4D96-B52E-04E8A9CF5B52}" type="parTrans" cxnId="{D01FCA63-581A-4DE9-A29E-0901CF6B59DE}">
      <dgm:prSet/>
      <dgm:spPr/>
      <dgm:t>
        <a:bodyPr/>
        <a:lstStyle/>
        <a:p>
          <a:endParaRPr lang="en-US" sz="1400"/>
        </a:p>
      </dgm:t>
    </dgm:pt>
    <dgm:pt modelId="{7FB83D21-7CC5-492C-9D83-DC4810A35A17}" type="sibTrans" cxnId="{D01FCA63-581A-4DE9-A29E-0901CF6B59DE}">
      <dgm:prSet/>
      <dgm:spPr/>
      <dgm:t>
        <a:bodyPr/>
        <a:lstStyle/>
        <a:p>
          <a:endParaRPr lang="en-US" sz="1400"/>
        </a:p>
      </dgm:t>
    </dgm:pt>
    <dgm:pt modelId="{844624ED-7679-4455-946D-1C3298545E0E}">
      <dgm:prSet phldrT="[Text]" custT="1"/>
      <dgm:spPr/>
      <dgm:t>
        <a:bodyPr/>
        <a:lstStyle/>
        <a:p>
          <a:endParaRPr lang="en-US" sz="1400" dirty="0" smtClean="0"/>
        </a:p>
        <a:p>
          <a:endParaRPr lang="en-US" sz="1400" dirty="0" smtClean="0"/>
        </a:p>
        <a:p>
          <a:r>
            <a:rPr lang="en-US" sz="1400" dirty="0" smtClean="0"/>
            <a:t>Send KA invitations</a:t>
          </a:r>
          <a:endParaRPr lang="en-US" sz="1400" dirty="0"/>
        </a:p>
      </dgm:t>
    </dgm:pt>
    <dgm:pt modelId="{C29B1432-E90A-4DD5-B5DC-104F158B0C81}" type="parTrans" cxnId="{434082AD-DB8E-4845-BB64-B539EBB7BAEC}">
      <dgm:prSet/>
      <dgm:spPr/>
      <dgm:t>
        <a:bodyPr/>
        <a:lstStyle/>
        <a:p>
          <a:endParaRPr lang="en-US" sz="1400"/>
        </a:p>
      </dgm:t>
    </dgm:pt>
    <dgm:pt modelId="{28B0FED8-6C5C-4DDB-A775-63A386D6666F}" type="sibTrans" cxnId="{434082AD-DB8E-4845-BB64-B539EBB7BAEC}">
      <dgm:prSet/>
      <dgm:spPr/>
      <dgm:t>
        <a:bodyPr/>
        <a:lstStyle/>
        <a:p>
          <a:endParaRPr lang="en-US" sz="1400"/>
        </a:p>
      </dgm:t>
    </dgm:pt>
    <dgm:pt modelId="{0295C532-E5BF-49C9-95F2-B893DE27A76B}">
      <dgm:prSet phldrT="[Text]" custT="1"/>
      <dgm:spPr/>
      <dgm:t>
        <a:bodyPr/>
        <a:lstStyle/>
        <a:p>
          <a:endParaRPr lang="en-US" sz="1300" dirty="0" smtClean="0"/>
        </a:p>
        <a:p>
          <a:r>
            <a:rPr lang="en-US" sz="1300" dirty="0" smtClean="0"/>
            <a:t>Application access provided to Cognizant teams</a:t>
          </a:r>
        </a:p>
        <a:p>
          <a:endParaRPr lang="en-US" sz="1300" dirty="0" smtClean="0"/>
        </a:p>
        <a:p>
          <a:r>
            <a:rPr lang="en-US" sz="1300" dirty="0" smtClean="0"/>
            <a:t>WebEx and conference number availability</a:t>
          </a:r>
        </a:p>
        <a:p>
          <a:endParaRPr lang="en-US" sz="1300" dirty="0" smtClean="0"/>
        </a:p>
        <a:p>
          <a:r>
            <a:rPr lang="en-US" sz="1300" dirty="0" smtClean="0"/>
            <a:t>Transition repository, naming conventions</a:t>
          </a:r>
        </a:p>
        <a:p>
          <a:endParaRPr lang="en-US" sz="1300" dirty="0" smtClean="0"/>
        </a:p>
        <a:p>
          <a:r>
            <a:rPr lang="en-US" sz="1300" dirty="0" smtClean="0"/>
            <a:t>On-site workspace for Cognizant team</a:t>
          </a:r>
        </a:p>
        <a:p>
          <a:endParaRPr lang="en-US" sz="1300" dirty="0" smtClean="0"/>
        </a:p>
        <a:p>
          <a:r>
            <a:rPr lang="en-US" sz="1300" dirty="0" smtClean="0"/>
            <a:t>Cognizant Team workstations (onshore complete, offshore pending)</a:t>
          </a:r>
          <a:endParaRPr lang="en-US" sz="1300" dirty="0"/>
        </a:p>
      </dgm:t>
    </dgm:pt>
    <dgm:pt modelId="{8F88674C-F950-429C-A053-C7EDAD312F6C}" type="parTrans" cxnId="{458F149F-4DC5-464B-8B46-B52D10350E48}">
      <dgm:prSet/>
      <dgm:spPr/>
      <dgm:t>
        <a:bodyPr/>
        <a:lstStyle/>
        <a:p>
          <a:endParaRPr lang="en-US" sz="1400"/>
        </a:p>
      </dgm:t>
    </dgm:pt>
    <dgm:pt modelId="{BA5B9E23-3469-4EAB-A7E2-B7B18DFB16B4}" type="sibTrans" cxnId="{458F149F-4DC5-464B-8B46-B52D10350E48}">
      <dgm:prSet/>
      <dgm:spPr/>
      <dgm:t>
        <a:bodyPr/>
        <a:lstStyle/>
        <a:p>
          <a:endParaRPr lang="en-US" sz="1400"/>
        </a:p>
      </dgm:t>
    </dgm:pt>
    <dgm:pt modelId="{58E8C2AC-D13B-4DEF-94D1-D639104EEE50}">
      <dgm:prSet phldrT="[Text]" custT="1"/>
      <dgm:spPr/>
      <dgm:t>
        <a:bodyPr/>
        <a:lstStyle/>
        <a:p>
          <a:r>
            <a:rPr lang="en-US" sz="1400" dirty="0" smtClean="0"/>
            <a:t>Governance Cadence</a:t>
          </a:r>
        </a:p>
        <a:p>
          <a:endParaRPr lang="en-US" sz="1400" dirty="0" smtClean="0"/>
        </a:p>
        <a:p>
          <a:r>
            <a:rPr lang="en-US" sz="1400" dirty="0" smtClean="0"/>
            <a:t>Meeting Cadence</a:t>
          </a:r>
        </a:p>
        <a:p>
          <a:endParaRPr lang="en-US" sz="1400" dirty="0" smtClean="0"/>
        </a:p>
        <a:p>
          <a:r>
            <a:rPr lang="en-US" sz="1400" dirty="0" smtClean="0"/>
            <a:t>Exit Criteria / Acceptance Criteria Agreed</a:t>
          </a:r>
        </a:p>
        <a:p>
          <a:endParaRPr lang="en-US" sz="1400" dirty="0" smtClean="0"/>
        </a:p>
        <a:p>
          <a:r>
            <a:rPr lang="en-US" sz="1400" dirty="0" smtClean="0"/>
            <a:t>KPIs and Metrics</a:t>
          </a:r>
        </a:p>
        <a:p>
          <a:endParaRPr lang="en-US" sz="1400" dirty="0" smtClean="0"/>
        </a:p>
        <a:p>
          <a:r>
            <a:rPr lang="en-US" sz="1400" dirty="0" smtClean="0"/>
            <a:t>Monsanto Transition </a:t>
          </a:r>
        </a:p>
        <a:p>
          <a:r>
            <a:rPr lang="en-US" sz="1400" dirty="0" smtClean="0"/>
            <a:t>Approvers</a:t>
          </a:r>
          <a:endParaRPr lang="en-US" sz="1400" dirty="0"/>
        </a:p>
      </dgm:t>
    </dgm:pt>
    <dgm:pt modelId="{9CC63D4E-7A72-4AE8-8642-36EB0339A94C}" type="parTrans" cxnId="{D62BF9CC-E190-4DEA-9EDC-10E83168AE5C}">
      <dgm:prSet/>
      <dgm:spPr/>
      <dgm:t>
        <a:bodyPr/>
        <a:lstStyle/>
        <a:p>
          <a:endParaRPr lang="en-US" sz="1400"/>
        </a:p>
      </dgm:t>
    </dgm:pt>
    <dgm:pt modelId="{15B3FDB9-D1A7-4CB2-9F23-766D8ED9EC25}" type="sibTrans" cxnId="{D62BF9CC-E190-4DEA-9EDC-10E83168AE5C}">
      <dgm:prSet/>
      <dgm:spPr/>
      <dgm:t>
        <a:bodyPr/>
        <a:lstStyle/>
        <a:p>
          <a:endParaRPr lang="en-US" sz="1400"/>
        </a:p>
      </dgm:t>
    </dgm:pt>
    <dgm:pt modelId="{B8D2A9B6-7B50-4E05-BE14-A03550C58559}" type="pres">
      <dgm:prSet presAssocID="{CC7EA128-0F32-4F5E-9E84-5D6C8E2D5E95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BB4081F-AE60-4DBC-8E42-89CB3C430C92}" type="pres">
      <dgm:prSet presAssocID="{81E3BF4B-F6B7-45A0-B8A3-3316ED35D863}" presName="parentText1" presStyleLbl="node1" presStyleIdx="0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267FA5-A298-4AF7-8ECA-075B39A2CFCE}" type="pres">
      <dgm:prSet presAssocID="{81E3BF4B-F6B7-45A0-B8A3-3316ED35D863}" presName="childText1" presStyleLbl="solidAlignAcc1" presStyleIdx="0" presStyleCnt="4" custScaleX="9596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25448E-D181-4579-8776-84DEB44C143F}" type="pres">
      <dgm:prSet presAssocID="{69BE7C98-71A9-4A51-9FF3-1A0769287164}" presName="parentText2" presStyleLbl="node1" presStyleIdx="1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FBE39-166A-4395-ACC4-A051C602D190}" type="pres">
      <dgm:prSet presAssocID="{69BE7C98-71A9-4A51-9FF3-1A0769287164}" presName="childText2" presStyleLbl="solidAlignAcc1" presStyleIdx="1" presStyleCnt="4" custScaleY="144774" custLinFactY="29498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C818BF-45B2-4D57-8573-7E2A8961D72D}" type="pres">
      <dgm:prSet presAssocID="{8AB55354-FAB5-40D6-9DF1-EA6CE9AEE253}" presName="parentText3" presStyleLbl="node1" presStyleIdx="2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DC8F5B-185E-4402-9B21-5C865C7E7C88}" type="pres">
      <dgm:prSet presAssocID="{8AB55354-FAB5-40D6-9DF1-EA6CE9AEE253}" presName="childText3" presStyleLbl="solidAlignAcc1" presStyleIdx="2" presStyleCnt="4" custScaleY="130850" custLinFactNeighborY="34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BDF21-223E-4DD3-9EF5-5B1F94CDD850}" type="pres">
      <dgm:prSet presAssocID="{4E24A4AC-FB69-4F08-A929-0A1ABA7FADC1}" presName="parentText4" presStyleLbl="node1" presStyleIdx="3" presStyleCnt="4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C7B475-4310-4511-8D40-AAA85856542A}" type="pres">
      <dgm:prSet presAssocID="{4E24A4AC-FB69-4F08-A929-0A1ABA7FADC1}" presName="childText4" presStyleLbl="solidAlignAcc1" presStyleIdx="3" presStyleCnt="4" custScaleY="10835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80B491-4F04-4388-83C9-BA55351253F0}" srcId="{81E3BF4B-F6B7-45A0-B8A3-3316ED35D863}" destId="{F33670CC-BDD7-4C83-AFF3-100BBB61F863}" srcOrd="1" destOrd="0" parTransId="{0A3900FD-8B55-4D81-88A2-4B9191B278E1}" sibTransId="{859B756C-4694-45DE-8253-79C7FB7A4627}"/>
    <dgm:cxn modelId="{38419895-F9EB-462A-9837-37B9424E0917}" type="presOf" srcId="{8AB55354-FAB5-40D6-9DF1-EA6CE9AEE253}" destId="{C8C818BF-45B2-4D57-8573-7E2A8961D72D}" srcOrd="0" destOrd="0" presId="urn:microsoft.com/office/officeart/2009/3/layout/IncreasingArrowsProcess"/>
    <dgm:cxn modelId="{13D55EDD-BB9B-47EA-9CD9-F051FDC5B519}" type="presOf" srcId="{69BE7C98-71A9-4A51-9FF3-1A0769287164}" destId="{0425448E-D181-4579-8776-84DEB44C143F}" srcOrd="0" destOrd="0" presId="urn:microsoft.com/office/officeart/2009/3/layout/IncreasingArrowsProcess"/>
    <dgm:cxn modelId="{D01FCA63-581A-4DE9-A29E-0901CF6B59DE}" srcId="{69BE7C98-71A9-4A51-9FF3-1A0769287164}" destId="{15B73679-C32F-4959-83F7-695D6055133E}" srcOrd="1" destOrd="0" parTransId="{D1F4A2C7-350C-4D96-B52E-04E8A9CF5B52}" sibTransId="{7FB83D21-7CC5-492C-9D83-DC4810A35A17}"/>
    <dgm:cxn modelId="{B9B79C78-DDE5-4745-B652-8310FEF76F42}" type="presOf" srcId="{F33670CC-BDD7-4C83-AFF3-100BBB61F863}" destId="{AA267FA5-A298-4AF7-8ECA-075B39A2CFCE}" srcOrd="0" destOrd="1" presId="urn:microsoft.com/office/officeart/2009/3/layout/IncreasingArrowsProcess"/>
    <dgm:cxn modelId="{6001A36B-ABF2-4BF0-AB48-AF46747E96F6}" srcId="{CC7EA128-0F32-4F5E-9E84-5D6C8E2D5E95}" destId="{4E24A4AC-FB69-4F08-A929-0A1ABA7FADC1}" srcOrd="3" destOrd="0" parTransId="{F0E7A3C8-F3B6-45EB-ABE8-278382850B36}" sibTransId="{9CCB2083-3429-4FEA-8C82-61A1016A5949}"/>
    <dgm:cxn modelId="{04958CEF-5C7A-443F-A36E-040551DF9A34}" type="presOf" srcId="{E1973436-5D1F-4548-A5EE-9E81EA1CD244}" destId="{4BC7B475-4310-4511-8D40-AAA85856542A}" srcOrd="0" destOrd="0" presId="urn:microsoft.com/office/officeart/2009/3/layout/IncreasingArrowsProcess"/>
    <dgm:cxn modelId="{458F149F-4DC5-464B-8B46-B52D10350E48}" srcId="{8AB55354-FAB5-40D6-9DF1-EA6CE9AEE253}" destId="{0295C532-E5BF-49C9-95F2-B893DE27A76B}" srcOrd="1" destOrd="0" parTransId="{8F88674C-F950-429C-A053-C7EDAD312F6C}" sibTransId="{BA5B9E23-3469-4EAB-A7E2-B7B18DFB16B4}"/>
    <dgm:cxn modelId="{0D23CD7E-7A04-4EF4-AD0E-EB923C939850}" srcId="{8AB55354-FAB5-40D6-9DF1-EA6CE9AEE253}" destId="{91FB2AB6-3D16-4D15-93AC-991C3B867B06}" srcOrd="0" destOrd="0" parTransId="{40B69833-D798-4EE6-A104-81DA698602A3}" sibTransId="{BE9168C6-E33E-412F-98C1-4FAAFA9A01E6}"/>
    <dgm:cxn modelId="{4C145292-F881-4461-B0DE-512591FB08B9}" type="presOf" srcId="{844624ED-7679-4455-946D-1C3298545E0E}" destId="{BB7FBE39-166A-4395-ACC4-A051C602D190}" srcOrd="0" destOrd="2" presId="urn:microsoft.com/office/officeart/2009/3/layout/IncreasingArrowsProcess"/>
    <dgm:cxn modelId="{D62BF9CC-E190-4DEA-9EDC-10E83168AE5C}" srcId="{4E24A4AC-FB69-4F08-A929-0A1ABA7FADC1}" destId="{58E8C2AC-D13B-4DEF-94D1-D639104EEE50}" srcOrd="1" destOrd="0" parTransId="{9CC63D4E-7A72-4AE8-8642-36EB0339A94C}" sibTransId="{15B3FDB9-D1A7-4CB2-9F23-766D8ED9EC25}"/>
    <dgm:cxn modelId="{A4A218AA-2405-4E46-A95F-72C7318D1C32}" srcId="{CC7EA128-0F32-4F5E-9E84-5D6C8E2D5E95}" destId="{81E3BF4B-F6B7-45A0-B8A3-3316ED35D863}" srcOrd="0" destOrd="0" parTransId="{BFC2A3AF-91A7-4F45-BCD3-652A04ABF299}" sibTransId="{8ED9E6F9-F2DF-440B-B984-02FCE264E665}"/>
    <dgm:cxn modelId="{434082AD-DB8E-4845-BB64-B539EBB7BAEC}" srcId="{69BE7C98-71A9-4A51-9FF3-1A0769287164}" destId="{844624ED-7679-4455-946D-1C3298545E0E}" srcOrd="2" destOrd="0" parTransId="{C29B1432-E90A-4DD5-B5DC-104F158B0C81}" sibTransId="{28B0FED8-6C5C-4DDB-A775-63A386D6666F}"/>
    <dgm:cxn modelId="{4B4CC646-539F-4402-B3F0-AD78F22890E1}" srcId="{69BE7C98-71A9-4A51-9FF3-1A0769287164}" destId="{7ACE36D2-847B-451D-91CE-A415222FB750}" srcOrd="0" destOrd="0" parTransId="{F8E015B3-4D6D-4321-9FCA-D89133C3DB4E}" sibTransId="{B702EE1B-90ED-4D1A-9169-267C53AA72FB}"/>
    <dgm:cxn modelId="{1C4F2A90-06CA-4A8F-88D6-261BFB10CEE0}" type="presOf" srcId="{FD24D722-1426-460B-9361-F4ED4B1A7E26}" destId="{AA267FA5-A298-4AF7-8ECA-075B39A2CFCE}" srcOrd="0" destOrd="0" presId="urn:microsoft.com/office/officeart/2009/3/layout/IncreasingArrowsProcess"/>
    <dgm:cxn modelId="{F541A77B-1C1C-4AA2-8026-EBAF5933EE25}" type="presOf" srcId="{58E8C2AC-D13B-4DEF-94D1-D639104EEE50}" destId="{4BC7B475-4310-4511-8D40-AAA85856542A}" srcOrd="0" destOrd="1" presId="urn:microsoft.com/office/officeart/2009/3/layout/IncreasingArrowsProcess"/>
    <dgm:cxn modelId="{E8360EE6-AF0E-414B-A64A-7BFBE95DF172}" srcId="{CC7EA128-0F32-4F5E-9E84-5D6C8E2D5E95}" destId="{8AB55354-FAB5-40D6-9DF1-EA6CE9AEE253}" srcOrd="2" destOrd="0" parTransId="{83F50BE9-CDD2-46DE-8987-78107095566B}" sibTransId="{04917BEE-2630-45E8-8C1D-B4AECD6ED084}"/>
    <dgm:cxn modelId="{B2A6C694-5283-4BF6-9518-EAB888D0952A}" type="presOf" srcId="{0295C532-E5BF-49C9-95F2-B893DE27A76B}" destId="{2ADC8F5B-185E-4402-9B21-5C865C7E7C88}" srcOrd="0" destOrd="1" presId="urn:microsoft.com/office/officeart/2009/3/layout/IncreasingArrowsProcess"/>
    <dgm:cxn modelId="{CC841130-2DAE-4F3D-93B9-D048DEAAE425}" type="presOf" srcId="{CC7EA128-0F32-4F5E-9E84-5D6C8E2D5E95}" destId="{B8D2A9B6-7B50-4E05-BE14-A03550C58559}" srcOrd="0" destOrd="0" presId="urn:microsoft.com/office/officeart/2009/3/layout/IncreasingArrowsProcess"/>
    <dgm:cxn modelId="{7ED1DD53-BF8E-4197-A7E8-89DB3EFC9D35}" type="presOf" srcId="{7ACE36D2-847B-451D-91CE-A415222FB750}" destId="{BB7FBE39-166A-4395-ACC4-A051C602D190}" srcOrd="0" destOrd="0" presId="urn:microsoft.com/office/officeart/2009/3/layout/IncreasingArrowsProcess"/>
    <dgm:cxn modelId="{D1F97C5C-3744-4049-907C-C7CADB676DD1}" type="presOf" srcId="{4E24A4AC-FB69-4F08-A929-0A1ABA7FADC1}" destId="{C14BDF21-223E-4DD3-9EF5-5B1F94CDD850}" srcOrd="0" destOrd="0" presId="urn:microsoft.com/office/officeart/2009/3/layout/IncreasingArrowsProcess"/>
    <dgm:cxn modelId="{3D9552D7-8ECE-4AD5-88A4-D3605C7B5E3B}" srcId="{81E3BF4B-F6B7-45A0-B8A3-3316ED35D863}" destId="{0EB9C800-A58E-492B-84FB-2670417154B5}" srcOrd="2" destOrd="0" parTransId="{D4F8BE56-0B2D-4D66-82F1-31934E8419A1}" sibTransId="{44C3BAC5-BF2F-47FC-8E4C-8C5601F5311D}"/>
    <dgm:cxn modelId="{5A32B45E-3196-497D-A1E1-9BCE875A6FFB}" type="presOf" srcId="{91FB2AB6-3D16-4D15-93AC-991C3B867B06}" destId="{2ADC8F5B-185E-4402-9B21-5C865C7E7C88}" srcOrd="0" destOrd="0" presId="urn:microsoft.com/office/officeart/2009/3/layout/IncreasingArrowsProcess"/>
    <dgm:cxn modelId="{81292FDE-B738-432E-B6E5-19DB653232A7}" type="presOf" srcId="{15B73679-C32F-4959-83F7-695D6055133E}" destId="{BB7FBE39-166A-4395-ACC4-A051C602D190}" srcOrd="0" destOrd="1" presId="urn:microsoft.com/office/officeart/2009/3/layout/IncreasingArrowsProcess"/>
    <dgm:cxn modelId="{2AAD3FEC-A232-40A7-8887-FD13EDED5E84}" type="presOf" srcId="{81E3BF4B-F6B7-45A0-B8A3-3316ED35D863}" destId="{6BB4081F-AE60-4DBC-8E42-89CB3C430C92}" srcOrd="0" destOrd="0" presId="urn:microsoft.com/office/officeart/2009/3/layout/IncreasingArrowsProcess"/>
    <dgm:cxn modelId="{0962757A-39C5-4FDE-8149-B8789F5C732D}" type="presOf" srcId="{0EB9C800-A58E-492B-84FB-2670417154B5}" destId="{AA267FA5-A298-4AF7-8ECA-075B39A2CFCE}" srcOrd="0" destOrd="2" presId="urn:microsoft.com/office/officeart/2009/3/layout/IncreasingArrowsProcess"/>
    <dgm:cxn modelId="{D229FB4F-6E3F-48AD-8D5F-FCB37528874E}" srcId="{81E3BF4B-F6B7-45A0-B8A3-3316ED35D863}" destId="{FD24D722-1426-460B-9361-F4ED4B1A7E26}" srcOrd="0" destOrd="0" parTransId="{340E79F6-E41B-4ED8-A728-4EDAE9BA1F30}" sibTransId="{3522D7B0-9941-479E-A57C-AF3F4C5EB30E}"/>
    <dgm:cxn modelId="{88CB2B0E-06B0-4C74-AFF7-364E8EA7F627}" srcId="{4E24A4AC-FB69-4F08-A929-0A1ABA7FADC1}" destId="{E1973436-5D1F-4548-A5EE-9E81EA1CD244}" srcOrd="0" destOrd="0" parTransId="{B0536559-59F5-4BC6-85E1-906D9F7E0B52}" sibTransId="{95E9122C-C21C-480A-9655-01E4840F895B}"/>
    <dgm:cxn modelId="{C5AF7D86-A0C5-4A75-93DC-3705AFE6E0FB}" srcId="{CC7EA128-0F32-4F5E-9E84-5D6C8E2D5E95}" destId="{69BE7C98-71A9-4A51-9FF3-1A0769287164}" srcOrd="1" destOrd="0" parTransId="{DD02B292-D51D-42C5-AC5A-4032D9EA3327}" sibTransId="{3A98E7C9-A081-41CE-AEAB-117E4C8801F2}"/>
    <dgm:cxn modelId="{ABD4D675-7BFD-4FBA-92B4-BBB82D4088DC}" type="presParOf" srcId="{B8D2A9B6-7B50-4E05-BE14-A03550C58559}" destId="{6BB4081F-AE60-4DBC-8E42-89CB3C430C92}" srcOrd="0" destOrd="0" presId="urn:microsoft.com/office/officeart/2009/3/layout/IncreasingArrowsProcess"/>
    <dgm:cxn modelId="{032915B6-FC0C-4DFB-9EA5-5612A7E6F941}" type="presParOf" srcId="{B8D2A9B6-7B50-4E05-BE14-A03550C58559}" destId="{AA267FA5-A298-4AF7-8ECA-075B39A2CFCE}" srcOrd="1" destOrd="0" presId="urn:microsoft.com/office/officeart/2009/3/layout/IncreasingArrowsProcess"/>
    <dgm:cxn modelId="{3FE287F0-32A3-4A91-A78E-D0FF48FB0131}" type="presParOf" srcId="{B8D2A9B6-7B50-4E05-BE14-A03550C58559}" destId="{0425448E-D181-4579-8776-84DEB44C143F}" srcOrd="2" destOrd="0" presId="urn:microsoft.com/office/officeart/2009/3/layout/IncreasingArrowsProcess"/>
    <dgm:cxn modelId="{6E02349F-EF4E-4ECC-837C-E8A391F01813}" type="presParOf" srcId="{B8D2A9B6-7B50-4E05-BE14-A03550C58559}" destId="{BB7FBE39-166A-4395-ACC4-A051C602D190}" srcOrd="3" destOrd="0" presId="urn:microsoft.com/office/officeart/2009/3/layout/IncreasingArrowsProcess"/>
    <dgm:cxn modelId="{010E81A2-38B7-4221-89C2-7FE1D8AA4928}" type="presParOf" srcId="{B8D2A9B6-7B50-4E05-BE14-A03550C58559}" destId="{C8C818BF-45B2-4D57-8573-7E2A8961D72D}" srcOrd="4" destOrd="0" presId="urn:microsoft.com/office/officeart/2009/3/layout/IncreasingArrowsProcess"/>
    <dgm:cxn modelId="{51037783-C99D-413A-A290-4310E51412B8}" type="presParOf" srcId="{B8D2A9B6-7B50-4E05-BE14-A03550C58559}" destId="{2ADC8F5B-185E-4402-9B21-5C865C7E7C88}" srcOrd="5" destOrd="0" presId="urn:microsoft.com/office/officeart/2009/3/layout/IncreasingArrowsProcess"/>
    <dgm:cxn modelId="{4A215593-4112-4CDC-8175-E95E9413E015}" type="presParOf" srcId="{B8D2A9B6-7B50-4E05-BE14-A03550C58559}" destId="{C14BDF21-223E-4DD3-9EF5-5B1F94CDD850}" srcOrd="6" destOrd="0" presId="urn:microsoft.com/office/officeart/2009/3/layout/IncreasingArrowsProcess"/>
    <dgm:cxn modelId="{B3B39095-081A-4833-8F6B-AF149DD8D06D}" type="presParOf" srcId="{B8D2A9B6-7B50-4E05-BE14-A03550C58559}" destId="{4BC7B475-4310-4511-8D40-AAA85856542A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4081F-AE60-4DBC-8E42-89CB3C430C92}">
      <dsp:nvSpPr>
        <dsp:cNvPr id="0" name=""/>
        <dsp:cNvSpPr/>
      </dsp:nvSpPr>
      <dsp:spPr>
        <a:xfrm>
          <a:off x="615594" y="-10779"/>
          <a:ext cx="11722810" cy="1706665"/>
        </a:xfrm>
        <a:prstGeom prst="rightArrow">
          <a:avLst>
            <a:gd name="adj1" fmla="val 50000"/>
            <a:gd name="adj2" fmla="val 5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70933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People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15594" y="415887"/>
        <a:ext cx="11296144" cy="853333"/>
      </dsp:txXfrm>
    </dsp:sp>
    <dsp:sp modelId="{AA267FA5-A298-4AF7-8ECA-075B39A2CFCE}">
      <dsp:nvSpPr>
        <dsp:cNvPr id="0" name=""/>
        <dsp:cNvSpPr/>
      </dsp:nvSpPr>
      <dsp:spPr>
        <a:xfrm>
          <a:off x="670150" y="1308089"/>
          <a:ext cx="2592996" cy="315681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Initiated </a:t>
          </a:r>
          <a:r>
            <a:rPr lang="en-US" sz="1400" kern="1200" dirty="0" smtClean="0"/>
            <a:t>TGF Employee </a:t>
          </a:r>
          <a:r>
            <a:rPr lang="en-US" sz="1400" kern="1200" dirty="0" smtClean="0"/>
            <a:t>communications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Cognizant on and off-shore teams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Identify </a:t>
          </a:r>
          <a:r>
            <a:rPr lang="en-US" sz="1400" kern="1200" dirty="0" smtClean="0"/>
            <a:t>TGF </a:t>
          </a:r>
          <a:r>
            <a:rPr lang="en-US" sz="1400" kern="1200" dirty="0" smtClean="0"/>
            <a:t>SME &amp; support teams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Develop “Role Based Access” plan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70150" y="1308089"/>
        <a:ext cx="2592996" cy="3156816"/>
      </dsp:txXfrm>
    </dsp:sp>
    <dsp:sp modelId="{0425448E-D181-4579-8776-84DEB44C143F}">
      <dsp:nvSpPr>
        <dsp:cNvPr id="0" name=""/>
        <dsp:cNvSpPr/>
      </dsp:nvSpPr>
      <dsp:spPr>
        <a:xfrm>
          <a:off x="3317702" y="557906"/>
          <a:ext cx="9020702" cy="1706665"/>
        </a:xfrm>
        <a:prstGeom prst="rightArrow">
          <a:avLst>
            <a:gd name="adj1" fmla="val 50000"/>
            <a:gd name="adj2" fmla="val 50000"/>
          </a:avLst>
        </a:prstGeom>
        <a:solidFill>
          <a:schemeClr val="bg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70933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Scheduling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3317702" y="984572"/>
        <a:ext cx="8594036" cy="853333"/>
      </dsp:txXfrm>
    </dsp:sp>
    <dsp:sp modelId="{BB7FBE39-166A-4395-ACC4-A051C602D190}">
      <dsp:nvSpPr>
        <dsp:cNvPr id="0" name=""/>
        <dsp:cNvSpPr/>
      </dsp:nvSpPr>
      <dsp:spPr>
        <a:xfrm>
          <a:off x="3317702" y="1813690"/>
          <a:ext cx="2702107" cy="445375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High level plan available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Verify SME availability and back-up plan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Adjust KA schedule for critical applications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Detailed session calendar available 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Send KA invitations</a:t>
          </a:r>
          <a:endParaRPr lang="en-US" sz="1400" kern="1200" dirty="0"/>
        </a:p>
      </dsp:txBody>
      <dsp:txXfrm>
        <a:off x="3317702" y="1813690"/>
        <a:ext cx="2702107" cy="4453759"/>
      </dsp:txXfrm>
    </dsp:sp>
    <dsp:sp modelId="{C8C818BF-45B2-4D57-8573-7E2A8961D72D}">
      <dsp:nvSpPr>
        <dsp:cNvPr id="0" name=""/>
        <dsp:cNvSpPr/>
      </dsp:nvSpPr>
      <dsp:spPr>
        <a:xfrm>
          <a:off x="6019810" y="1126593"/>
          <a:ext cx="6318594" cy="1706665"/>
        </a:xfrm>
        <a:prstGeom prst="rightArrow">
          <a:avLst>
            <a:gd name="adj1" fmla="val 50000"/>
            <a:gd name="adj2" fmla="val 5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70933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Logistics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6019810" y="1553259"/>
        <a:ext cx="5891928" cy="853333"/>
      </dsp:txXfrm>
    </dsp:sp>
    <dsp:sp modelId="{2ADC8F5B-185E-4402-9B21-5C865C7E7C88}">
      <dsp:nvSpPr>
        <dsp:cNvPr id="0" name=""/>
        <dsp:cNvSpPr/>
      </dsp:nvSpPr>
      <dsp:spPr>
        <a:xfrm>
          <a:off x="6019810" y="2073491"/>
          <a:ext cx="2702107" cy="405232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Finalize transition mode (in person or virtual)</a:t>
          </a:r>
          <a:endParaRPr lang="en-US" sz="1300" kern="1200" dirty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Application access provided to Cognizant teams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WebEx and conference number availability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Transition repository, naming conventions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On-site workspace for Cognizant team</a:t>
          </a:r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 smtClean="0"/>
        </a:p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Cognizant Team workstations (onshore complete, offshore pending)</a:t>
          </a:r>
          <a:endParaRPr lang="en-US" sz="1300" kern="1200" dirty="0"/>
        </a:p>
      </dsp:txBody>
      <dsp:txXfrm>
        <a:off x="6019810" y="2073491"/>
        <a:ext cx="2702107" cy="4052323"/>
      </dsp:txXfrm>
    </dsp:sp>
    <dsp:sp modelId="{C14BDF21-223E-4DD3-9EF5-5B1F94CDD850}">
      <dsp:nvSpPr>
        <dsp:cNvPr id="0" name=""/>
        <dsp:cNvSpPr/>
      </dsp:nvSpPr>
      <dsp:spPr>
        <a:xfrm>
          <a:off x="8721918" y="1695280"/>
          <a:ext cx="3616487" cy="1706665"/>
        </a:xfrm>
        <a:prstGeom prst="rightArrow">
          <a:avLst>
            <a:gd name="adj1" fmla="val 50000"/>
            <a:gd name="adj2" fmla="val 50000"/>
          </a:avLst>
        </a:prstGeom>
        <a:solidFill>
          <a:schemeClr val="tx2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270933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Transition Governance</a:t>
          </a:r>
          <a:endParaRPr lang="en-US" sz="1400" b="1" kern="1200" dirty="0"/>
        </a:p>
      </dsp:txBody>
      <dsp:txXfrm>
        <a:off x="8721918" y="2121946"/>
        <a:ext cx="3189821" cy="853333"/>
      </dsp:txXfrm>
    </dsp:sp>
    <dsp:sp modelId="{4BC7B475-4310-4511-8D40-AAA85856542A}">
      <dsp:nvSpPr>
        <dsp:cNvPr id="0" name=""/>
        <dsp:cNvSpPr/>
      </dsp:nvSpPr>
      <dsp:spPr>
        <a:xfrm>
          <a:off x="8721918" y="2883290"/>
          <a:ext cx="2726725" cy="33949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Governance Cadence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Meeting Cadence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Exit Criteria / Acceptance Criteria Agreed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KPIs and Metrics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Monsanto Transition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Approvers</a:t>
          </a:r>
          <a:endParaRPr lang="en-US" sz="1400" kern="1200" dirty="0"/>
        </a:p>
      </dsp:txBody>
      <dsp:txXfrm>
        <a:off x="8721918" y="2883290"/>
        <a:ext cx="2726725" cy="3394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70816-B55D-4EA0-9BCA-724E6209FB5C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6CD99-B6FB-434B-8390-2C8A1C21AE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3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AEAC0B0-25A0-4449-8D5C-4BE9DE90F0E5}" type="datetimeFigureOut">
              <a:rPr lang="en-US" smtClean="0"/>
              <a:pPr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296"/>
            <a:ext cx="3066733" cy="468154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40B476F-0743-4167-A939-ECD46CA6A5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5311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306220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5933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61244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6555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130622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7513" y="701675"/>
            <a:ext cx="6242050" cy="35115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4E4D5B-B525-4614-809B-4ACDB435B9A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7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B476F-0743-4167-A939-ECD46CA6A50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10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B476F-0743-4167-A939-ECD46CA6A50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15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B476F-0743-4167-A939-ECD46CA6A50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6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38500" y="3749040"/>
            <a:ext cx="8153400" cy="731520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9"/>
          <a:stretch/>
        </p:blipFill>
        <p:spPr>
          <a:xfrm>
            <a:off x="16042" y="0"/>
            <a:ext cx="3215640" cy="21945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2211" r="5529" b="23409"/>
          <a:stretch/>
        </p:blipFill>
        <p:spPr>
          <a:xfrm>
            <a:off x="3238500" y="0"/>
            <a:ext cx="3129915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6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521"/>
          <a:stretch/>
        </p:blipFill>
        <p:spPr>
          <a:xfrm>
            <a:off x="6391275" y="0"/>
            <a:ext cx="3133725" cy="219773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922" r="2059"/>
          <a:stretch/>
        </p:blipFill>
        <p:spPr>
          <a:xfrm>
            <a:off x="9555480" y="0"/>
            <a:ext cx="5074920" cy="33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08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2015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" t="7363" b="12379"/>
          <a:stretch/>
        </p:blipFill>
        <p:spPr>
          <a:xfrm>
            <a:off x="6629400" y="2743200"/>
            <a:ext cx="800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53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2015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" t="10770" b="26809"/>
          <a:stretch/>
        </p:blipFill>
        <p:spPr>
          <a:xfrm>
            <a:off x="6629400" y="2743200"/>
            <a:ext cx="800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92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2015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68" b="8500"/>
          <a:stretch/>
        </p:blipFill>
        <p:spPr>
          <a:xfrm>
            <a:off x="6629400" y="2743200"/>
            <a:ext cx="8001000" cy="2819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6787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2015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6" b="1402"/>
          <a:stretch/>
        </p:blipFill>
        <p:spPr>
          <a:xfrm>
            <a:off x="6629400" y="2743201"/>
            <a:ext cx="80010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8540130" y="-19050"/>
            <a:ext cx="6090270" cy="824865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360267" y="-19050"/>
            <a:ext cx="215280" cy="8248650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9" name="Rectangle 18"/>
          <p:cNvSpPr/>
          <p:nvPr userDrawn="1"/>
        </p:nvSpPr>
        <p:spPr bwMode="auto">
          <a:xfrm>
            <a:off x="8256632" y="-19050"/>
            <a:ext cx="215280" cy="824865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521595" y="3594735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8229599" y="-19050"/>
            <a:ext cx="215280" cy="82486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7" name="Rectangle 16"/>
          <p:cNvSpPr/>
          <p:nvPr userDrawn="1"/>
        </p:nvSpPr>
        <p:spPr bwMode="auto">
          <a:xfrm>
            <a:off x="8581525" y="342900"/>
            <a:ext cx="6048875" cy="2028848"/>
          </a:xfrm>
          <a:custGeom>
            <a:avLst/>
            <a:gdLst>
              <a:gd name="connsiteX0" fmla="*/ 0 w 6008082"/>
              <a:gd name="connsiteY0" fmla="*/ 0 h 2028848"/>
              <a:gd name="connsiteX1" fmla="*/ 6008082 w 6008082"/>
              <a:gd name="connsiteY1" fmla="*/ 0 h 2028848"/>
              <a:gd name="connsiteX2" fmla="*/ 6008082 w 6008082"/>
              <a:gd name="connsiteY2" fmla="*/ 2028848 h 2028848"/>
              <a:gd name="connsiteX3" fmla="*/ 0 w 6008082"/>
              <a:gd name="connsiteY3" fmla="*/ 2028848 h 2028848"/>
              <a:gd name="connsiteX4" fmla="*/ 0 w 6008082"/>
              <a:gd name="connsiteY4" fmla="*/ 0 h 2028848"/>
              <a:gd name="connsiteX0" fmla="*/ 0 w 6008082"/>
              <a:gd name="connsiteY0" fmla="*/ 0 h 2028848"/>
              <a:gd name="connsiteX1" fmla="*/ 6008082 w 6008082"/>
              <a:gd name="connsiteY1" fmla="*/ 0 h 2028848"/>
              <a:gd name="connsiteX2" fmla="*/ 6008082 w 6008082"/>
              <a:gd name="connsiteY2" fmla="*/ 2028848 h 2028848"/>
              <a:gd name="connsiteX3" fmla="*/ 0 w 6008082"/>
              <a:gd name="connsiteY3" fmla="*/ 2028848 h 2028848"/>
              <a:gd name="connsiteX4" fmla="*/ 91440 w 6008082"/>
              <a:gd name="connsiteY4" fmla="*/ 91440 h 2028848"/>
              <a:gd name="connsiteX0" fmla="*/ 0 w 6008082"/>
              <a:gd name="connsiteY0" fmla="*/ 0 h 2028848"/>
              <a:gd name="connsiteX1" fmla="*/ 6008082 w 6008082"/>
              <a:gd name="connsiteY1" fmla="*/ 0 h 2028848"/>
              <a:gd name="connsiteX2" fmla="*/ 6008082 w 6008082"/>
              <a:gd name="connsiteY2" fmla="*/ 2028848 h 2028848"/>
              <a:gd name="connsiteX3" fmla="*/ 0 w 6008082"/>
              <a:gd name="connsiteY3" fmla="*/ 2028848 h 2028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8082" h="2028848">
                <a:moveTo>
                  <a:pt x="0" y="0"/>
                </a:moveTo>
                <a:lnTo>
                  <a:pt x="6008082" y="0"/>
                </a:lnTo>
                <a:lnTo>
                  <a:pt x="6008082" y="2028848"/>
                </a:lnTo>
                <a:lnTo>
                  <a:pt x="0" y="2028848"/>
                </a:lnTo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0" scaled="1"/>
          </a:gradFill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276" y="7086600"/>
            <a:ext cx="2991714" cy="9075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035" y="571999"/>
            <a:ext cx="4688507" cy="1570649"/>
          </a:xfrm>
          <a:prstGeom prst="rect">
            <a:avLst/>
          </a:prstGeom>
        </p:spPr>
      </p:pic>
      <p:pic>
        <p:nvPicPr>
          <p:cNvPr id="2050" name="Picture 2" descr="http://www.monsanto.com/ImageRotators/Careers/careers-hero-1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55" b="1515"/>
          <a:stretch/>
        </p:blipFill>
        <p:spPr bwMode="auto">
          <a:xfrm>
            <a:off x="-1" y="-38100"/>
            <a:ext cx="8202567" cy="826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426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  <a:prstGeom prst="rect">
            <a:avLst/>
          </a:prstGeom>
        </p:spPr>
        <p:txBody>
          <a:bodyPr lIns="146300" tIns="73150" rIns="146300" bIns="73150" anchor="b"/>
          <a:lstStyle>
            <a:lvl1pPr algn="ct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5"/>
            <a:ext cx="10972800" cy="1986916"/>
          </a:xfrm>
          <a:prstGeom prst="rect">
            <a:avLst/>
          </a:prstGeom>
        </p:spPr>
        <p:txBody>
          <a:bodyPr lIns="146300" tIns="73150" rIns="146300" bIns="73150"/>
          <a:lstStyle>
            <a:lvl1pPr marL="0" indent="0" algn="ctr">
              <a:buNone/>
              <a:defRPr sz="2900"/>
            </a:lvl1pPr>
            <a:lvl2pPr marL="548627" indent="0" algn="ctr">
              <a:buNone/>
              <a:defRPr sz="2400"/>
            </a:lvl2pPr>
            <a:lvl3pPr marL="1097252" indent="0" algn="ctr">
              <a:buNone/>
              <a:defRPr sz="2200"/>
            </a:lvl3pPr>
            <a:lvl4pPr marL="1645879" indent="0" algn="ctr">
              <a:buNone/>
              <a:defRPr sz="1900"/>
            </a:lvl4pPr>
            <a:lvl5pPr marL="2194505" indent="0" algn="ctr">
              <a:buNone/>
              <a:defRPr sz="1900"/>
            </a:lvl5pPr>
            <a:lvl6pPr marL="2743132" indent="0" algn="ctr">
              <a:buNone/>
              <a:defRPr sz="1900"/>
            </a:lvl6pPr>
            <a:lvl7pPr marL="3291757" indent="0" algn="ctr">
              <a:buNone/>
              <a:defRPr sz="1900"/>
            </a:lvl7pPr>
            <a:lvl8pPr marL="3840384" indent="0" algn="ctr">
              <a:buNone/>
              <a:defRPr sz="1900"/>
            </a:lvl8pPr>
            <a:lvl9pPr marL="4389011" indent="0" algn="ctr">
              <a:buNone/>
              <a:defRPr sz="19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2"/>
            <a:ext cx="3291840" cy="438150"/>
          </a:xfrm>
          <a:prstGeom prst="rect">
            <a:avLst/>
          </a:prstGeom>
        </p:spPr>
        <p:txBody>
          <a:bodyPr lIns="146300" tIns="73150" rIns="146300" bIns="73150"/>
          <a:lstStyle/>
          <a:p>
            <a:pPr defTabSz="1097280"/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2"/>
            <a:ext cx="4937760" cy="438150"/>
          </a:xfrm>
          <a:prstGeom prst="rect">
            <a:avLst/>
          </a:prstGeom>
        </p:spPr>
        <p:txBody>
          <a:bodyPr lIns="146300" tIns="73150" rIns="146300" bIns="73150"/>
          <a:lstStyle/>
          <a:p>
            <a:pPr defTabSz="1097280"/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2"/>
            <a:ext cx="3291840" cy="438150"/>
          </a:xfrm>
          <a:prstGeom prst="rect">
            <a:avLst/>
          </a:prstGeom>
        </p:spPr>
        <p:txBody>
          <a:bodyPr lIns="146300" tIns="73150" rIns="146300" bIns="73150"/>
          <a:lstStyle/>
          <a:p>
            <a:pPr defTabSz="1097280"/>
            <a:endParaRPr lang="en-US" sz="2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008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64906" y="4"/>
            <a:ext cx="13543979" cy="72871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731520"/>
            <a:ext cx="14630400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52120" y="784865"/>
            <a:ext cx="13563600" cy="607060"/>
          </a:xfrm>
          <a:prstGeom prst="rect">
            <a:avLst/>
          </a:prstGeom>
        </p:spPr>
        <p:txBody>
          <a:bodyPr vert="horz"/>
          <a:lstStyle>
            <a:lvl1pPr marL="0" indent="0" algn="l" defTabSz="548618" rtl="0" eaLnBrk="1" latinLnBrk="0" hangingPunct="1">
              <a:spcBef>
                <a:spcPct val="20000"/>
              </a:spcBef>
              <a:buFont typeface="Arial"/>
              <a:buNone/>
              <a:defRPr lang="en-US" sz="1300" i="1" kern="1200" baseline="0" dirty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548618" indent="0">
              <a:buNone/>
              <a:defRPr sz="1300"/>
            </a:lvl2pPr>
            <a:lvl3pPr marL="1097236" indent="0">
              <a:buNone/>
              <a:defRPr sz="1300"/>
            </a:lvl3pPr>
            <a:lvl4pPr marL="1645854" indent="0">
              <a:buNone/>
              <a:defRPr sz="1300"/>
            </a:lvl4pPr>
            <a:lvl5pPr marL="2194472" indent="0">
              <a:buNone/>
              <a:defRPr sz="1300"/>
            </a:lvl5pPr>
          </a:lstStyle>
          <a:p>
            <a:pPr lvl="0"/>
            <a:r>
              <a:rPr lang="en-US" dirty="0" smtClean="0"/>
              <a:t>Take away message for this slide….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44876" y="7662171"/>
            <a:ext cx="489301" cy="295466"/>
          </a:xfrm>
          <a:prstGeom prst="rect">
            <a:avLst/>
          </a:prstGeom>
          <a:noFill/>
        </p:spPr>
        <p:txBody>
          <a:bodyPr wrap="none" lIns="109723" tIns="54862" rIns="109723" bIns="54862" rtlCol="0">
            <a:spAutoFit/>
          </a:bodyPr>
          <a:lstStyle/>
          <a:p>
            <a:fld id="{E53603F2-CC60-DF4B-A97A-112F661701BC}" type="slidenum">
              <a:rPr lang="en-US" sz="1200">
                <a:solidFill>
                  <a:prstClr val="white"/>
                </a:solidFill>
              </a:rPr>
              <a:pPr/>
              <a:t>‹#›</a:t>
            </a:fld>
            <a:endParaRPr 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39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6858000"/>
            <a:ext cx="14630400" cy="13716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25000">
                <a:schemeClr val="bg2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46243" tIns="73122" rIns="146243" bIns="73122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8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1"/>
            <a:ext cx="14630400" cy="9144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</a:schemeClr>
              </a:gs>
              <a:gs pos="25000">
                <a:schemeClr val="bg2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46243" tIns="73122" rIns="146243" bIns="73122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800" b="1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9"/>
          <p:cNvCxnSpPr>
            <a:cxnSpLocks noChangeShapeType="1"/>
          </p:cNvCxnSpPr>
          <p:nvPr userDrawn="1"/>
        </p:nvCxnSpPr>
        <p:spPr bwMode="auto">
          <a:xfrm>
            <a:off x="243840" y="746762"/>
            <a:ext cx="14020800" cy="254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Rectangle 33"/>
          <p:cNvSpPr>
            <a:spLocks noChangeArrowheads="1"/>
          </p:cNvSpPr>
          <p:nvPr userDrawn="1"/>
        </p:nvSpPr>
        <p:spPr bwMode="auto">
          <a:xfrm>
            <a:off x="853442" y="7498106"/>
            <a:ext cx="2250440" cy="27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46243" tIns="73122" rIns="146243" bIns="73122"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fontAlgn="base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0000"/>
                </a:solidFill>
                <a:cs typeface="Arial" pitchFamily="34" charset="0"/>
              </a:rPr>
              <a:t>      </a:t>
            </a:r>
            <a:r>
              <a:rPr lang="en-US" altLang="en-US" sz="1300" dirty="0">
                <a:solidFill>
                  <a:srgbClr val="000000"/>
                </a:solidFill>
                <a:cs typeface="Arial" pitchFamily="34" charset="0"/>
              </a:rPr>
              <a:t>|  </a:t>
            </a:r>
            <a:r>
              <a:rPr lang="en-US" altLang="en-US" sz="1300" b="0" dirty="0">
                <a:solidFill>
                  <a:srgbClr val="000000"/>
                </a:solidFill>
                <a:cs typeface="Arial" pitchFamily="34" charset="0"/>
              </a:rPr>
              <a:t>© 2014, Cognizant 		</a:t>
            </a:r>
            <a:endParaRPr lang="en-US" altLang="en-US" sz="1400" b="0" dirty="0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7" name="Rectangle 42"/>
          <p:cNvSpPr txBox="1">
            <a:spLocks noChangeArrowheads="1"/>
          </p:cNvSpPr>
          <p:nvPr userDrawn="1"/>
        </p:nvSpPr>
        <p:spPr bwMode="auto">
          <a:xfrm>
            <a:off x="172720" y="7581901"/>
            <a:ext cx="1290320" cy="548641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lIns="146243" tIns="73122" rIns="146243" bIns="73122"/>
          <a:lstStyle>
            <a:defPPr>
              <a:defRPr lang="en-US"/>
            </a:defPPr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 b="0" kern="1200" smtClean="0">
                <a:solidFill>
                  <a:srgbClr val="6DB23F"/>
                </a:solidFill>
                <a:latin typeface="Arial Black" charset="0"/>
                <a:ea typeface="ＭＳ Ｐゴシック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ctr">
              <a:defRPr/>
            </a:pPr>
            <a:fld id="{0C9D04C7-C07F-4121-BAEC-C4649EAF4B50}" type="slidenum">
              <a:rPr lang="en-US"/>
              <a:pPr algn="ctr">
                <a:defRPr/>
              </a:pPr>
              <a:t>‹#›</a:t>
            </a:fld>
            <a:endParaRPr lang="en-US" dirty="0"/>
          </a:p>
        </p:txBody>
      </p:sp>
      <p:pic>
        <p:nvPicPr>
          <p:cNvPr id="8" name="CG_logoReflect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7261" y="7531102"/>
            <a:ext cx="1663699" cy="51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5280"/>
            <a:ext cx="13776960" cy="670096"/>
          </a:xfrm>
        </p:spPr>
        <p:txBody>
          <a:bodyPr/>
          <a:lstStyle>
            <a:lvl1pPr>
              <a:defRPr sz="320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906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rot="10800000">
            <a:off x="0" y="1"/>
            <a:ext cx="14630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46243" tIns="73122" rIns="146243" bIns="73122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858000"/>
            <a:ext cx="14630400" cy="13716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146243" tIns="73122" rIns="146243" bIns="73122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800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65760" y="7498082"/>
            <a:ext cx="8290560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46243" tIns="73122" rIns="146243" bIns="73122"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rgbClr val="000000"/>
                </a:solidFill>
                <a:cs typeface="Arial" pitchFamily="34" charset="0"/>
              </a:rPr>
              <a:t> </a:t>
            </a:r>
            <a:r>
              <a:rPr lang="en-US" sz="1300" dirty="0" smtClean="0">
                <a:solidFill>
                  <a:srgbClr val="000000"/>
                </a:solidFill>
                <a:cs typeface="Arial" pitchFamily="34" charset="0"/>
              </a:rPr>
              <a:t>| 2014, </a:t>
            </a:r>
            <a:r>
              <a:rPr lang="en-US" sz="1300" dirty="0">
                <a:solidFill>
                  <a:srgbClr val="000000"/>
                </a:solidFill>
                <a:cs typeface="Arial" pitchFamily="34" charset="0"/>
              </a:rPr>
              <a:t>Cognizant 		</a:t>
            </a:r>
            <a:endParaRPr lang="en-US" sz="1400" dirty="0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66508" y="7364735"/>
            <a:ext cx="3141979" cy="86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43840" y="548641"/>
            <a:ext cx="14020800" cy="1906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1"/>
            <a:ext cx="13776960" cy="548641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21920" y="7589521"/>
            <a:ext cx="731520" cy="548641"/>
          </a:xfrm>
        </p:spPr>
        <p:txBody>
          <a:bodyPr/>
          <a:lstStyle>
            <a:lvl1pPr>
              <a:defRPr sz="1900">
                <a:solidFill>
                  <a:srgbClr val="6DB23F"/>
                </a:solidFill>
              </a:defRPr>
            </a:lvl1pPr>
          </a:lstStyle>
          <a:p>
            <a:fld id="{59DB1EFF-432F-4783-BE80-5D2ACB1C4531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1463040" y="1520156"/>
            <a:ext cx="12557760" cy="497208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51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se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7423662"/>
            <a:ext cx="14630400" cy="805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27" tIns="45714" rIns="91427" bIns="4571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defTabSz="914268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effectLst/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7516620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7423662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22044" y="950687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lvl="0" algn="ctr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 userDrawn="1">
            <p:ph type="title"/>
          </p:nvPr>
        </p:nvSpPr>
        <p:spPr>
          <a:xfrm>
            <a:off x="243843" y="107818"/>
            <a:ext cx="11795758" cy="532262"/>
          </a:xfrm>
        </p:spPr>
        <p:txBody>
          <a:bodyPr anchor="ctr" anchorCtr="0"/>
          <a:lstStyle>
            <a:lvl1pPr marL="743713" indent="-743713"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3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624988"/>
            <a:ext cx="1741805" cy="52841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2595861" y="7772402"/>
            <a:ext cx="1325880" cy="276987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lvl="0" indent="0" algn="ctr" defTabSz="914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Confidential</a:t>
            </a:r>
            <a:endParaRPr lang="en-US" sz="1200" kern="1200" noProof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38099" y="7772402"/>
            <a:ext cx="2819400" cy="461653"/>
          </a:xfrm>
          <a:prstGeom prst="rect">
            <a:avLst/>
          </a:prstGeom>
          <a:noFill/>
        </p:spPr>
        <p:txBody>
          <a:bodyPr wrap="square" lIns="91427" tIns="45714" rIns="91427" bIns="45714" rtlCol="0">
            <a:spAutoFit/>
          </a:bodyPr>
          <a:lstStyle/>
          <a:p>
            <a:pPr marL="0" marR="0" lvl="0" indent="0" algn="ctr" defTabSz="914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t>| Cognizant 2016 </a:t>
            </a:r>
          </a:p>
          <a:p>
            <a:pPr marL="0" marR="0" lvl="0" indent="0" algn="ctr" defTabSz="914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noProof="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495313" y="7774350"/>
            <a:ext cx="367382" cy="27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7" tIns="45714" rIns="91427" bIns="45714" rtlCol="0">
            <a:prstTxWarp prst="textNoShape">
              <a:avLst/>
            </a:prstTxWarp>
            <a:spAutoFit/>
          </a:bodyPr>
          <a:lstStyle/>
          <a:p>
            <a:pPr marL="0" marR="0" lvl="0" indent="0" algn="ctr" defTabSz="914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446AF3-59A8-452E-BB2C-92DE12AFA97F}" type="slidenum">
              <a:rPr lang="en-US" sz="1200" kern="120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rPr>
              <a:pPr marL="0" marR="0" lvl="0" indent="0" algn="ctr" defTabSz="91426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 dirty="0" smtClean="0">
              <a:solidFill>
                <a:schemeClr val="tx1"/>
              </a:solidFill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200" y="88823"/>
            <a:ext cx="2209801" cy="740283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44474" y="1219199"/>
            <a:ext cx="14081125" cy="58755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6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238500" y="3749040"/>
            <a:ext cx="8153400" cy="731520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32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E71BE-54E5-45EE-8FAC-C51C0D697AD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6981" y="396314"/>
            <a:ext cx="13543979" cy="728711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34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Use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7423662"/>
            <a:ext cx="14630400" cy="8059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7516619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6032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7423662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6032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22044" y="950687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06032"/>
            <a:endParaRPr lang="en-US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 userDrawn="1">
            <p:ph type="title"/>
          </p:nvPr>
        </p:nvSpPr>
        <p:spPr>
          <a:xfrm>
            <a:off x="243843" y="107818"/>
            <a:ext cx="11795758" cy="532262"/>
          </a:xfrm>
        </p:spPr>
        <p:txBody>
          <a:bodyPr anchor="ctr" anchorCtr="0"/>
          <a:lstStyle>
            <a:lvl1pPr marL="743820" indent="-743820" algn="l" rtl="0" eaLnBrk="0" fontAlgn="base" hangingPunct="0">
              <a:spcBef>
                <a:spcPct val="0"/>
              </a:spcBef>
              <a:spcAft>
                <a:spcPct val="0"/>
              </a:spcAft>
              <a:def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ＭＳ Ｐゴシック" charset="-128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624987"/>
            <a:ext cx="1741805" cy="528413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prstClr val="black"/>
                </a:solidFill>
                <a:latin typeface="Calibri" panose="020F0502020204030204" pitchFamily="34" charset="0"/>
              </a:rPr>
              <a:t>| Cognizant 2016 </a:t>
            </a:r>
          </a:p>
          <a:p>
            <a:pPr algn="ctr" defTabSz="914400">
              <a:defRPr/>
            </a:pPr>
            <a:endParaRPr lang="en-US" sz="12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prstClr val="black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8199" y="88822"/>
            <a:ext cx="2209801" cy="7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21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2"/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14630400" cy="877824"/>
          </a:xfrm>
        </p:spPr>
        <p:txBody>
          <a:bodyPr anchor="ctr" anchorCtr="0"/>
          <a:lstStyle>
            <a:lvl1pPr algn="l">
              <a:defRPr sz="3800" b="1">
                <a:solidFill>
                  <a:srgbClr val="067138"/>
                </a:solidFill>
              </a:defRPr>
            </a:lvl1pPr>
          </a:lstStyle>
          <a:p>
            <a:pPr lvl="0"/>
            <a:r>
              <a:rPr lang="en-US" dirty="0" smtClean="0"/>
              <a:t>SLIDE HEADING</a:t>
            </a:r>
            <a:endParaRPr lang="en-US" dirty="0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67342" y="7651173"/>
            <a:ext cx="704569" cy="5207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731502"/>
            <a:fld id="{F58807FF-E288-4933-A405-748B96B927FA}" type="slidenum">
              <a:rPr lang="en-US" smtClean="0">
                <a:solidFill>
                  <a:prstClr val="white"/>
                </a:solidFill>
              </a:rPr>
              <a:pPr defTabSz="731502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71429"/>
            <a:ext cx="13045440" cy="71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68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2"/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14630400" cy="877824"/>
          </a:xfrm>
        </p:spPr>
        <p:txBody>
          <a:bodyPr anchor="ctr" anchorCtr="0"/>
          <a:lstStyle>
            <a:lvl1pPr algn="l">
              <a:defRPr sz="3840" b="1">
                <a:solidFill>
                  <a:srgbClr val="067138"/>
                </a:solidFill>
              </a:defRPr>
            </a:lvl1pPr>
          </a:lstStyle>
          <a:p>
            <a:pPr lvl="0"/>
            <a:r>
              <a:rPr lang="en-US" dirty="0" smtClean="0"/>
              <a:t>SLIDE HEADING</a:t>
            </a:r>
            <a:endParaRPr lang="en-US" dirty="0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67341" y="7651173"/>
            <a:ext cx="704570" cy="5207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731520"/>
            <a:fld id="{F58807FF-E288-4933-A405-748B96B927FA}" type="slidenum">
              <a:rPr lang="en-US" sz="2880" smtClean="0">
                <a:solidFill>
                  <a:prstClr val="white"/>
                </a:solidFill>
              </a:rPr>
              <a:pPr defTabSz="731520"/>
              <a:t>‹#›</a:t>
            </a:fld>
            <a:endParaRPr lang="en-US" sz="28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86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2"/>
            <a:ext cx="14630400" cy="914400"/>
          </a:xfrm>
          <a:prstGeom prst="rect">
            <a:avLst/>
          </a:prstGeom>
          <a:gradFill flip="none" rotWithShape="1">
            <a:gsLst>
              <a:gs pos="0">
                <a:srgbClr val="4F81BD">
                  <a:lumMod val="40000"/>
                  <a:lumOff val="60000"/>
                  <a:alpha val="50000"/>
                </a:srgbClr>
              </a:gs>
              <a:gs pos="25000">
                <a:srgbClr val="4F81BD">
                  <a:lumMod val="20000"/>
                  <a:lumOff val="80000"/>
                  <a:alpha val="50000"/>
                </a:srgbClr>
              </a:gs>
              <a:gs pos="84000">
                <a:sysClr val="window" lastClr="FFFFFF">
                  <a:alpha val="50000"/>
                </a:sys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none" lIns="111469" tIns="55736" rIns="111469" bIns="55736" anchor="ctr"/>
          <a:lstStyle/>
          <a:p>
            <a:pPr defTabSz="731138" fontAlgn="base">
              <a:spcBef>
                <a:spcPct val="0"/>
              </a:spcBef>
              <a:spcAft>
                <a:spcPct val="0"/>
              </a:spcAft>
            </a:pPr>
            <a:endParaRPr lang="en-US" sz="2880" b="1" kern="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43840" y="742950"/>
            <a:ext cx="14020800" cy="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43840" y="139973"/>
            <a:ext cx="14020800" cy="602992"/>
          </a:xfrm>
          <a:prstGeom prst="rect">
            <a:avLst/>
          </a:prstGeom>
        </p:spPr>
        <p:txBody>
          <a:bodyPr lIns="52251" tIns="26126" rIns="52251" bIns="26126"/>
          <a:lstStyle>
            <a:lvl1pPr>
              <a:defRPr sz="2880" b="1">
                <a:latin typeface="+mj-lt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0717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rot="10800000">
            <a:off x="0" y="0"/>
            <a:ext cx="14630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defTabSz="73152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84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873240"/>
            <a:ext cx="14630400" cy="1371600"/>
          </a:xfrm>
          <a:prstGeom prst="rect">
            <a:avLst/>
          </a:prstGeom>
          <a:gradFill>
            <a:gsLst>
              <a:gs pos="0">
                <a:srgbClr val="EEF5FC"/>
              </a:gs>
              <a:gs pos="17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defTabSz="73152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840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11932920" y="7993380"/>
            <a:ext cx="182880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731520"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0" dirty="0" smtClean="0">
                <a:solidFill>
                  <a:srgbClr val="000000"/>
                </a:solidFill>
                <a:cs typeface="Arial" pitchFamily="34" charset="0"/>
              </a:rPr>
              <a:t>| 2015, Cognizant </a:t>
            </a:r>
            <a:r>
              <a:rPr lang="en-US" sz="1280" dirty="0">
                <a:solidFill>
                  <a:srgbClr val="000000"/>
                </a:solidFill>
                <a:cs typeface="Arial" pitchFamily="34" charset="0"/>
              </a:rPr>
              <a:t>		</a:t>
            </a:r>
            <a:endParaRPr lang="en-US" sz="144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43840" y="548644"/>
            <a:ext cx="14020800" cy="1906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0"/>
            <a:ext cx="13776960" cy="54864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1463040" y="1520159"/>
            <a:ext cx="12557760" cy="497208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84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7354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87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 noChangeArrowheads="1"/>
          </p:cNvSpPr>
          <p:nvPr>
            <p:ph type="title"/>
          </p:nvPr>
        </p:nvSpPr>
        <p:spPr bwMode="auto">
          <a:xfrm>
            <a:off x="365760" y="71429"/>
            <a:ext cx="13045440" cy="71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252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7705602"/>
            <a:ext cx="14630400" cy="523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1" name="Rectangle 20"/>
          <p:cNvSpPr/>
          <p:nvPr userDrawn="1"/>
        </p:nvSpPr>
        <p:spPr>
          <a:xfrm>
            <a:off x="0" y="7652693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 userDrawn="1"/>
        </p:nvSpPr>
        <p:spPr>
          <a:xfrm>
            <a:off x="0" y="7559736"/>
            <a:ext cx="14630400" cy="91440"/>
          </a:xfrm>
          <a:prstGeom prst="rect">
            <a:avLst/>
          </a:prstGeom>
          <a:solidFill>
            <a:srgbClr val="9DB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22044" y="950687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 userDrawn="1">
            <p:ph type="title"/>
          </p:nvPr>
        </p:nvSpPr>
        <p:spPr>
          <a:xfrm>
            <a:off x="243843" y="184018"/>
            <a:ext cx="11795758" cy="532262"/>
          </a:xfrm>
        </p:spPr>
        <p:txBody>
          <a:bodyPr anchor="ctr" anchorCtr="0"/>
          <a:lstStyle>
            <a:lvl1pPr marL="0" indent="4763" algn="l" rtl="0" eaLnBrk="0" fontAlgn="base" hangingPunct="0">
              <a:spcBef>
                <a:spcPct val="0"/>
              </a:spcBef>
              <a:spcAft>
                <a:spcPct val="0"/>
              </a:spcAft>
              <a:defRPr lang="en-US" sz="3000" b="1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ＭＳ Ｐゴシック" charset="-128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0352" y="7807118"/>
            <a:ext cx="1141448" cy="346282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7954154" y="7834478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5482439" y="78377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2016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 bwMode="auto">
          <a:xfrm>
            <a:off x="6015838" y="7839665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6" y="7730218"/>
            <a:ext cx="1447800" cy="48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7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32"/>
          <p:cNvSpPr txBox="1">
            <a:spLocks noGrp="1"/>
          </p:cNvSpPr>
          <p:nvPr>
            <p:ph type="title" hasCustomPrompt="1"/>
          </p:nvPr>
        </p:nvSpPr>
        <p:spPr>
          <a:xfrm>
            <a:off x="0" y="0"/>
            <a:ext cx="14630400" cy="877824"/>
          </a:xfrm>
        </p:spPr>
        <p:txBody>
          <a:bodyPr anchor="ctr" anchorCtr="0"/>
          <a:lstStyle>
            <a:lvl1pPr algn="l">
              <a:defRPr sz="3840" b="1">
                <a:solidFill>
                  <a:srgbClr val="067138"/>
                </a:solidFill>
              </a:defRPr>
            </a:lvl1pPr>
          </a:lstStyle>
          <a:p>
            <a:pPr lvl="0"/>
            <a:r>
              <a:rPr lang="en-US" dirty="0" smtClean="0"/>
              <a:t>SLIDE HEADING</a:t>
            </a:r>
            <a:endParaRPr lang="en-US" dirty="0"/>
          </a:p>
        </p:txBody>
      </p:sp>
      <p:sp>
        <p:nvSpPr>
          <p:cNvPr id="3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267341" y="7651173"/>
            <a:ext cx="704570" cy="52074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731520"/>
            <a:fld id="{F58807FF-E288-4933-A405-748B96B927FA}" type="slidenum">
              <a:rPr lang="en-US" sz="2880" smtClean="0">
                <a:solidFill>
                  <a:prstClr val="white"/>
                </a:solidFill>
              </a:rPr>
              <a:pPr defTabSz="731520"/>
              <a:t>‹#›</a:t>
            </a:fld>
            <a:endParaRPr lang="en-US" sz="288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9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 userDrawn="1"/>
        </p:nvSpPr>
        <p:spPr bwMode="auto">
          <a:xfrm rot="10800000">
            <a:off x="0" y="2"/>
            <a:ext cx="14630400" cy="914400"/>
          </a:xfrm>
          <a:prstGeom prst="rect">
            <a:avLst/>
          </a:prstGeom>
          <a:gradFill flip="none" rotWithShape="1">
            <a:gsLst>
              <a:gs pos="0">
                <a:srgbClr val="4F81BD">
                  <a:lumMod val="40000"/>
                  <a:lumOff val="60000"/>
                  <a:alpha val="50000"/>
                </a:srgbClr>
              </a:gs>
              <a:gs pos="25000">
                <a:srgbClr val="4F81BD">
                  <a:lumMod val="20000"/>
                  <a:lumOff val="80000"/>
                  <a:alpha val="50000"/>
                </a:srgbClr>
              </a:gs>
              <a:gs pos="84000">
                <a:sysClr val="window" lastClr="FFFFFF">
                  <a:alpha val="50000"/>
                </a:sys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headEnd/>
            <a:tailEnd/>
          </a:ln>
          <a:effectLst/>
        </p:spPr>
        <p:txBody>
          <a:bodyPr wrap="none" lIns="111469" tIns="55736" rIns="111469" bIns="55736" anchor="ctr"/>
          <a:lstStyle/>
          <a:p>
            <a:pPr defTabSz="731138" fontAlgn="base">
              <a:spcBef>
                <a:spcPct val="0"/>
              </a:spcBef>
              <a:spcAft>
                <a:spcPct val="0"/>
              </a:spcAft>
            </a:pPr>
            <a:endParaRPr lang="en-US" sz="2880" b="1" kern="0" dirty="0">
              <a:solidFill>
                <a:prstClr val="black"/>
              </a:solidFill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43840" y="742950"/>
            <a:ext cx="14020800" cy="0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243840" y="139973"/>
            <a:ext cx="14020800" cy="602992"/>
          </a:xfrm>
          <a:prstGeom prst="rect">
            <a:avLst/>
          </a:prstGeom>
        </p:spPr>
        <p:txBody>
          <a:bodyPr lIns="52251" tIns="26126" rIns="52251" bIns="26126"/>
          <a:lstStyle>
            <a:lvl1pPr>
              <a:defRPr sz="2880" b="1">
                <a:latin typeface="+mj-lt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7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 rot="10800000">
            <a:off x="0" y="0"/>
            <a:ext cx="14630400" cy="9144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defTabSz="73152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84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6873240"/>
            <a:ext cx="14630400" cy="1371600"/>
          </a:xfrm>
          <a:prstGeom prst="rect">
            <a:avLst/>
          </a:prstGeom>
          <a:gradFill>
            <a:gsLst>
              <a:gs pos="0">
                <a:srgbClr val="EEF5FC"/>
              </a:gs>
              <a:gs pos="17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defTabSz="73152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840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11932920" y="7993380"/>
            <a:ext cx="1828800" cy="472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731520"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60" dirty="0" smtClean="0">
                <a:solidFill>
                  <a:srgbClr val="000000"/>
                </a:solidFill>
                <a:cs typeface="Arial" pitchFamily="34" charset="0"/>
              </a:rPr>
              <a:t>| 2015, Cognizant </a:t>
            </a:r>
            <a:r>
              <a:rPr lang="en-US" sz="1280" dirty="0">
                <a:solidFill>
                  <a:srgbClr val="000000"/>
                </a:solidFill>
                <a:cs typeface="Arial" pitchFamily="34" charset="0"/>
              </a:rPr>
              <a:t>		</a:t>
            </a:r>
            <a:endParaRPr lang="en-US" sz="1440" dirty="0">
              <a:solidFill>
                <a:srgbClr val="000000"/>
              </a:solidFill>
              <a:cs typeface="Arial" pitchFamily="34" charset="0"/>
            </a:endParaRPr>
          </a:p>
        </p:txBody>
      </p:sp>
      <p:cxnSp>
        <p:nvCxnSpPr>
          <p:cNvPr id="7" name="Straight Connector 9"/>
          <p:cNvCxnSpPr>
            <a:cxnSpLocks noChangeShapeType="1"/>
          </p:cNvCxnSpPr>
          <p:nvPr/>
        </p:nvCxnSpPr>
        <p:spPr bwMode="auto">
          <a:xfrm>
            <a:off x="243840" y="548644"/>
            <a:ext cx="14020800" cy="1906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0"/>
            <a:ext cx="13776960" cy="54864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1463040" y="1520159"/>
            <a:ext cx="12557760" cy="497208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09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64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2016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19" name="Picture 2" descr="http://www.foodnavigator.com/var/plain_site/storage/images/publications/food-beverage-nutrition/foodnavigator.com/financial-industry/monsanto-to-pull-the-plug-on-gm-lobbying-and-activities-in-europe/8167555-1-eng-GB/Monsanto-to-pull-the-plug-on-GM-lobbying-and-activities-in-Europe_strict_xxl.jp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71" b="19018"/>
          <a:stretch/>
        </p:blipFill>
        <p:spPr bwMode="auto">
          <a:xfrm>
            <a:off x="6598078" y="2743201"/>
            <a:ext cx="8032322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992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2015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9"/>
          <a:stretch/>
        </p:blipFill>
        <p:spPr>
          <a:xfrm>
            <a:off x="6621082" y="2750505"/>
            <a:ext cx="8009318" cy="281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41"/>
          <a:stretch/>
        </p:blipFill>
        <p:spPr>
          <a:xfrm>
            <a:off x="6621082" y="2750505"/>
            <a:ext cx="8034262" cy="28120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0352" y="7807118"/>
            <a:ext cx="1141448" cy="346282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7954154" y="7834478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5482439" y="7837717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2016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06" y="7730218"/>
            <a:ext cx="1447800" cy="485012"/>
          </a:xfrm>
          <a:prstGeom prst="rect">
            <a:avLst/>
          </a:prstGeom>
        </p:spPr>
      </p:pic>
      <p:sp>
        <p:nvSpPr>
          <p:cNvPr id="40" name="TextBox 39"/>
          <p:cNvSpPr txBox="1"/>
          <p:nvPr userDrawn="1"/>
        </p:nvSpPr>
        <p:spPr bwMode="auto">
          <a:xfrm>
            <a:off x="6015838" y="7839665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87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2015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4"/>
          <a:stretch/>
        </p:blipFill>
        <p:spPr>
          <a:xfrm>
            <a:off x="6628706" y="2743200"/>
            <a:ext cx="8001693" cy="280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31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2015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"/>
          <a:stretch/>
        </p:blipFill>
        <p:spPr>
          <a:xfrm>
            <a:off x="6621082" y="2743200"/>
            <a:ext cx="8009318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1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7054196"/>
            <a:ext cx="14630400" cy="117540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FFE38B"/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52400" y="7251926"/>
            <a:ext cx="1463040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 bwMode="auto">
          <a:xfrm>
            <a:off x="-22044" y="2683328"/>
            <a:ext cx="14652444" cy="295003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5" name="Rectangle 24"/>
          <p:cNvSpPr/>
          <p:nvPr userDrawn="1"/>
        </p:nvSpPr>
        <p:spPr bwMode="auto">
          <a:xfrm>
            <a:off x="512277" y="2743200"/>
            <a:ext cx="6108805" cy="3566161"/>
          </a:xfrm>
          <a:prstGeom prst="rect">
            <a:avLst/>
          </a:prstGeom>
          <a:solidFill>
            <a:srgbClr val="0058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-22044" y="0"/>
            <a:ext cx="14652444" cy="1143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-22044" y="1146175"/>
            <a:ext cx="14652444" cy="822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-22044" y="1270000"/>
            <a:ext cx="14652444" cy="182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2277" y="3726434"/>
            <a:ext cx="6108805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marL="0" algn="ctr" defTabSz="130622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4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" name="Rectangle 29"/>
          <p:cNvSpPr/>
          <p:nvPr userDrawn="1"/>
        </p:nvSpPr>
        <p:spPr bwMode="auto">
          <a:xfrm>
            <a:off x="-14787" y="2738734"/>
            <a:ext cx="527064" cy="289462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kern="0" dirty="0">
              <a:solidFill>
                <a:srgbClr val="000000"/>
              </a:solidFill>
              <a:latin typeface="Calibri" panose="020F0502020204030204" pitchFamily="34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0" y="7162800"/>
            <a:ext cx="1463040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44298" y="7467600"/>
            <a:ext cx="1741805" cy="528413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12595861" y="7772401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Confidential</a:t>
            </a: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-38099" y="7772401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defRPr/>
            </a:pPr>
            <a:r>
              <a:rPr lang="en-US" sz="12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| Cognizant 2015 </a:t>
            </a:r>
          </a:p>
          <a:p>
            <a:pPr algn="ctr" defTabSz="914400">
              <a:defRPr/>
            </a:pPr>
            <a:endParaRPr lang="en-US" sz="12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 userDrawn="1"/>
        </p:nvSpPr>
        <p:spPr bwMode="auto">
          <a:xfrm>
            <a:off x="495300" y="7774349"/>
            <a:ext cx="3674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prstTxWarp prst="textNoShape">
              <a:avLst/>
            </a:prstTxWarp>
            <a:spAutoFit/>
          </a:bodyPr>
          <a:lstStyle/>
          <a:p>
            <a:pPr algn="ctr" defTabSz="914400">
              <a:defRPr/>
            </a:pPr>
            <a:fld id="{5C446AF3-59A8-452E-BB2C-92DE12AFA97F}" type="slidenum">
              <a:rPr lang="en-US" sz="1200" smtClean="0">
                <a:solidFill>
                  <a:srgbClr val="000000"/>
                </a:solidFill>
                <a:latin typeface="Calibri" panose="020F0502020204030204" pitchFamily="34" charset="0"/>
              </a:rPr>
              <a:pPr algn="ctr" defTabSz="914400">
                <a:defRPr/>
              </a:pPr>
              <a:t>‹#›</a:t>
            </a:fld>
            <a:endParaRPr lang="en-US" sz="1200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/>
          <p:cNvSpPr/>
          <p:nvPr userDrawn="1"/>
        </p:nvSpPr>
        <p:spPr>
          <a:xfrm>
            <a:off x="0" y="7270834"/>
            <a:ext cx="14633498" cy="652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049" y="145954"/>
            <a:ext cx="2928303" cy="9809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082" y="2726606"/>
            <a:ext cx="8009318" cy="28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43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7" Type="http://schemas.openxmlformats.org/officeDocument/2006/relationships/image" Target="../media/image23.jp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" y="548640"/>
            <a:ext cx="14142720" cy="118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" y="1920240"/>
            <a:ext cx="1414272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7863840"/>
            <a:ext cx="731520" cy="5486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400" b="0">
                <a:solidFill>
                  <a:srgbClr val="55B738"/>
                </a:solidFill>
                <a:latin typeface="Arial Black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49C810-C500-4A61-87D0-6ED2E9A2A5A7}" type="slidenum">
              <a:rPr lang="en-US"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44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21" r:id="rId12"/>
    <p:sldLayoutId id="2147483722" r:id="rId13"/>
    <p:sldLayoutId id="2147483716" r:id="rId14"/>
    <p:sldLayoutId id="2147483717" r:id="rId15"/>
    <p:sldLayoutId id="2147483718" r:id="rId16"/>
    <p:sldLayoutId id="2147483719" r:id="rId17"/>
    <p:sldLayoutId id="2147483720" r:id="rId18"/>
    <p:sldLayoutId id="2147483723" r:id="rId19"/>
    <p:sldLayoutId id="2147483726" r:id="rId20"/>
    <p:sldLayoutId id="2147483728" r:id="rId21"/>
    <p:sldLayoutId id="2147483761" r:id="rId2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653110" algn="l" rtl="0" fontAlgn="base">
        <a:spcBef>
          <a:spcPct val="0"/>
        </a:spcBef>
        <a:spcAft>
          <a:spcPct val="0"/>
        </a:spcAft>
        <a:defRPr sz="3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1306220" algn="l" rtl="0" fontAlgn="base">
        <a:spcBef>
          <a:spcPct val="0"/>
        </a:spcBef>
        <a:spcAft>
          <a:spcPct val="0"/>
        </a:spcAft>
        <a:defRPr sz="3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959331" algn="l" rtl="0" fontAlgn="base">
        <a:spcBef>
          <a:spcPct val="0"/>
        </a:spcBef>
        <a:spcAft>
          <a:spcPct val="0"/>
        </a:spcAft>
        <a:defRPr sz="3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2612441" algn="l" rtl="0" fontAlgn="base">
        <a:spcBef>
          <a:spcPct val="0"/>
        </a:spcBef>
        <a:spcAft>
          <a:spcPct val="0"/>
        </a:spcAft>
        <a:defRPr sz="3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326555" indent="-326555" algn="l" rtl="0" eaLnBrk="0" fontAlgn="base" hangingPunct="0">
        <a:spcBef>
          <a:spcPct val="20000"/>
        </a:spcBef>
        <a:spcAft>
          <a:spcPct val="0"/>
        </a:spcAft>
        <a:buClr>
          <a:srgbClr val="6DB33F"/>
        </a:buClr>
        <a:buFont typeface="Wingdings" pitchFamily="2" charset="2"/>
        <a:tabLst>
          <a:tab pos="1460427" algn="l"/>
        </a:tabLst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816388" indent="-32655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460427" algn="l"/>
        </a:tabLst>
        <a:defRPr sz="3400">
          <a:solidFill>
            <a:schemeClr val="tx1"/>
          </a:solidFill>
          <a:latin typeface="+mn-lt"/>
          <a:ea typeface="ＭＳ Ｐゴシック" charset="-128"/>
        </a:defRPr>
      </a:lvl2pPr>
      <a:lvl3pPr marL="1306220" indent="-32655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460427" algn="l"/>
        </a:tabLst>
        <a:defRPr sz="2900">
          <a:solidFill>
            <a:schemeClr val="tx1"/>
          </a:solidFill>
          <a:latin typeface="+mn-lt"/>
          <a:ea typeface="ＭＳ Ｐゴシック" charset="-128"/>
        </a:defRPr>
      </a:lvl3pPr>
      <a:lvl4pPr marL="1796053" indent="-32655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460427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2285886" indent="-326555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•"/>
        <a:tabLst>
          <a:tab pos="1460427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3592106" indent="-32655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4245216" indent="-32655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4898327" indent="-32655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5551437" indent="-326555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engage Revised 4-29-1514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" y="0"/>
            <a:ext cx="14646667" cy="8246074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731520" y="1809799"/>
            <a:ext cx="12923520" cy="5705475"/>
          </a:xfrm>
          <a:prstGeom prst="rect">
            <a:avLst/>
          </a:prstGeom>
        </p:spPr>
        <p:txBody>
          <a:bodyPr lIns="146304" tIns="73152" rIns="146304" bIns="73152">
            <a:prstTxWarp prst="textNoShape">
              <a:avLst/>
            </a:prstTxWarp>
          </a:bodyPr>
          <a:lstStyle/>
          <a:p>
            <a:pPr marL="548640" indent="-548640" defTabSz="731520" eaLnBrk="0" hangingPunct="0">
              <a:spcBef>
                <a:spcPct val="20000"/>
              </a:spcBef>
              <a:buClr>
                <a:srgbClr val="6DB33F"/>
              </a:buClr>
              <a:buFont typeface="Wingdings" pitchFamily="-112" charset="2"/>
              <a:buChar char="•"/>
            </a:pPr>
            <a:endParaRPr lang="en-US" sz="2560" dirty="0">
              <a:solidFill>
                <a:prstClr val="black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680" y="2073030"/>
            <a:ext cx="13401040" cy="48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2"/>
          <p:cNvSpPr txBox="1">
            <a:spLocks noChangeArrowheads="1"/>
          </p:cNvSpPr>
          <p:nvPr/>
        </p:nvSpPr>
        <p:spPr bwMode="auto">
          <a:xfrm>
            <a:off x="6949440" y="7709402"/>
            <a:ext cx="731520" cy="5486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 Black"/>
                <a:ea typeface="ＭＳ Ｐゴシック" pitchFamily="-112" charset="-128"/>
                <a:cs typeface="Arial Black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defTabSz="731520"/>
            <a:fld id="{2908979A-3B3B-0440-81CD-C4B12DF3B898}" type="slidenum">
              <a:rPr lang="en-US" sz="1600" b="1" smtClean="0">
                <a:solidFill>
                  <a:srgbClr val="000000"/>
                </a:solidFill>
                <a:latin typeface="Calibri" pitchFamily="34" charset="0"/>
              </a:rPr>
              <a:pPr defTabSz="731520"/>
              <a:t>‹#›</a:t>
            </a:fld>
            <a:endParaRPr 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584" y="22661"/>
            <a:ext cx="14110208" cy="71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550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</p:sldLayoutIdLst>
  <p:timing>
    <p:tnLst>
      <p:par>
        <p:cTn id="1" dur="indefinite" restart="never" nodeType="tmRoot"/>
      </p:par>
    </p:tnLst>
  </p:timing>
  <p:txStyles>
    <p:titleStyle>
      <a:lvl1pPr marL="0" algn="l" defTabSz="731520" rtl="0" eaLnBrk="1" latinLnBrk="0" hangingPunct="1">
        <a:spcBef>
          <a:spcPct val="0"/>
        </a:spcBef>
        <a:buNone/>
        <a:defRPr lang="en-US" sz="3840" b="0" i="0" kern="1200" dirty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731520" rtl="0" eaLnBrk="1" latinLnBrk="0" hangingPunct="1">
        <a:spcBef>
          <a:spcPct val="20000"/>
        </a:spcBef>
        <a:buFont typeface="Arial"/>
        <a:buChar char="•"/>
        <a:defRPr sz="512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–"/>
        <a:defRPr sz="448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engage Revised 4-29-1514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" y="0"/>
            <a:ext cx="14646667" cy="8246074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731520" y="1809799"/>
            <a:ext cx="12923520" cy="5705475"/>
          </a:xfrm>
          <a:prstGeom prst="rect">
            <a:avLst/>
          </a:prstGeom>
        </p:spPr>
        <p:txBody>
          <a:bodyPr lIns="146304" tIns="73152" rIns="146304" bIns="73152">
            <a:prstTxWarp prst="textNoShape">
              <a:avLst/>
            </a:prstTxWarp>
          </a:bodyPr>
          <a:lstStyle/>
          <a:p>
            <a:pPr marL="548640" indent="-548640" defTabSz="731520" eaLnBrk="0" hangingPunct="0">
              <a:spcBef>
                <a:spcPct val="20000"/>
              </a:spcBef>
              <a:buClr>
                <a:srgbClr val="6DB33F"/>
              </a:buClr>
              <a:buFont typeface="Wingdings" pitchFamily="-112" charset="2"/>
              <a:buChar char="•"/>
            </a:pPr>
            <a:endParaRPr lang="en-US" sz="2560" dirty="0">
              <a:solidFill>
                <a:prstClr val="black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7680" y="2073030"/>
            <a:ext cx="13401040" cy="480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42"/>
          <p:cNvSpPr txBox="1">
            <a:spLocks noChangeArrowheads="1"/>
          </p:cNvSpPr>
          <p:nvPr/>
        </p:nvSpPr>
        <p:spPr bwMode="auto">
          <a:xfrm>
            <a:off x="6949440" y="7709402"/>
            <a:ext cx="731520" cy="54864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46304" tIns="73152" rIns="146304" bIns="73152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 Black"/>
                <a:ea typeface="ＭＳ Ｐゴシック" pitchFamily="-112" charset="-128"/>
                <a:cs typeface="Arial Black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 defTabSz="731520"/>
            <a:fld id="{2908979A-3B3B-0440-81CD-C4B12DF3B898}" type="slidenum">
              <a:rPr lang="en-US" sz="1600" b="1" smtClean="0">
                <a:solidFill>
                  <a:srgbClr val="000000"/>
                </a:solidFill>
                <a:latin typeface="Calibri" pitchFamily="34" charset="0"/>
              </a:rPr>
              <a:pPr defTabSz="731520"/>
              <a:t>‹#›</a:t>
            </a:fld>
            <a:endParaRPr lang="en-US" sz="1600" b="1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7584" y="22661"/>
            <a:ext cx="14110208" cy="716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11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6" r:id="rId5"/>
  </p:sldLayoutIdLst>
  <p:timing>
    <p:tnLst>
      <p:par>
        <p:cTn id="1" dur="indefinite" restart="never" nodeType="tmRoot"/>
      </p:par>
    </p:tnLst>
  </p:timing>
  <p:txStyles>
    <p:titleStyle>
      <a:lvl1pPr marL="0" algn="l" defTabSz="731520" rtl="0" eaLnBrk="1" latinLnBrk="0" hangingPunct="1">
        <a:spcBef>
          <a:spcPct val="0"/>
        </a:spcBef>
        <a:buNone/>
        <a:defRPr lang="en-US" sz="3840" b="0" i="0" kern="1200" dirty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731520" rtl="0" eaLnBrk="1" latinLnBrk="0" hangingPunct="1">
        <a:spcBef>
          <a:spcPct val="20000"/>
        </a:spcBef>
        <a:buFont typeface="Arial"/>
        <a:buChar char="•"/>
        <a:defRPr sz="512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1188720" indent="-457200" algn="l" defTabSz="731520" rtl="0" eaLnBrk="1" latinLnBrk="0" hangingPunct="1">
        <a:spcBef>
          <a:spcPct val="20000"/>
        </a:spcBef>
        <a:buFont typeface="Arial"/>
        <a:buChar char="–"/>
        <a:defRPr sz="448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828800" indent="-365760" algn="l" defTabSz="731520" rtl="0" eaLnBrk="1" latinLnBrk="0" hangingPunct="1">
        <a:spcBef>
          <a:spcPct val="20000"/>
        </a:spcBef>
        <a:buFont typeface="Arial"/>
        <a:buChar char="•"/>
        <a:defRPr sz="384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2560320" indent="-365760" algn="l" defTabSz="73152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3291840" indent="-365760" algn="l" defTabSz="731520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402336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73152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73152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67000" y="3581400"/>
            <a:ext cx="9486900" cy="731520"/>
          </a:xfrm>
        </p:spPr>
        <p:txBody>
          <a:bodyPr/>
          <a:lstStyle/>
          <a:p>
            <a:r>
              <a:rPr lang="en-US" sz="3600" dirty="0" smtClean="0"/>
              <a:t>ADS Transition Plan Walkthrough </a:t>
            </a:r>
            <a:br>
              <a:rPr lang="en-US" sz="3600" dirty="0" smtClean="0"/>
            </a:br>
            <a:r>
              <a:rPr lang="en-US" sz="3600" dirty="0" smtClean="0"/>
              <a:t>Portfolio – Salesforce.com</a:t>
            </a:r>
            <a:br>
              <a:rPr lang="en-US" sz="3600" dirty="0" smtClean="0"/>
            </a:br>
            <a:r>
              <a:rPr lang="en-US" sz="3600" dirty="0" smtClean="0"/>
              <a:t>9/7/16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338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chemeClr val="tx1"/>
                </a:solidFill>
              </a:rPr>
              <a:t>Transition (KA) Readiness Checklist 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1844035089"/>
              </p:ext>
            </p:extLst>
          </p:nvPr>
        </p:nvGraphicFramePr>
        <p:xfrm>
          <a:off x="381000" y="895350"/>
          <a:ext cx="12954000" cy="6267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18" y="5046570"/>
            <a:ext cx="640080" cy="554736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33" y="5046570"/>
            <a:ext cx="318426" cy="18288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09" y="2819400"/>
            <a:ext cx="318426" cy="18288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8434" y="6076103"/>
            <a:ext cx="640080" cy="5547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37" y="2727960"/>
            <a:ext cx="318426" cy="18288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74" y="3336287"/>
            <a:ext cx="318426" cy="1828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24" y="3462301"/>
            <a:ext cx="640080" cy="5547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134" y="3850295"/>
            <a:ext cx="548553" cy="47541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27" y="4553042"/>
            <a:ext cx="551957" cy="4783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453" y="5259500"/>
            <a:ext cx="567661" cy="49197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850" y="5337860"/>
            <a:ext cx="640080" cy="554736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027" y="6583514"/>
            <a:ext cx="640080" cy="55473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84" y="4318703"/>
            <a:ext cx="318426" cy="1828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7964" y="4332339"/>
            <a:ext cx="318426" cy="18288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643" y="3273923"/>
            <a:ext cx="318426" cy="1828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528" y="6778468"/>
            <a:ext cx="515766" cy="446997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817" y="4067656"/>
            <a:ext cx="318426" cy="18288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637" y="4700783"/>
            <a:ext cx="318426" cy="182880"/>
          </a:xfrm>
          <a:prstGeom prst="rect">
            <a:avLst/>
          </a:prstGeom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7453" y="5942888"/>
            <a:ext cx="3175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391" y="6034169"/>
            <a:ext cx="318426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3" y="229738"/>
            <a:ext cx="11795758" cy="532262"/>
          </a:xfrm>
        </p:spPr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119868"/>
              </p:ext>
            </p:extLst>
          </p:nvPr>
        </p:nvGraphicFramePr>
        <p:xfrm>
          <a:off x="735823" y="1494659"/>
          <a:ext cx="10541777" cy="521087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5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9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6703"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latin typeface="Calibiri"/>
                          <a:ea typeface="+mn-ea"/>
                          <a:cs typeface="+mn-cs"/>
                        </a:rPr>
                        <a:t>Item #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iri"/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chemeClr val="bg1"/>
                          </a:solidFill>
                          <a:latin typeface="Calibiri"/>
                        </a:rPr>
                        <a:t>Owner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  <a:latin typeface="Calibiri"/>
                          <a:ea typeface="+mn-ea"/>
                          <a:cs typeface="+mn-cs"/>
                        </a:rPr>
                        <a:t>Due Date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Calibiri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20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Detailed wave planning, calendaring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Daniel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Doolittle, Russ Willis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9/1/2016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140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Finalize metrics, gating and acceptance criteria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Daniel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Doolittle, Russ Willis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9/2/2016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3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Finalize Transition Templates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Daniel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Doolittle, Russ Willis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9/2/2016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615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Create Joint Repository, Naming Conventions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PMO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9/2/2016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50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Agree on approach for consolidation of clusters (of apps) or by application when creating documentation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Daniel</a:t>
                      </a:r>
                      <a:r>
                        <a:rPr lang="en-US" sz="1400" baseline="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 Doolittle, Russ Willis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Calibiri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9/1/2016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0342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400" dirty="0" smtClean="0"/>
                        <a:t>Block SME calendars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Russ Willis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9/1/2016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0342">
                <a:tc>
                  <a:txBody>
                    <a:bodyPr/>
                    <a:lstStyle/>
                    <a:p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400" dirty="0" smtClean="0"/>
                        <a:t>Access provisioning for Cognizant resources for first Wave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Russ Willis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iri"/>
                        </a:rPr>
                        <a:t>9/1/2016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6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600200"/>
            <a:ext cx="6210301" cy="52911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6290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0" y="3749040"/>
            <a:ext cx="8153400" cy="73152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9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Blank Presentation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11448F3EC2E34385CAF539F0ED9D64" ma:contentTypeVersion="0" ma:contentTypeDescription="Create a new document." ma:contentTypeScope="" ma:versionID="5bc605e8e9f538039d216c21a5cdd51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044C02F-6582-4994-B947-BFBEDCA74BB9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0A5D3FEA-E46E-4707-B3D2-749A6339F9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773249-AB30-40F9-978F-A75684406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45974</TotalTime>
  <Words>226</Words>
  <Application>Microsoft Office PowerPoint</Application>
  <PresentationFormat>Custom</PresentationFormat>
  <Paragraphs>84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ＭＳ Ｐゴシック</vt:lpstr>
      <vt:lpstr>Arial</vt:lpstr>
      <vt:lpstr>Arial Black</vt:lpstr>
      <vt:lpstr>Calibiri</vt:lpstr>
      <vt:lpstr>Calibri</vt:lpstr>
      <vt:lpstr>Verdana</vt:lpstr>
      <vt:lpstr>Wingdings</vt:lpstr>
      <vt:lpstr>2_Blank Presentation</vt:lpstr>
      <vt:lpstr>14_Office Theme</vt:lpstr>
      <vt:lpstr>15_Office Theme</vt:lpstr>
      <vt:lpstr>ADS Transition Plan Walkthrough  Portfolio – Salesforce.com 9/7/16</vt:lpstr>
      <vt:lpstr>Transition (KA) Readiness Checklist  </vt:lpstr>
      <vt:lpstr>Next Steps</vt:lpstr>
      <vt:lpstr>Questions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Monsanto ADS Transition Kick-Off</dc:title>
  <dc:creator>Burle, Sarat (Cognizant)</dc:creator>
  <cp:lastModifiedBy>Angappan, Velumani (Cognizant)</cp:lastModifiedBy>
  <cp:revision>1832</cp:revision>
  <cp:lastPrinted>2016-08-17T19:32:50Z</cp:lastPrinted>
  <dcterms:created xsi:type="dcterms:W3CDTF">2014-08-26T11:22:37Z</dcterms:created>
  <dcterms:modified xsi:type="dcterms:W3CDTF">2020-04-02T11:14:27Z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0x0101007E11448F3EC2E34385CAF539F0ED9D64</vt:lpwstr>
  </property>
  <property fmtid="{D5CDD505-2E9C-101B-9397-08002B2CF9AE}" pid="3" name="_dlc_DocIdItemGuid">
    <vt:lpwstr>fbd782e0-123c-4a49-bcd2-7f587f9cc5cb</vt:lpwstr>
  </property>
</Properties>
</file>