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3"/>
    <p:sldMasterId id="2147483820" r:id="rId4"/>
  </p:sldMasterIdLst>
  <p:notesMasterIdLst>
    <p:notesMasterId r:id="rId10"/>
  </p:notesMasterIdLst>
  <p:handoutMasterIdLst>
    <p:handoutMasterId r:id="rId11"/>
  </p:handoutMasterIdLst>
  <p:sldIdLst>
    <p:sldId id="554" r:id="rId5"/>
    <p:sldId id="626" r:id="rId6"/>
    <p:sldId id="605" r:id="rId7"/>
    <p:sldId id="603" r:id="rId8"/>
    <p:sldId id="270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128"/>
    <a:srgbClr val="C5AA39"/>
    <a:srgbClr val="F67B00"/>
    <a:srgbClr val="0D78A6"/>
    <a:srgbClr val="407E84"/>
    <a:srgbClr val="746422"/>
    <a:srgbClr val="E3F5FD"/>
    <a:srgbClr val="93C3A6"/>
    <a:srgbClr val="A7D588"/>
    <a:srgbClr val="A7D5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343" autoAdjust="0"/>
  </p:normalViewPr>
  <p:slideViewPr>
    <p:cSldViewPr snapToGrid="0">
      <p:cViewPr varScale="1">
        <p:scale>
          <a:sx n="114" d="100"/>
          <a:sy n="114" d="100"/>
        </p:scale>
        <p:origin x="498" y="10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7EA128-0F32-4F5E-9E84-5D6C8E2D5E95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E3BF4B-F6B7-45A0-B8A3-3316ED35D863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People</a:t>
          </a:r>
        </a:p>
      </dgm:t>
    </dgm:pt>
    <dgm:pt modelId="{8ED9E6F9-F2DF-440B-B984-02FCE264E665}" type="sibTrans" cxnId="{A4A218AA-2405-4E46-A95F-72C7318D1C32}">
      <dgm:prSet/>
      <dgm:spPr/>
      <dgm:t>
        <a:bodyPr/>
        <a:lstStyle/>
        <a:p>
          <a:endParaRPr lang="en-US" sz="1400"/>
        </a:p>
      </dgm:t>
    </dgm:pt>
    <dgm:pt modelId="{BFC2A3AF-91A7-4F45-BCD3-652A04ABF299}" type="parTrans" cxnId="{A4A218AA-2405-4E46-A95F-72C7318D1C32}">
      <dgm:prSet/>
      <dgm:spPr/>
      <dgm:t>
        <a:bodyPr/>
        <a:lstStyle/>
        <a:p>
          <a:endParaRPr lang="en-US" sz="1400"/>
        </a:p>
      </dgm:t>
    </dgm:pt>
    <dgm:pt modelId="{FD24D722-1426-460B-9361-F4ED4B1A7E26}">
      <dgm:prSet phldrT="[Text]" custT="1"/>
      <dgm:spPr/>
      <dgm:t>
        <a:bodyPr/>
        <a:lstStyle/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Initiated TGF Employee communications</a:t>
          </a:r>
        </a:p>
      </dgm:t>
    </dgm:pt>
    <dgm:pt modelId="{3522D7B0-9941-479E-A57C-AF3F4C5EB30E}" type="sibTrans" cxnId="{D229FB4F-6E3F-48AD-8D5F-FCB37528874E}">
      <dgm:prSet/>
      <dgm:spPr/>
      <dgm:t>
        <a:bodyPr/>
        <a:lstStyle/>
        <a:p>
          <a:endParaRPr lang="en-US" sz="1400"/>
        </a:p>
      </dgm:t>
    </dgm:pt>
    <dgm:pt modelId="{340E79F6-E41B-4ED8-A728-4EDAE9BA1F30}" type="parTrans" cxnId="{D229FB4F-6E3F-48AD-8D5F-FCB37528874E}">
      <dgm:prSet/>
      <dgm:spPr/>
      <dgm:t>
        <a:bodyPr/>
        <a:lstStyle/>
        <a:p>
          <a:endParaRPr lang="en-US" sz="1400"/>
        </a:p>
      </dgm:t>
    </dgm:pt>
    <dgm:pt modelId="{F33670CC-BDD7-4C83-AFF3-100BBB61F863}">
      <dgm:prSet phldrT="[Text]" custT="1"/>
      <dgm:spPr/>
      <dgm:t>
        <a:bodyPr/>
        <a:lstStyle/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Identify Cognizant on and off-shore teams</a:t>
          </a:r>
        </a:p>
      </dgm:t>
    </dgm:pt>
    <dgm:pt modelId="{859B756C-4694-45DE-8253-79C7FB7A4627}" type="sibTrans" cxnId="{D180B491-4F04-4388-83C9-BA55351253F0}">
      <dgm:prSet/>
      <dgm:spPr/>
      <dgm:t>
        <a:bodyPr/>
        <a:lstStyle/>
        <a:p>
          <a:endParaRPr lang="en-US" sz="1400"/>
        </a:p>
      </dgm:t>
    </dgm:pt>
    <dgm:pt modelId="{0A3900FD-8B55-4D81-88A2-4B9191B278E1}" type="parTrans" cxnId="{D180B491-4F04-4388-83C9-BA55351253F0}">
      <dgm:prSet/>
      <dgm:spPr/>
      <dgm:t>
        <a:bodyPr/>
        <a:lstStyle/>
        <a:p>
          <a:endParaRPr lang="en-US" sz="1400"/>
        </a:p>
      </dgm:t>
    </dgm:pt>
    <dgm:pt modelId="{0EB9C800-A58E-492B-84FB-2670417154B5}">
      <dgm:prSet phldrT="[Text]" custT="1"/>
      <dgm:spPr/>
      <dgm:t>
        <a:bodyPr/>
        <a:lstStyle/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Identify TGF SME &amp; support teams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Develop “Role Based Access” plan 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gm:t>
    </dgm:pt>
    <dgm:pt modelId="{44C3BAC5-BF2F-47FC-8E4C-8C5601F5311D}" type="sibTrans" cxnId="{3D9552D7-8ECE-4AD5-88A4-D3605C7B5E3B}">
      <dgm:prSet/>
      <dgm:spPr/>
      <dgm:t>
        <a:bodyPr/>
        <a:lstStyle/>
        <a:p>
          <a:endParaRPr lang="en-US" sz="1400"/>
        </a:p>
      </dgm:t>
    </dgm:pt>
    <dgm:pt modelId="{D4F8BE56-0B2D-4D66-82F1-31934E8419A1}" type="parTrans" cxnId="{3D9552D7-8ECE-4AD5-88A4-D3605C7B5E3B}">
      <dgm:prSet/>
      <dgm:spPr/>
      <dgm:t>
        <a:bodyPr/>
        <a:lstStyle/>
        <a:p>
          <a:endParaRPr lang="en-US" sz="1400"/>
        </a:p>
      </dgm:t>
    </dgm:pt>
    <dgm:pt modelId="{69BE7C98-71A9-4A51-9FF3-1A0769287164}">
      <dgm:prSet phldrT="[Text]" custT="1"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Scheduling</a:t>
          </a:r>
        </a:p>
      </dgm:t>
    </dgm:pt>
    <dgm:pt modelId="{3A98E7C9-A081-41CE-AEAB-117E4C8801F2}" type="sibTrans" cxnId="{C5AF7D86-A0C5-4A75-93DC-3705AFE6E0FB}">
      <dgm:prSet/>
      <dgm:spPr/>
      <dgm:t>
        <a:bodyPr/>
        <a:lstStyle/>
        <a:p>
          <a:endParaRPr lang="en-US" sz="1400"/>
        </a:p>
      </dgm:t>
    </dgm:pt>
    <dgm:pt modelId="{DD02B292-D51D-42C5-AC5A-4032D9EA3327}" type="parTrans" cxnId="{C5AF7D86-A0C5-4A75-93DC-3705AFE6E0FB}">
      <dgm:prSet/>
      <dgm:spPr/>
      <dgm:t>
        <a:bodyPr/>
        <a:lstStyle/>
        <a:p>
          <a:endParaRPr lang="en-US" sz="1400"/>
        </a:p>
      </dgm:t>
    </dgm:pt>
    <dgm:pt modelId="{7ACE36D2-847B-451D-91CE-A415222FB750}">
      <dgm:prSet phldrT="[Text]" custT="1"/>
      <dgm:spPr/>
      <dgm:t>
        <a:bodyPr/>
        <a:lstStyle/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High level plan available</a:t>
          </a:r>
        </a:p>
      </dgm:t>
    </dgm:pt>
    <dgm:pt modelId="{B702EE1B-90ED-4D1A-9169-267C53AA72FB}" type="sibTrans" cxnId="{4B4CC646-539F-4402-B3F0-AD78F22890E1}">
      <dgm:prSet/>
      <dgm:spPr/>
      <dgm:t>
        <a:bodyPr/>
        <a:lstStyle/>
        <a:p>
          <a:endParaRPr lang="en-US" sz="1400"/>
        </a:p>
      </dgm:t>
    </dgm:pt>
    <dgm:pt modelId="{F8E015B3-4D6D-4321-9FCA-D89133C3DB4E}" type="parTrans" cxnId="{4B4CC646-539F-4402-B3F0-AD78F22890E1}">
      <dgm:prSet/>
      <dgm:spPr/>
      <dgm:t>
        <a:bodyPr/>
        <a:lstStyle/>
        <a:p>
          <a:endParaRPr lang="en-US" sz="1400"/>
        </a:p>
      </dgm:t>
    </dgm:pt>
    <dgm:pt modelId="{15B73679-C32F-4959-83F7-695D6055133E}">
      <dgm:prSet phldrT="[Text]" custT="1"/>
      <dgm:spPr/>
      <dgm:t>
        <a:bodyPr/>
        <a:lstStyle/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Verify SME availability and back-up plan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Adjust KA schedule for critical applications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Detailed session calendar available </a:t>
          </a:r>
        </a:p>
      </dgm:t>
    </dgm:pt>
    <dgm:pt modelId="{7FB83D21-7CC5-492C-9D83-DC4810A35A17}" type="sibTrans" cxnId="{D01FCA63-581A-4DE9-A29E-0901CF6B59DE}">
      <dgm:prSet/>
      <dgm:spPr/>
      <dgm:t>
        <a:bodyPr/>
        <a:lstStyle/>
        <a:p>
          <a:endParaRPr lang="en-US" sz="1400"/>
        </a:p>
      </dgm:t>
    </dgm:pt>
    <dgm:pt modelId="{D1F4A2C7-350C-4D96-B52E-04E8A9CF5B52}" type="parTrans" cxnId="{D01FCA63-581A-4DE9-A29E-0901CF6B59DE}">
      <dgm:prSet/>
      <dgm:spPr/>
      <dgm:t>
        <a:bodyPr/>
        <a:lstStyle/>
        <a:p>
          <a:endParaRPr lang="en-US" sz="1400"/>
        </a:p>
      </dgm:t>
    </dgm:pt>
    <dgm:pt modelId="{844624ED-7679-4455-946D-1C3298545E0E}">
      <dgm:prSet phldrT="[Text]" custT="1"/>
      <dgm:spPr/>
      <dgm:t>
        <a:bodyPr/>
        <a:lstStyle/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Send KA invitations</a:t>
          </a:r>
        </a:p>
      </dgm:t>
    </dgm:pt>
    <dgm:pt modelId="{28B0FED8-6C5C-4DDB-A775-63A386D6666F}" type="sibTrans" cxnId="{434082AD-DB8E-4845-BB64-B539EBB7BAEC}">
      <dgm:prSet/>
      <dgm:spPr/>
      <dgm:t>
        <a:bodyPr/>
        <a:lstStyle/>
        <a:p>
          <a:endParaRPr lang="en-US" sz="1400"/>
        </a:p>
      </dgm:t>
    </dgm:pt>
    <dgm:pt modelId="{C29B1432-E90A-4DD5-B5DC-104F158B0C81}" type="parTrans" cxnId="{434082AD-DB8E-4845-BB64-B539EBB7BAEC}">
      <dgm:prSet/>
      <dgm:spPr/>
      <dgm:t>
        <a:bodyPr/>
        <a:lstStyle/>
        <a:p>
          <a:endParaRPr lang="en-US" sz="1400"/>
        </a:p>
      </dgm:t>
    </dgm:pt>
    <dgm:pt modelId="{8AB55354-FAB5-40D6-9DF1-EA6CE9AEE253}">
      <dgm:prSet phldrT="[Text]" custT="1"/>
      <dgm:spPr>
        <a:solidFill>
          <a:srgbClr val="FFFF00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Logistics</a:t>
          </a:r>
        </a:p>
      </dgm:t>
    </dgm:pt>
    <dgm:pt modelId="{04917BEE-2630-45E8-8C1D-B4AECD6ED084}" type="sibTrans" cxnId="{E8360EE6-AF0E-414B-A64A-7BFBE95DF172}">
      <dgm:prSet/>
      <dgm:spPr/>
      <dgm:t>
        <a:bodyPr/>
        <a:lstStyle/>
        <a:p>
          <a:endParaRPr lang="en-US" sz="1400"/>
        </a:p>
      </dgm:t>
    </dgm:pt>
    <dgm:pt modelId="{83F50BE9-CDD2-46DE-8987-78107095566B}" type="parTrans" cxnId="{E8360EE6-AF0E-414B-A64A-7BFBE95DF172}">
      <dgm:prSet/>
      <dgm:spPr/>
      <dgm:t>
        <a:bodyPr/>
        <a:lstStyle/>
        <a:p>
          <a:endParaRPr lang="en-US" sz="1400"/>
        </a:p>
      </dgm:t>
    </dgm:pt>
    <dgm:pt modelId="{91FB2AB6-3D16-4D15-93AC-991C3B867B06}">
      <dgm:prSet phldrT="[Text]" custT="1"/>
      <dgm:spPr/>
      <dgm:t>
        <a:bodyPr/>
        <a:lstStyle/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Finalize transition mode (in person or virtual)</a:t>
          </a:r>
        </a:p>
      </dgm:t>
    </dgm:pt>
    <dgm:pt modelId="{BE9168C6-E33E-412F-98C1-4FAAFA9A01E6}" type="sibTrans" cxnId="{0D23CD7E-7A04-4EF4-AD0E-EB923C939850}">
      <dgm:prSet/>
      <dgm:spPr/>
      <dgm:t>
        <a:bodyPr/>
        <a:lstStyle/>
        <a:p>
          <a:endParaRPr lang="en-US" sz="1400"/>
        </a:p>
      </dgm:t>
    </dgm:pt>
    <dgm:pt modelId="{40B69833-D798-4EE6-A104-81DA698602A3}" type="parTrans" cxnId="{0D23CD7E-7A04-4EF4-AD0E-EB923C939850}">
      <dgm:prSet/>
      <dgm:spPr/>
      <dgm:t>
        <a:bodyPr/>
        <a:lstStyle/>
        <a:p>
          <a:endParaRPr lang="en-US" sz="1400"/>
        </a:p>
      </dgm:t>
    </dgm:pt>
    <dgm:pt modelId="{0295C532-E5BF-49C9-95F2-B893DE27A76B}">
      <dgm:prSet phldrT="[Text]" custT="1"/>
      <dgm:spPr/>
      <dgm:t>
        <a:bodyPr/>
        <a:lstStyle/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Application access provided to Cognizant teams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WebEx and conference number availability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Transition repository, naming conventions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On-site workspace for Cognizant team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Off-shore workspace for </a:t>
          </a: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Cognizant team</a:t>
          </a:r>
        </a:p>
      </dgm:t>
    </dgm:pt>
    <dgm:pt modelId="{BA5B9E23-3469-4EAB-A7E2-B7B18DFB16B4}" type="sibTrans" cxnId="{458F149F-4DC5-464B-8B46-B52D10350E48}">
      <dgm:prSet/>
      <dgm:spPr/>
      <dgm:t>
        <a:bodyPr/>
        <a:lstStyle/>
        <a:p>
          <a:endParaRPr lang="en-US" sz="1400"/>
        </a:p>
      </dgm:t>
    </dgm:pt>
    <dgm:pt modelId="{8F88674C-F950-429C-A053-C7EDAD312F6C}" type="parTrans" cxnId="{458F149F-4DC5-464B-8B46-B52D10350E48}">
      <dgm:prSet/>
      <dgm:spPr/>
      <dgm:t>
        <a:bodyPr/>
        <a:lstStyle/>
        <a:p>
          <a:endParaRPr lang="en-US" sz="1400"/>
        </a:p>
      </dgm:t>
    </dgm:pt>
    <dgm:pt modelId="{4E24A4AC-FB69-4F08-A929-0A1ABA7FADC1}">
      <dgm:prSet phldrT="[Text]" custT="1"/>
      <dgm:spPr>
        <a:solidFill>
          <a:schemeClr val="tx2">
            <a:lumMod val="50000"/>
          </a:schemeClr>
        </a:solidFill>
      </dgm:spPr>
      <dgm:t>
        <a:bodyPr/>
        <a:lstStyle/>
        <a:p>
          <a:r>
            <a:rPr lang="en-US" sz="1400" b="1" dirty="0"/>
            <a:t>Transition Governance</a:t>
          </a:r>
        </a:p>
      </dgm:t>
    </dgm:pt>
    <dgm:pt modelId="{9CCB2083-3429-4FEA-8C82-61A1016A5949}" type="sibTrans" cxnId="{6001A36B-ABF2-4BF0-AB48-AF46747E96F6}">
      <dgm:prSet/>
      <dgm:spPr/>
      <dgm:t>
        <a:bodyPr/>
        <a:lstStyle/>
        <a:p>
          <a:endParaRPr lang="en-US" sz="1400"/>
        </a:p>
      </dgm:t>
    </dgm:pt>
    <dgm:pt modelId="{F0E7A3C8-F3B6-45EB-ABE8-278382850B36}" type="parTrans" cxnId="{6001A36B-ABF2-4BF0-AB48-AF46747E96F6}">
      <dgm:prSet/>
      <dgm:spPr/>
      <dgm:t>
        <a:bodyPr/>
        <a:lstStyle/>
        <a:p>
          <a:endParaRPr lang="en-US" sz="1400"/>
        </a:p>
      </dgm:t>
    </dgm:pt>
    <dgm:pt modelId="{E1973436-5D1F-4548-A5EE-9E81EA1CD244}">
      <dgm:prSet phldrT="[Text]" custT="1"/>
      <dgm:spPr/>
      <dgm:t>
        <a:bodyPr/>
        <a:lstStyle/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Governance Cadence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Meeting Cadence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Exit Criteria / Acceptance Criteria Agreed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KPIs and Metrics</a:t>
          </a:r>
        </a:p>
        <a:p>
          <a:endParaRPr lang="en-US" sz="9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TGF Transition </a:t>
          </a:r>
        </a:p>
        <a:p>
          <a:r>
            <a:rPr lang="en-US" sz="9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Approvers</a:t>
          </a:r>
        </a:p>
      </dgm:t>
    </dgm:pt>
    <dgm:pt modelId="{95E9122C-C21C-480A-9655-01E4840F895B}" type="sibTrans" cxnId="{88CB2B0E-06B0-4C74-AFF7-364E8EA7F627}">
      <dgm:prSet/>
      <dgm:spPr/>
      <dgm:t>
        <a:bodyPr/>
        <a:lstStyle/>
        <a:p>
          <a:endParaRPr lang="en-US" sz="1400"/>
        </a:p>
      </dgm:t>
    </dgm:pt>
    <dgm:pt modelId="{B0536559-59F5-4BC6-85E1-906D9F7E0B52}" type="parTrans" cxnId="{88CB2B0E-06B0-4C74-AFF7-364E8EA7F627}">
      <dgm:prSet/>
      <dgm:spPr/>
      <dgm:t>
        <a:bodyPr/>
        <a:lstStyle/>
        <a:p>
          <a:endParaRPr lang="en-US" sz="1400"/>
        </a:p>
      </dgm:t>
    </dgm:pt>
    <dgm:pt modelId="{B8D2A9B6-7B50-4E05-BE14-A03550C58559}" type="pres">
      <dgm:prSet presAssocID="{CC7EA128-0F32-4F5E-9E84-5D6C8E2D5E95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6BB4081F-AE60-4DBC-8E42-89CB3C430C92}" type="pres">
      <dgm:prSet presAssocID="{81E3BF4B-F6B7-45A0-B8A3-3316ED35D863}" presName="parentText1" presStyleLbl="node1" presStyleIdx="0" presStyleCnt="4">
        <dgm:presLayoutVars>
          <dgm:chMax/>
          <dgm:chPref val="3"/>
          <dgm:bulletEnabled val="1"/>
        </dgm:presLayoutVars>
      </dgm:prSet>
      <dgm:spPr/>
    </dgm:pt>
    <dgm:pt modelId="{AA267FA5-A298-4AF7-8ECA-075B39A2CFCE}" type="pres">
      <dgm:prSet presAssocID="{81E3BF4B-F6B7-45A0-B8A3-3316ED35D863}" presName="childText1" presStyleLbl="solidAlignAcc1" presStyleIdx="0" presStyleCnt="4" custScaleX="95962">
        <dgm:presLayoutVars>
          <dgm:chMax val="0"/>
          <dgm:chPref val="0"/>
          <dgm:bulletEnabled val="1"/>
        </dgm:presLayoutVars>
      </dgm:prSet>
      <dgm:spPr/>
    </dgm:pt>
    <dgm:pt modelId="{0425448E-D181-4579-8776-84DEB44C143F}" type="pres">
      <dgm:prSet presAssocID="{69BE7C98-71A9-4A51-9FF3-1A0769287164}" presName="parentText2" presStyleLbl="node1" presStyleIdx="1" presStyleCnt="4" custLinFactNeighborX="-352" custLinFactNeighborY="-2283">
        <dgm:presLayoutVars>
          <dgm:chMax/>
          <dgm:chPref val="3"/>
          <dgm:bulletEnabled val="1"/>
        </dgm:presLayoutVars>
      </dgm:prSet>
      <dgm:spPr/>
    </dgm:pt>
    <dgm:pt modelId="{BB7FBE39-166A-4395-ACC4-A051C602D190}" type="pres">
      <dgm:prSet presAssocID="{69BE7C98-71A9-4A51-9FF3-1A0769287164}" presName="childText2" presStyleLbl="solidAlignAcc1" presStyleIdx="1" presStyleCnt="4" custScaleY="144774" custLinFactNeighborX="-1924" custLinFactNeighborY="19172">
        <dgm:presLayoutVars>
          <dgm:chMax val="0"/>
          <dgm:chPref val="0"/>
          <dgm:bulletEnabled val="1"/>
        </dgm:presLayoutVars>
      </dgm:prSet>
      <dgm:spPr/>
    </dgm:pt>
    <dgm:pt modelId="{C8C818BF-45B2-4D57-8573-7E2A8961D72D}" type="pres">
      <dgm:prSet presAssocID="{8AB55354-FAB5-40D6-9DF1-EA6CE9AEE253}" presName="parentText3" presStyleLbl="node1" presStyleIdx="2" presStyleCnt="4" custScaleX="99787" custLinFactNeighborX="-410" custLinFactNeighborY="-6088">
        <dgm:presLayoutVars>
          <dgm:chMax/>
          <dgm:chPref val="3"/>
          <dgm:bulletEnabled val="1"/>
        </dgm:presLayoutVars>
      </dgm:prSet>
      <dgm:spPr/>
    </dgm:pt>
    <dgm:pt modelId="{2ADC8F5B-185E-4402-9B21-5C865C7E7C88}" type="pres">
      <dgm:prSet presAssocID="{8AB55354-FAB5-40D6-9DF1-EA6CE9AEE253}" presName="childText3" presStyleLbl="solidAlignAcc1" presStyleIdx="2" presStyleCnt="4" custScaleX="116701" custScaleY="137973" custLinFactNeighborX="4968" custLinFactNeighborY="3688">
        <dgm:presLayoutVars>
          <dgm:chMax val="0"/>
          <dgm:chPref val="0"/>
          <dgm:bulletEnabled val="1"/>
        </dgm:presLayoutVars>
      </dgm:prSet>
      <dgm:spPr/>
    </dgm:pt>
    <dgm:pt modelId="{C14BDF21-223E-4DD3-9EF5-5B1F94CDD850}" type="pres">
      <dgm:prSet presAssocID="{4E24A4AC-FB69-4F08-A929-0A1ABA7FADC1}" presName="parentText4" presStyleLbl="node1" presStyleIdx="3" presStyleCnt="4" custScaleX="89649" custLinFactNeighborX="3949">
        <dgm:presLayoutVars>
          <dgm:chMax/>
          <dgm:chPref val="3"/>
          <dgm:bulletEnabled val="1"/>
        </dgm:presLayoutVars>
      </dgm:prSet>
      <dgm:spPr/>
    </dgm:pt>
    <dgm:pt modelId="{4BC7B475-4310-4511-8D40-AAA85856542A}" type="pres">
      <dgm:prSet presAssocID="{4E24A4AC-FB69-4F08-A929-0A1ABA7FADC1}" presName="childText4" presStyleLbl="solidAlignAcc1" presStyleIdx="3" presStyleCnt="4" custScaleX="89203" custScaleY="103779" custLinFactNeighborX="6888" custLinFactNeighborY="857">
        <dgm:presLayoutVars>
          <dgm:chMax val="0"/>
          <dgm:chPref val="0"/>
          <dgm:bulletEnabled val="1"/>
        </dgm:presLayoutVars>
      </dgm:prSet>
      <dgm:spPr/>
    </dgm:pt>
  </dgm:ptLst>
  <dgm:cxnLst>
    <dgm:cxn modelId="{88CB2B0E-06B0-4C74-AFF7-364E8EA7F627}" srcId="{4E24A4AC-FB69-4F08-A929-0A1ABA7FADC1}" destId="{E1973436-5D1F-4548-A5EE-9E81EA1CD244}" srcOrd="0" destOrd="0" parTransId="{B0536559-59F5-4BC6-85E1-906D9F7E0B52}" sibTransId="{95E9122C-C21C-480A-9655-01E4840F895B}"/>
    <dgm:cxn modelId="{CC841130-2DAE-4F3D-93B9-D048DEAAE425}" type="presOf" srcId="{CC7EA128-0F32-4F5E-9E84-5D6C8E2D5E95}" destId="{B8D2A9B6-7B50-4E05-BE14-A03550C58559}" srcOrd="0" destOrd="0" presId="urn:microsoft.com/office/officeart/2009/3/layout/IncreasingArrowsProcess"/>
    <dgm:cxn modelId="{D1F97C5C-3744-4049-907C-C7CADB676DD1}" type="presOf" srcId="{4E24A4AC-FB69-4F08-A929-0A1ABA7FADC1}" destId="{C14BDF21-223E-4DD3-9EF5-5B1F94CDD850}" srcOrd="0" destOrd="0" presId="urn:microsoft.com/office/officeart/2009/3/layout/IncreasingArrowsProcess"/>
    <dgm:cxn modelId="{5A32B45E-3196-497D-A1E1-9BCE875A6FFB}" type="presOf" srcId="{91FB2AB6-3D16-4D15-93AC-991C3B867B06}" destId="{2ADC8F5B-185E-4402-9B21-5C865C7E7C88}" srcOrd="0" destOrd="0" presId="urn:microsoft.com/office/officeart/2009/3/layout/IncreasingArrowsProcess"/>
    <dgm:cxn modelId="{D01FCA63-581A-4DE9-A29E-0901CF6B59DE}" srcId="{69BE7C98-71A9-4A51-9FF3-1A0769287164}" destId="{15B73679-C32F-4959-83F7-695D6055133E}" srcOrd="1" destOrd="0" parTransId="{D1F4A2C7-350C-4D96-B52E-04E8A9CF5B52}" sibTransId="{7FB83D21-7CC5-492C-9D83-DC4810A35A17}"/>
    <dgm:cxn modelId="{4B4CC646-539F-4402-B3F0-AD78F22890E1}" srcId="{69BE7C98-71A9-4A51-9FF3-1A0769287164}" destId="{7ACE36D2-847B-451D-91CE-A415222FB750}" srcOrd="0" destOrd="0" parTransId="{F8E015B3-4D6D-4321-9FCA-D89133C3DB4E}" sibTransId="{B702EE1B-90ED-4D1A-9169-267C53AA72FB}"/>
    <dgm:cxn modelId="{6001A36B-ABF2-4BF0-AB48-AF46747E96F6}" srcId="{CC7EA128-0F32-4F5E-9E84-5D6C8E2D5E95}" destId="{4E24A4AC-FB69-4F08-A929-0A1ABA7FADC1}" srcOrd="3" destOrd="0" parTransId="{F0E7A3C8-F3B6-45EB-ABE8-278382850B36}" sibTransId="{9CCB2083-3429-4FEA-8C82-61A1016A5949}"/>
    <dgm:cxn modelId="{D229FB4F-6E3F-48AD-8D5F-FCB37528874E}" srcId="{81E3BF4B-F6B7-45A0-B8A3-3316ED35D863}" destId="{FD24D722-1426-460B-9361-F4ED4B1A7E26}" srcOrd="0" destOrd="0" parTransId="{340E79F6-E41B-4ED8-A728-4EDAE9BA1F30}" sibTransId="{3522D7B0-9941-479E-A57C-AF3F4C5EB30E}"/>
    <dgm:cxn modelId="{7ED1DD53-BF8E-4197-A7E8-89DB3EFC9D35}" type="presOf" srcId="{7ACE36D2-847B-451D-91CE-A415222FB750}" destId="{BB7FBE39-166A-4395-ACC4-A051C602D190}" srcOrd="0" destOrd="0" presId="urn:microsoft.com/office/officeart/2009/3/layout/IncreasingArrowsProcess"/>
    <dgm:cxn modelId="{B9B79C78-DDE5-4745-B652-8310FEF76F42}" type="presOf" srcId="{F33670CC-BDD7-4C83-AFF3-100BBB61F863}" destId="{AA267FA5-A298-4AF7-8ECA-075B39A2CFCE}" srcOrd="0" destOrd="1" presId="urn:microsoft.com/office/officeart/2009/3/layout/IncreasingArrowsProcess"/>
    <dgm:cxn modelId="{0962757A-39C5-4FDE-8149-B8789F5C732D}" type="presOf" srcId="{0EB9C800-A58E-492B-84FB-2670417154B5}" destId="{AA267FA5-A298-4AF7-8ECA-075B39A2CFCE}" srcOrd="0" destOrd="2" presId="urn:microsoft.com/office/officeart/2009/3/layout/IncreasingArrowsProcess"/>
    <dgm:cxn modelId="{0D23CD7E-7A04-4EF4-AD0E-EB923C939850}" srcId="{8AB55354-FAB5-40D6-9DF1-EA6CE9AEE253}" destId="{91FB2AB6-3D16-4D15-93AC-991C3B867B06}" srcOrd="0" destOrd="0" parTransId="{40B69833-D798-4EE6-A104-81DA698602A3}" sibTransId="{BE9168C6-E33E-412F-98C1-4FAAFA9A01E6}"/>
    <dgm:cxn modelId="{C5AF7D86-A0C5-4A75-93DC-3705AFE6E0FB}" srcId="{CC7EA128-0F32-4F5E-9E84-5D6C8E2D5E95}" destId="{69BE7C98-71A9-4A51-9FF3-1A0769287164}" srcOrd="1" destOrd="0" parTransId="{DD02B292-D51D-42C5-AC5A-4032D9EA3327}" sibTransId="{3A98E7C9-A081-41CE-AEAB-117E4C8801F2}"/>
    <dgm:cxn modelId="{1C4F2A90-06CA-4A8F-88D6-261BFB10CEE0}" type="presOf" srcId="{FD24D722-1426-460B-9361-F4ED4B1A7E26}" destId="{AA267FA5-A298-4AF7-8ECA-075B39A2CFCE}" srcOrd="0" destOrd="0" presId="urn:microsoft.com/office/officeart/2009/3/layout/IncreasingArrowsProcess"/>
    <dgm:cxn modelId="{D180B491-4F04-4388-83C9-BA55351253F0}" srcId="{81E3BF4B-F6B7-45A0-B8A3-3316ED35D863}" destId="{F33670CC-BDD7-4C83-AFF3-100BBB61F863}" srcOrd="1" destOrd="0" parTransId="{0A3900FD-8B55-4D81-88A2-4B9191B278E1}" sibTransId="{859B756C-4694-45DE-8253-79C7FB7A4627}"/>
    <dgm:cxn modelId="{4C145292-F881-4461-B0DE-512591FB08B9}" type="presOf" srcId="{844624ED-7679-4455-946D-1C3298545E0E}" destId="{BB7FBE39-166A-4395-ACC4-A051C602D190}" srcOrd="0" destOrd="2" presId="urn:microsoft.com/office/officeart/2009/3/layout/IncreasingArrowsProcess"/>
    <dgm:cxn modelId="{B2A6C694-5283-4BF6-9518-EAB888D0952A}" type="presOf" srcId="{0295C532-E5BF-49C9-95F2-B893DE27A76B}" destId="{2ADC8F5B-185E-4402-9B21-5C865C7E7C88}" srcOrd="0" destOrd="1" presId="urn:microsoft.com/office/officeart/2009/3/layout/IncreasingArrowsProcess"/>
    <dgm:cxn modelId="{38419895-F9EB-462A-9837-37B9424E0917}" type="presOf" srcId="{8AB55354-FAB5-40D6-9DF1-EA6CE9AEE253}" destId="{C8C818BF-45B2-4D57-8573-7E2A8961D72D}" srcOrd="0" destOrd="0" presId="urn:microsoft.com/office/officeart/2009/3/layout/IncreasingArrowsProcess"/>
    <dgm:cxn modelId="{458F149F-4DC5-464B-8B46-B52D10350E48}" srcId="{8AB55354-FAB5-40D6-9DF1-EA6CE9AEE253}" destId="{0295C532-E5BF-49C9-95F2-B893DE27A76B}" srcOrd="1" destOrd="0" parTransId="{8F88674C-F950-429C-A053-C7EDAD312F6C}" sibTransId="{BA5B9E23-3469-4EAB-A7E2-B7B18DFB16B4}"/>
    <dgm:cxn modelId="{A4A218AA-2405-4E46-A95F-72C7318D1C32}" srcId="{CC7EA128-0F32-4F5E-9E84-5D6C8E2D5E95}" destId="{81E3BF4B-F6B7-45A0-B8A3-3316ED35D863}" srcOrd="0" destOrd="0" parTransId="{BFC2A3AF-91A7-4F45-BCD3-652A04ABF299}" sibTransId="{8ED9E6F9-F2DF-440B-B984-02FCE264E665}"/>
    <dgm:cxn modelId="{434082AD-DB8E-4845-BB64-B539EBB7BAEC}" srcId="{69BE7C98-71A9-4A51-9FF3-1A0769287164}" destId="{844624ED-7679-4455-946D-1C3298545E0E}" srcOrd="2" destOrd="0" parTransId="{C29B1432-E90A-4DD5-B5DC-104F158B0C81}" sibTransId="{28B0FED8-6C5C-4DDB-A775-63A386D6666F}"/>
    <dgm:cxn modelId="{3D9552D7-8ECE-4AD5-88A4-D3605C7B5E3B}" srcId="{81E3BF4B-F6B7-45A0-B8A3-3316ED35D863}" destId="{0EB9C800-A58E-492B-84FB-2670417154B5}" srcOrd="2" destOrd="0" parTransId="{D4F8BE56-0B2D-4D66-82F1-31934E8419A1}" sibTransId="{44C3BAC5-BF2F-47FC-8E4C-8C5601F5311D}"/>
    <dgm:cxn modelId="{13D55EDD-BB9B-47EA-9CD9-F051FDC5B519}" type="presOf" srcId="{69BE7C98-71A9-4A51-9FF3-1A0769287164}" destId="{0425448E-D181-4579-8776-84DEB44C143F}" srcOrd="0" destOrd="0" presId="urn:microsoft.com/office/officeart/2009/3/layout/IncreasingArrowsProcess"/>
    <dgm:cxn modelId="{81292FDE-B738-432E-B6E5-19DB653232A7}" type="presOf" srcId="{15B73679-C32F-4959-83F7-695D6055133E}" destId="{BB7FBE39-166A-4395-ACC4-A051C602D190}" srcOrd="0" destOrd="1" presId="urn:microsoft.com/office/officeart/2009/3/layout/IncreasingArrowsProcess"/>
    <dgm:cxn modelId="{E8360EE6-AF0E-414B-A64A-7BFBE95DF172}" srcId="{CC7EA128-0F32-4F5E-9E84-5D6C8E2D5E95}" destId="{8AB55354-FAB5-40D6-9DF1-EA6CE9AEE253}" srcOrd="2" destOrd="0" parTransId="{83F50BE9-CDD2-46DE-8987-78107095566B}" sibTransId="{04917BEE-2630-45E8-8C1D-B4AECD6ED084}"/>
    <dgm:cxn modelId="{2AAD3FEC-A232-40A7-8887-FD13EDED5E84}" type="presOf" srcId="{81E3BF4B-F6B7-45A0-B8A3-3316ED35D863}" destId="{6BB4081F-AE60-4DBC-8E42-89CB3C430C92}" srcOrd="0" destOrd="0" presId="urn:microsoft.com/office/officeart/2009/3/layout/IncreasingArrowsProcess"/>
    <dgm:cxn modelId="{04958CEF-5C7A-443F-A36E-040551DF9A34}" type="presOf" srcId="{E1973436-5D1F-4548-A5EE-9E81EA1CD244}" destId="{4BC7B475-4310-4511-8D40-AAA85856542A}" srcOrd="0" destOrd="0" presId="urn:microsoft.com/office/officeart/2009/3/layout/IncreasingArrowsProcess"/>
    <dgm:cxn modelId="{ABD4D675-7BFD-4FBA-92B4-BBB82D4088DC}" type="presParOf" srcId="{B8D2A9B6-7B50-4E05-BE14-A03550C58559}" destId="{6BB4081F-AE60-4DBC-8E42-89CB3C430C92}" srcOrd="0" destOrd="0" presId="urn:microsoft.com/office/officeart/2009/3/layout/IncreasingArrowsProcess"/>
    <dgm:cxn modelId="{032915B6-FC0C-4DFB-9EA5-5612A7E6F941}" type="presParOf" srcId="{B8D2A9B6-7B50-4E05-BE14-A03550C58559}" destId="{AA267FA5-A298-4AF7-8ECA-075B39A2CFCE}" srcOrd="1" destOrd="0" presId="urn:microsoft.com/office/officeart/2009/3/layout/IncreasingArrowsProcess"/>
    <dgm:cxn modelId="{3FE287F0-32A3-4A91-A78E-D0FF48FB0131}" type="presParOf" srcId="{B8D2A9B6-7B50-4E05-BE14-A03550C58559}" destId="{0425448E-D181-4579-8776-84DEB44C143F}" srcOrd="2" destOrd="0" presId="urn:microsoft.com/office/officeart/2009/3/layout/IncreasingArrowsProcess"/>
    <dgm:cxn modelId="{6E02349F-EF4E-4ECC-837C-E8A391F01813}" type="presParOf" srcId="{B8D2A9B6-7B50-4E05-BE14-A03550C58559}" destId="{BB7FBE39-166A-4395-ACC4-A051C602D190}" srcOrd="3" destOrd="0" presId="urn:microsoft.com/office/officeart/2009/3/layout/IncreasingArrowsProcess"/>
    <dgm:cxn modelId="{010E81A2-38B7-4221-89C2-7FE1D8AA4928}" type="presParOf" srcId="{B8D2A9B6-7B50-4E05-BE14-A03550C58559}" destId="{C8C818BF-45B2-4D57-8573-7E2A8961D72D}" srcOrd="4" destOrd="0" presId="urn:microsoft.com/office/officeart/2009/3/layout/IncreasingArrowsProcess"/>
    <dgm:cxn modelId="{51037783-C99D-413A-A290-4310E51412B8}" type="presParOf" srcId="{B8D2A9B6-7B50-4E05-BE14-A03550C58559}" destId="{2ADC8F5B-185E-4402-9B21-5C865C7E7C88}" srcOrd="5" destOrd="0" presId="urn:microsoft.com/office/officeart/2009/3/layout/IncreasingArrowsProcess"/>
    <dgm:cxn modelId="{4A215593-4112-4CDC-8175-E95E9413E015}" type="presParOf" srcId="{B8D2A9B6-7B50-4E05-BE14-A03550C58559}" destId="{C14BDF21-223E-4DD3-9EF5-5B1F94CDD850}" srcOrd="6" destOrd="0" presId="urn:microsoft.com/office/officeart/2009/3/layout/IncreasingArrowsProcess"/>
    <dgm:cxn modelId="{B3B39095-081A-4833-8F6B-AF149DD8D06D}" type="presParOf" srcId="{B8D2A9B6-7B50-4E05-BE14-A03550C58559}" destId="{4BC7B475-4310-4511-8D40-AAA85856542A}" srcOrd="7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4081F-AE60-4DBC-8E42-89CB3C430C92}">
      <dsp:nvSpPr>
        <dsp:cNvPr id="0" name=""/>
        <dsp:cNvSpPr/>
      </dsp:nvSpPr>
      <dsp:spPr>
        <a:xfrm>
          <a:off x="292670" y="16183"/>
          <a:ext cx="7573914" cy="1102648"/>
        </a:xfrm>
        <a:prstGeom prst="rightArrow">
          <a:avLst>
            <a:gd name="adj1" fmla="val 50000"/>
            <a:gd name="adj2" fmla="val 5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750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People</a:t>
          </a:r>
        </a:p>
      </dsp:txBody>
      <dsp:txXfrm>
        <a:off x="292670" y="291845"/>
        <a:ext cx="7298252" cy="551324"/>
      </dsp:txXfrm>
    </dsp:sp>
    <dsp:sp modelId="{AA267FA5-A298-4AF7-8ECA-075B39A2CFCE}">
      <dsp:nvSpPr>
        <dsp:cNvPr id="0" name=""/>
        <dsp:cNvSpPr/>
      </dsp:nvSpPr>
      <dsp:spPr>
        <a:xfrm>
          <a:off x="327917" y="868282"/>
          <a:ext cx="1675292" cy="203956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Initiated TGF Employee communications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Identify Cognizant on and off-shore teams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Identify TGF SME &amp; support teams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Develop “Role Based Access” plan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</dsp:txBody>
      <dsp:txXfrm>
        <a:off x="327917" y="868282"/>
        <a:ext cx="1675292" cy="2039566"/>
      </dsp:txXfrm>
    </dsp:sp>
    <dsp:sp modelId="{0425448E-D181-4579-8776-84DEB44C143F}">
      <dsp:nvSpPr>
        <dsp:cNvPr id="0" name=""/>
        <dsp:cNvSpPr/>
      </dsp:nvSpPr>
      <dsp:spPr>
        <a:xfrm>
          <a:off x="2017942" y="358429"/>
          <a:ext cx="5828127" cy="1102648"/>
        </a:xfrm>
        <a:prstGeom prst="rightArrow">
          <a:avLst>
            <a:gd name="adj1" fmla="val 50000"/>
            <a:gd name="adj2" fmla="val 50000"/>
          </a:avLst>
        </a:prstGeom>
        <a:solidFill>
          <a:schemeClr val="bg2">
            <a:lumMod val="8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750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Scheduling</a:t>
          </a:r>
        </a:p>
      </dsp:txBody>
      <dsp:txXfrm>
        <a:off x="2017942" y="634091"/>
        <a:ext cx="5552465" cy="551324"/>
      </dsp:txXfrm>
    </dsp:sp>
    <dsp:sp modelId="{BB7FBE39-166A-4395-ACC4-A051C602D190}">
      <dsp:nvSpPr>
        <dsp:cNvPr id="0" name=""/>
        <dsp:cNvSpPr/>
      </dsp:nvSpPr>
      <dsp:spPr>
        <a:xfrm>
          <a:off x="2004868" y="1171795"/>
          <a:ext cx="1745787" cy="287750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High level plan available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Verify SME availability and back-up plan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Adjust KA schedule for critical applications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Detailed session calendar available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Send KA invitations</a:t>
          </a:r>
        </a:p>
      </dsp:txBody>
      <dsp:txXfrm>
        <a:off x="2004868" y="1171795"/>
        <a:ext cx="1745787" cy="2877500"/>
      </dsp:txXfrm>
    </dsp:sp>
    <dsp:sp modelId="{C8C818BF-45B2-4D57-8573-7E2A8961D72D}">
      <dsp:nvSpPr>
        <dsp:cNvPr id="0" name=""/>
        <dsp:cNvSpPr/>
      </dsp:nvSpPr>
      <dsp:spPr>
        <a:xfrm>
          <a:off x="3771854" y="683892"/>
          <a:ext cx="4073644" cy="1102648"/>
        </a:xfrm>
        <a:prstGeom prst="rightArrow">
          <a:avLst>
            <a:gd name="adj1" fmla="val 50000"/>
            <a:gd name="adj2" fmla="val 5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750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Logistics</a:t>
          </a:r>
        </a:p>
      </dsp:txBody>
      <dsp:txXfrm>
        <a:off x="3771854" y="959554"/>
        <a:ext cx="3797982" cy="551324"/>
      </dsp:txXfrm>
    </dsp:sp>
    <dsp:sp modelId="{2ADC8F5B-185E-4402-9B21-5C865C7E7C88}">
      <dsp:nvSpPr>
        <dsp:cNvPr id="0" name=""/>
        <dsp:cNvSpPr/>
      </dsp:nvSpPr>
      <dsp:spPr>
        <a:xfrm>
          <a:off x="3725193" y="1288634"/>
          <a:ext cx="2037351" cy="276066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Finalize transition mode (in person or virtual)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Application access provided to Cognizant teams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WebEx and conference number availability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Transition repository, naming conventions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On-site workspace for Cognizant team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Off-shore workspace for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Cognizant team</a:t>
          </a:r>
        </a:p>
      </dsp:txBody>
      <dsp:txXfrm>
        <a:off x="3725193" y="1288634"/>
        <a:ext cx="2037351" cy="2760661"/>
      </dsp:txXfrm>
    </dsp:sp>
    <dsp:sp modelId="{C14BDF21-223E-4DD3-9EF5-5B1F94CDD850}">
      <dsp:nvSpPr>
        <dsp:cNvPr id="0" name=""/>
        <dsp:cNvSpPr/>
      </dsp:nvSpPr>
      <dsp:spPr>
        <a:xfrm>
          <a:off x="5743230" y="1118440"/>
          <a:ext cx="2094696" cy="1102648"/>
        </a:xfrm>
        <a:prstGeom prst="rightArrow">
          <a:avLst>
            <a:gd name="adj1" fmla="val 50000"/>
            <a:gd name="adj2" fmla="val 50000"/>
          </a:avLst>
        </a:prstGeom>
        <a:solidFill>
          <a:schemeClr val="tx2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254000" bIns="17504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Transition Governance</a:t>
          </a:r>
        </a:p>
      </dsp:txBody>
      <dsp:txXfrm>
        <a:off x="5743230" y="1394102"/>
        <a:ext cx="1819034" cy="551324"/>
      </dsp:txXfrm>
    </dsp:sp>
    <dsp:sp modelId="{4BC7B475-4310-4511-8D40-AAA85856542A}">
      <dsp:nvSpPr>
        <dsp:cNvPr id="0" name=""/>
        <dsp:cNvSpPr/>
      </dsp:nvSpPr>
      <dsp:spPr>
        <a:xfrm>
          <a:off x="5746482" y="1948474"/>
          <a:ext cx="1571482" cy="210082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Governance Cadence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Meeting Cadence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Exit Criteria / Acceptance Criteria Agreed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KPIs and Metrics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endParaRP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TGF Transition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rPr>
            <a:t>Approvers</a:t>
          </a:r>
        </a:p>
      </dsp:txBody>
      <dsp:txXfrm>
        <a:off x="5746482" y="1948474"/>
        <a:ext cx="1571482" cy="21008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4/2/2020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858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lang="en-US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A4C76F-9660-40F5-8478-4C52257B4A6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490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2D6E04-3A2F-4B48-A297-666578EDF1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317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0" y="4676485"/>
            <a:ext cx="9144000" cy="276999"/>
          </a:xfrm>
        </p:spPr>
        <p:txBody>
          <a:bodyPr>
            <a:spAutoFit/>
          </a:bodyPr>
          <a:lstStyle>
            <a:lvl1pPr>
              <a:defRPr lang="en-US"/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E1B8B-BDB3-41FC-958B-CF1D90CA2543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8143677" y="4822898"/>
            <a:ext cx="620398" cy="133150"/>
          </a:xfrm>
          <a:prstGeom prst="rect">
            <a:avLst/>
          </a:prstGeom>
        </p:spPr>
      </p:pic>
      <p:pic>
        <p:nvPicPr>
          <p:cNvPr id="13" name="Picture 2" descr="Image result for the global fund logo&quot;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137" y="4822898"/>
            <a:ext cx="823610" cy="10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F6FD9FE-477E-44D2-A398-DCF79E5860BB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0" y="4800600"/>
            <a:ext cx="9144000" cy="155448"/>
          </a:xfrm>
        </p:spPr>
        <p:txBody>
          <a:bodyPr/>
          <a:lstStyle>
            <a:lvl1pPr>
              <a:defRPr lang="en-US"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8013843" y="4794104"/>
            <a:ext cx="754562" cy="161944"/>
          </a:xfrm>
          <a:prstGeom prst="rect">
            <a:avLst/>
          </a:prstGeom>
        </p:spPr>
      </p:pic>
      <p:pic>
        <p:nvPicPr>
          <p:cNvPr id="11" name="Picture 2" descr="Image result for the global fund logo&quot;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128" y="4800600"/>
            <a:ext cx="1027055" cy="13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  <p:pic>
        <p:nvPicPr>
          <p:cNvPr id="10" name="Picture 2" descr="Image result for the global fund logo&quot;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03" y="329747"/>
            <a:ext cx="3958747" cy="51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5"/>
            <a:ext cx="5029200" cy="538609"/>
          </a:xfrm>
        </p:spPr>
        <p:txBody>
          <a:bodyPr>
            <a:spAutoFit/>
          </a:bodyPr>
          <a:lstStyle>
            <a:lvl1pPr marL="0" marR="0" indent="0" algn="l" defTabSz="91437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594" indent="-228594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2019 Cognizant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1" y="384048"/>
            <a:ext cx="2385905" cy="512064"/>
          </a:xfrm>
          <a:prstGeom prst="rect">
            <a:avLst/>
          </a:prstGeom>
        </p:spPr>
      </p:pic>
      <p:sp>
        <p:nvSpPr>
          <p:cNvPr id="15" name="Freeform 14"/>
          <p:cNvSpPr/>
          <p:nvPr userDrawn="1"/>
        </p:nvSpPr>
        <p:spPr>
          <a:xfrm>
            <a:off x="5763466" y="1"/>
            <a:ext cx="3084611" cy="1221665"/>
          </a:xfrm>
          <a:custGeom>
            <a:avLst/>
            <a:gdLst>
              <a:gd name="connsiteX0" fmla="*/ 0 w 4112814"/>
              <a:gd name="connsiteY0" fmla="*/ 0 h 1628887"/>
              <a:gd name="connsiteX1" fmla="*/ 4112814 w 4112814"/>
              <a:gd name="connsiteY1" fmla="*/ 0 h 1628887"/>
              <a:gd name="connsiteX2" fmla="*/ 4112814 w 4112814"/>
              <a:gd name="connsiteY2" fmla="*/ 1538850 h 1628887"/>
              <a:gd name="connsiteX3" fmla="*/ 4022777 w 4112814"/>
              <a:gd name="connsiteY3" fmla="*/ 1628887 h 1628887"/>
              <a:gd name="connsiteX4" fmla="*/ 90037 w 4112814"/>
              <a:gd name="connsiteY4" fmla="*/ 1628887 h 1628887"/>
              <a:gd name="connsiteX5" fmla="*/ 0 w 4112814"/>
              <a:gd name="connsiteY5" fmla="*/ 1538850 h 1628887"/>
              <a:gd name="connsiteX6" fmla="*/ 0 w 4112814"/>
              <a:gd name="connsiteY6" fmla="*/ 0 h 162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12814" h="1628887">
                <a:moveTo>
                  <a:pt x="0" y="0"/>
                </a:moveTo>
                <a:lnTo>
                  <a:pt x="4112814" y="0"/>
                </a:lnTo>
                <a:lnTo>
                  <a:pt x="4112814" y="1538850"/>
                </a:lnTo>
                <a:cubicBezTo>
                  <a:pt x="4112814" y="1588576"/>
                  <a:pt x="4072503" y="1628887"/>
                  <a:pt x="4022777" y="1628887"/>
                </a:cubicBezTo>
                <a:lnTo>
                  <a:pt x="90037" y="1628887"/>
                </a:lnTo>
                <a:cubicBezTo>
                  <a:pt x="40311" y="1628887"/>
                  <a:pt x="0" y="1588576"/>
                  <a:pt x="0" y="153885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5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27914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373705E-D659-4AAF-AAC8-E7D047353090}" type="datetime1">
              <a:rPr lang="en-US" smtClean="0"/>
              <a:t>4/2/2020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800600"/>
            <a:ext cx="9144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en-US"/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709" r:id="rId2"/>
    <p:sldLayoutId id="2147483797" r:id="rId3"/>
    <p:sldLayoutId id="2147483672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2019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594" indent="-228594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189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783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378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614878"/>
            <a:ext cx="7678882" cy="1578894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</a:rPr>
              <a:t>Professional services for Salesforce Maintenance, Minor Enhancement and Support Services</a:t>
            </a:r>
            <a:br>
              <a:rPr lang="en-US" sz="2800" dirty="0">
                <a:latin typeface="Calibri" panose="020F0502020204030204" pitchFamily="34" charset="0"/>
              </a:rPr>
            </a:br>
            <a:br>
              <a:rPr lang="en-US" sz="2800" dirty="0">
                <a:latin typeface="Calibri" panose="020F0502020204030204" pitchFamily="34" charset="0"/>
              </a:rPr>
            </a:br>
            <a:r>
              <a:rPr lang="en-US" sz="3000" b="1" dirty="0">
                <a:latin typeface="Calibri" panose="020F0502020204030204" pitchFamily="34" charset="0"/>
              </a:rPr>
              <a:t>Cognizant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3000" b="1" dirty="0">
                <a:latin typeface="Calibri" panose="020F0502020204030204" pitchFamily="34" charset="0"/>
              </a:rPr>
              <a:t>Presentation</a:t>
            </a:r>
            <a:endParaRPr lang="en-US" sz="3000" dirty="0">
              <a:latin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581983"/>
            <a:ext cx="7211291" cy="276999"/>
          </a:xfrm>
        </p:spPr>
        <p:txBody>
          <a:bodyPr anchor="ctr"/>
          <a:lstStyle/>
          <a:p>
            <a:r>
              <a:rPr lang="en-US" dirty="0">
                <a:latin typeface="Calibri" panose="020F0502020204030204" pitchFamily="34" charset="0"/>
              </a:rPr>
              <a:t>April 2020</a:t>
            </a:r>
          </a:p>
        </p:txBody>
      </p:sp>
      <p:pic>
        <p:nvPicPr>
          <p:cNvPr id="4098" name="Picture 2" descr="Image result for the global fund logo&quot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237" y="701516"/>
            <a:ext cx="2770435" cy="35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776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itle 1">
            <a:extLst>
              <a:ext uri="{FF2B5EF4-FFF2-40B4-BE49-F238E27FC236}">
                <a16:creationId xmlns:a16="http://schemas.microsoft.com/office/drawing/2014/main" id="{2000ED40-1DBD-4D65-927C-CE7BC251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2" y="115011"/>
            <a:ext cx="7372349" cy="332664"/>
          </a:xfrm>
        </p:spPr>
        <p:txBody>
          <a:bodyPr/>
          <a:lstStyle/>
          <a:p>
            <a:r>
              <a:rPr lang="en-US" sz="1800" b="1" dirty="0">
                <a:latin typeface="Calibri" panose="020F0502020204030204" pitchFamily="34" charset="0"/>
              </a:rPr>
              <a:t>Transition (KA) Readiness Checklist  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C69BC95-C0BF-4349-B466-93132F876A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080" y="4236543"/>
            <a:ext cx="322354" cy="279373"/>
          </a:xfrm>
          <a:prstGeom prst="rect">
            <a:avLst/>
          </a:prstGeom>
        </p:spPr>
      </p:pic>
      <p:graphicFrame>
        <p:nvGraphicFramePr>
          <p:cNvPr id="136" name="Diagram 135">
            <a:extLst>
              <a:ext uri="{FF2B5EF4-FFF2-40B4-BE49-F238E27FC236}">
                <a16:creationId xmlns:a16="http://schemas.microsoft.com/office/drawing/2014/main" id="{BC6C3A20-100E-4F93-A175-DF67233D71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4285491"/>
              </p:ext>
            </p:extLst>
          </p:nvPr>
        </p:nvGraphicFramePr>
        <p:xfrm>
          <a:off x="238124" y="517637"/>
          <a:ext cx="8159255" cy="40492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7" name="Picture 136">
            <a:extLst>
              <a:ext uri="{FF2B5EF4-FFF2-40B4-BE49-F238E27FC236}">
                <a16:creationId xmlns:a16="http://schemas.microsoft.com/office/drawing/2014/main" id="{7459DF01-ECE6-449C-9596-AE951EA941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47" y="3119460"/>
            <a:ext cx="400050" cy="34671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996B88CE-2FA2-4173-9B7A-BE70B286B5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1" y="1852574"/>
            <a:ext cx="199016" cy="1143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203FF939-97CC-4572-AC2F-68FC7A9FB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31" y="3573631"/>
            <a:ext cx="400050" cy="34671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F2FBB389-CE07-40D2-B80B-9EF010AF5E0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48" y="1646252"/>
            <a:ext cx="199016" cy="1143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3062F75B-12A5-420E-BCEB-794C2F05984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296" y="2085179"/>
            <a:ext cx="199016" cy="1143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DDBB1BE5-18D4-4267-8BF0-F026E438D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526" y="2195575"/>
            <a:ext cx="400050" cy="34671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F6A82FBA-3C7A-42DA-8536-A64FFC4E5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34" y="2406435"/>
            <a:ext cx="342846" cy="297133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94D454DF-640E-4D74-9739-AF38FA176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905" y="2937930"/>
            <a:ext cx="344973" cy="298976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493DBEAE-8767-4FDE-8B5F-F66B4F1586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84" y="3396245"/>
            <a:ext cx="354788" cy="307483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573B15CC-1CB3-4000-AE85-46D7E1000C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1473" y="3336163"/>
            <a:ext cx="400050" cy="346710"/>
          </a:xfrm>
          <a:prstGeom prst="rect">
            <a:avLst/>
          </a:prstGeom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856DEEC5-A76A-400C-87C8-ECB07BA35B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636" y="4161388"/>
            <a:ext cx="400050" cy="346710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8B034258-6A75-41BA-BC2A-00B764452CE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402" y="2046202"/>
            <a:ext cx="199016" cy="114300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52533BDB-4919-4B16-921A-063E3366D6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917" y="4236543"/>
            <a:ext cx="322354" cy="279373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47B5BEB8-A6E2-42EF-9578-0E8920EBDC3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105" y="2617101"/>
            <a:ext cx="199016" cy="114300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28F41A7A-E409-4C19-8F6D-09B8E019D60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965" y="3809167"/>
            <a:ext cx="199016" cy="114300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9EA5B3A4-4A5A-4D87-94E9-F797A5FEB8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388" y="2500896"/>
            <a:ext cx="400050" cy="346710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E94F2C51-46CE-457F-8F7D-57F155FFC2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99" y="3012625"/>
            <a:ext cx="400050" cy="34671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DF220640-6481-4E82-B954-EC676FA09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13" y="2658368"/>
            <a:ext cx="400050" cy="34671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6AF4689-91A6-400F-AE2F-2AF8EB139F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256" y="3875816"/>
            <a:ext cx="354788" cy="307483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895FDEE2-263D-46A7-A7FD-120F3C833D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537" y="2834221"/>
            <a:ext cx="400050" cy="34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9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18" y="162303"/>
            <a:ext cx="8385048" cy="357787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sz="1800" b="1" dirty="0">
                <a:latin typeface="Calibri" panose="020F0502020204030204" pitchFamily="34" charset="0"/>
              </a:rPr>
              <a:t>Next Steps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B52F3D4F-386A-42DB-A0D9-A6618CA14C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20239"/>
              </p:ext>
            </p:extLst>
          </p:nvPr>
        </p:nvGraphicFramePr>
        <p:xfrm>
          <a:off x="805342" y="746619"/>
          <a:ext cx="6538613" cy="3285122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6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99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507"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Item #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Description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Owner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kern="1200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Due Date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9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Detailed wave planning, calendaring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TBD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4/6/2016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228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Finalize metrics, gating and acceptance criteria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TBD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4/6/2016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4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Finalize Transition Templates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TBD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4/6/2016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24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Create Joint Repository, Naming Conventions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PMO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4/8/2016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71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Agree on approach for consolidation of clusters (of apps) or by application when creating documentation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TBD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4/8/2016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7505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Block SME calendars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TBD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4/8/2016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919">
                <a:tc>
                  <a:txBody>
                    <a:bodyPr/>
                    <a:lstStyle/>
                    <a:p>
                      <a:pPr algn="ctr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7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70C0"/>
                        </a:buClr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8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Access provisioning for Cognizant resources for first Wave</a:t>
                      </a: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TBD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3A0"/>
                          </a:solidFill>
                          <a:effectLst/>
                          <a:uLnTx/>
                          <a:uFillTx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4/8/2016</a:t>
                      </a:r>
                      <a:endParaRPr lang="en-US" sz="8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marL="146304" marR="146304" marT="73152" marB="7315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754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F6A31F9-A547-4FAD-94D3-1F530A2C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000125"/>
            <a:ext cx="3881438" cy="330698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2635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613043"/>
            <a:ext cx="7772400" cy="544941"/>
          </a:xfrm>
        </p:spPr>
        <p:txBody>
          <a:bodyPr anchor="ctr"/>
          <a:lstStyle/>
          <a:p>
            <a:r>
              <a:rPr lang="en-US" sz="3000" dirty="0">
                <a:latin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1_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IyNDZkZTk0Yy04ODY3LTQ3YjAtOTI2ZS0zMTBjMTIwZDQ5ZWEiIG9yaWdpbj0idXNlclNlbGVjdGVkIj48ZWxlbWVudCB1aWQ9ImlkX2NsYXNzaWZpY2F0aW9uX2NvbmZpZGVudGlhbCIgdmFsdWU9IiIgeG1sbnM9Imh0dHA6Ly93d3cuYm9sZG9uamFtZXMuY29tLzIwMDgvMDEvc2llL2ludGVybmFsL2xhYmVsIiAvPjxlbGVtZW50IHVpZD0iM2IyNTc1NGQtMDI0YS00M2MyLThhYzgtZGFiZjNkZTIyZTk1IiB2YWx1ZT0iIiB4bWxucz0iaHR0cDovL3d3dy5ib2xkb25qYW1lcy5jb20vMjAwOC8wMS9zaWUvaW50ZXJuYWwvbGFiZWwiIC8+PC9zaXNsPjxVc2VyTmFtZT5BRDFcQ09HMTA0NDY8L1VzZXJOYW1lPjxEYXRlVGltZT41LzMwLzIwMTkgODoxMjo0MiBQTTwvRGF0ZVRpbWU+PExhYmVsU3RyaW5nPkNvbXBhbnkgQ29uZmlkZW50aWFsPC9MYWJlbFN0cmluZz48L2l0ZW0+PGl0ZW0+PHNpc2wgc2lzbFZlcnNpb249IjAiIHBvbGljeT0iMjQ2ZGU5NGMtODg2Ny00N2IwLTkyNmUtMzEwYzEyMGQ0OWVhIiBvcmlnaW49InVzZXJTZWxlY3RlZCI+PGVsZW1lbnQgdWlkPSI4ZGQyYTMxZC1hOWY1LTRjM2ItOWRmZS04OTY5NTYxODM0NmYiIHZhbHVlPSIiIHhtbG5zPSJodHRwOi8vd3d3LmJvbGRvbmphbWVzLmNvbS8yMDA4LzAxL3NpZS9pbnRlcm5hbC9sYWJlbCIgLz48ZWxlbWVudCB1aWQ9ImlkX2NsYXNzaWZpY2F0aW9uX2NvbmZpZGVudGlhbCIgdmFsdWU9IiIgeG1sbnM9Imh0dHA6Ly93d3cuYm9sZG9uamFtZXMuY29tLzIwMDgvMDEvc2llL2ludGVybmFsL2xhYmVsIiAvPjwvc2lzbD48VXNlck5hbWU+QUQxXENPRzEwNDQ2PC9Vc2VyTmFtZT48RGF0ZVRpbWU+NS8zMC8yMDE5IDg6MTI6NTUgUE08L0RhdGVUaW1lPjxMYWJlbFN0cmluZz5Db21wYW55IENvbmZpZGVudGlhbDwvTGFiZWxTdHJpbmc+PC9pdGVtPjwvbGFiZWxIaXN0b3J5Pg==</Value>
</WrappedLabelHistory>
</file>

<file path=customXml/item2.xml><?xml version="1.0" encoding="utf-8"?>
<sisl xmlns:xsi="http://www.w3.org/2001/XMLSchema-instance" xmlns:xsd="http://www.w3.org/2001/XMLSchema" xmlns="http://www.boldonjames.com/2008/01/sie/internal/label" sislVersion="0" policy="246de94c-8867-47b0-926e-310c120d49ea" origin="userSelected">
  <element uid="8dd2a31d-a9f5-4c3b-9dfe-89695618346f" value=""/>
  <element uid="id_classification_confidential" value=""/>
</sisl>
</file>

<file path=customXml/itemProps1.xml><?xml version="1.0" encoding="utf-8"?>
<ds:datastoreItem xmlns:ds="http://schemas.openxmlformats.org/officeDocument/2006/customXml" ds:itemID="{ABED2898-BC0F-4278-BA4E-0B544E15E392}">
  <ds:schemaRefs>
    <ds:schemaRef ds:uri="http://www.w3.org/2001/XMLSchema"/>
    <ds:schemaRef ds:uri="http://www.boldonjames.com/2016/02/Classifier/internal/wrappedLabelHistory"/>
  </ds:schemaRefs>
</ds:datastoreItem>
</file>

<file path=customXml/itemProps2.xml><?xml version="1.0" encoding="utf-8"?>
<ds:datastoreItem xmlns:ds="http://schemas.openxmlformats.org/officeDocument/2006/customXml" ds:itemID="{9EB9AF37-266D-4BDE-A92E-6622D80F3125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18443</TotalTime>
  <Words>204</Words>
  <Application>Microsoft Office PowerPoint</Application>
  <PresentationFormat>On-screen Show (16:9)</PresentationFormat>
  <Paragraphs>82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Verdana</vt:lpstr>
      <vt:lpstr>Cognizant</vt:lpstr>
      <vt:lpstr>1_Cognizant</vt:lpstr>
      <vt:lpstr>Professional services for Salesforce Maintenance, Minor Enhancement and Support Services  Cognizant Presentation</vt:lpstr>
      <vt:lpstr>Transition (KA) Readiness Checklist  </vt:lpstr>
      <vt:lpstr>Next Steps</vt:lpstr>
      <vt:lpstr>PowerPoint Presentation</vt:lpstr>
      <vt:lpstr>Thank You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Chakraborty, Shauvik</dc:creator>
  <cp:keywords>#C0nf1d3nti@l# #H1d3-F00t3r#</cp:keywords>
  <cp:lastModifiedBy>RAMESH, SOUNDARRAJAN [AG-Contractor/8037]</cp:lastModifiedBy>
  <cp:revision>1227</cp:revision>
  <cp:lastPrinted>2017-02-17T19:35:46Z</cp:lastPrinted>
  <dcterms:created xsi:type="dcterms:W3CDTF">2018-07-25T16:15:01Z</dcterms:created>
  <dcterms:modified xsi:type="dcterms:W3CDTF">2020-04-02T17:00:57Z</dcterms:modified>
  <cp:category>Company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baad449d-d111-4ea6-8242-8efe35e8439b</vt:lpwstr>
  </property>
  <property fmtid="{D5CDD505-2E9C-101B-9397-08002B2CF9AE}" pid="3" name="bjSaver">
    <vt:lpwstr>1n3ioppGIBjW9IuLG01de/u6BoIqQMai</vt:lpwstr>
  </property>
  <property fmtid="{D5CDD505-2E9C-101B-9397-08002B2CF9AE}" pid="4" name="bjSlideMasterFooterText">
    <vt:lpwstr>© 2019 by The Hartford. Classification: Company Confidential. No part of this document may be reproduced, published or used without the permission of The Hartford.</vt:lpwstr>
  </property>
  <property fmtid="{D5CDD505-2E9C-101B-9397-08002B2CF9AE}" pid="5" name="bjDocumentLabelXML">
    <vt:lpwstr>&lt;?xml version="1.0" encoding="us-ascii"?&gt;&lt;sisl xmlns:xsi="http://www.w3.org/2001/XMLSchema-instance" xmlns:xsd="http://www.w3.org/2001/XMLSchema" sislVersion="0" policy="246de94c-8867-47b0-926e-310c120d49ea" origin="userSelected" xmlns="http://www.boldonj</vt:lpwstr>
  </property>
  <property fmtid="{D5CDD505-2E9C-101B-9397-08002B2CF9AE}" pid="6" name="bjDocumentLabelXML-0">
    <vt:lpwstr>ames.com/2008/01/sie/internal/label"&gt;&lt;element uid="8dd2a31d-a9f5-4c3b-9dfe-89695618346f" value="" /&gt;&lt;element uid="id_classification_confidential" value="" /&gt;&lt;/sisl&gt;</vt:lpwstr>
  </property>
  <property fmtid="{D5CDD505-2E9C-101B-9397-08002B2CF9AE}" pid="7" name="bjDocumentSecurityLabel">
    <vt:lpwstr>Company Confidential</vt:lpwstr>
  </property>
  <property fmtid="{D5CDD505-2E9C-101B-9397-08002B2CF9AE}" pid="8" name="bjLabelHistoryID">
    <vt:lpwstr>{ABED2898-BC0F-4278-BA4E-0B544E15E392}</vt:lpwstr>
  </property>
</Properties>
</file>