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1"/>
  </p:notesMasterIdLst>
  <p:sldIdLst>
    <p:sldId id="309" r:id="rId5"/>
    <p:sldId id="340" r:id="rId6"/>
    <p:sldId id="341" r:id="rId7"/>
    <p:sldId id="350" r:id="rId8"/>
    <p:sldId id="349" r:id="rId9"/>
    <p:sldId id="351" r:id="rId10"/>
    <p:sldId id="347" r:id="rId11"/>
    <p:sldId id="342" r:id="rId12"/>
    <p:sldId id="344" r:id="rId13"/>
    <p:sldId id="345" r:id="rId14"/>
    <p:sldId id="346" r:id="rId15"/>
    <p:sldId id="352" r:id="rId16"/>
    <p:sldId id="348" r:id="rId17"/>
    <p:sldId id="323" r:id="rId18"/>
    <p:sldId id="339" r:id="rId19"/>
    <p:sldId id="329" r:id="rId20"/>
    <p:sldId id="335" r:id="rId21"/>
    <p:sldId id="336" r:id="rId22"/>
    <p:sldId id="337" r:id="rId23"/>
    <p:sldId id="338" r:id="rId24"/>
    <p:sldId id="353" r:id="rId25"/>
    <p:sldId id="354" r:id="rId26"/>
    <p:sldId id="355" r:id="rId27"/>
    <p:sldId id="356" r:id="rId28"/>
    <p:sldId id="358" r:id="rId29"/>
    <p:sldId id="357" r:id="rId30"/>
  </p:sldIdLst>
  <p:sldSz cx="9144000" cy="6858000" type="screen4x3"/>
  <p:notesSz cx="7010400" cy="92964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F8C12-CEE7-7CA7-C74C-80727C86340F}" v="125" dt="2019-10-08T12:58:10.464"/>
    <p1510:client id="{6EFED19D-6F5F-54A8-8D2C-B862B1CAE9AD}" v="161" dt="2019-10-08T13:16:13.946"/>
    <p1510:client id="{91EBF6FF-CB65-4200-81EE-8024EFBFA9AC}" v="20" dt="2019-10-08T13:45:39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8" y="12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, Bruce" userId="S::nblong@uncc.edu::d38e6a49-a0da-4043-a7fa-c8ffa2694c09" providerId="AD" clId="Web-{45DF8C12-CEE7-7CA7-C74C-80727C86340F}"/>
    <pc:docChg chg="delSld modSld">
      <pc:chgData name="Long, Bruce" userId="S::nblong@uncc.edu::d38e6a49-a0da-4043-a7fa-c8ffa2694c09" providerId="AD" clId="Web-{45DF8C12-CEE7-7CA7-C74C-80727C86340F}" dt="2019-10-08T12:58:10.464" v="121" actId="1076"/>
      <pc:docMkLst>
        <pc:docMk/>
      </pc:docMkLst>
      <pc:sldChg chg="del">
        <pc:chgData name="Long, Bruce" userId="S::nblong@uncc.edu::d38e6a49-a0da-4043-a7fa-c8ffa2694c09" providerId="AD" clId="Web-{45DF8C12-CEE7-7CA7-C74C-80727C86340F}" dt="2019-10-08T12:54:05.644" v="56"/>
        <pc:sldMkLst>
          <pc:docMk/>
          <pc:sldMk cId="1821034405" sldId="285"/>
        </pc:sldMkLst>
      </pc:sldChg>
      <pc:sldChg chg="del">
        <pc:chgData name="Long, Bruce" userId="S::nblong@uncc.edu::d38e6a49-a0da-4043-a7fa-c8ffa2694c09" providerId="AD" clId="Web-{45DF8C12-CEE7-7CA7-C74C-80727C86340F}" dt="2019-10-08T12:53:50.222" v="52"/>
        <pc:sldMkLst>
          <pc:docMk/>
          <pc:sldMk cId="1729171017" sldId="287"/>
        </pc:sldMkLst>
      </pc:sldChg>
      <pc:sldChg chg="del">
        <pc:chgData name="Long, Bruce" userId="S::nblong@uncc.edu::d38e6a49-a0da-4043-a7fa-c8ffa2694c09" providerId="AD" clId="Web-{45DF8C12-CEE7-7CA7-C74C-80727C86340F}" dt="2019-10-08T12:54:05.660" v="73"/>
        <pc:sldMkLst>
          <pc:docMk/>
          <pc:sldMk cId="268637095" sldId="288"/>
        </pc:sldMkLst>
      </pc:sldChg>
      <pc:sldChg chg="del">
        <pc:chgData name="Long, Bruce" userId="S::nblong@uncc.edu::d38e6a49-a0da-4043-a7fa-c8ffa2694c09" providerId="AD" clId="Web-{45DF8C12-CEE7-7CA7-C74C-80727C86340F}" dt="2019-10-08T12:54:05.660" v="72"/>
        <pc:sldMkLst>
          <pc:docMk/>
          <pc:sldMk cId="2019989943" sldId="289"/>
        </pc:sldMkLst>
      </pc:sldChg>
      <pc:sldChg chg="del">
        <pc:chgData name="Long, Bruce" userId="S::nblong@uncc.edu::d38e6a49-a0da-4043-a7fa-c8ffa2694c09" providerId="AD" clId="Web-{45DF8C12-CEE7-7CA7-C74C-80727C86340F}" dt="2019-10-08T12:54:05.676" v="78"/>
        <pc:sldMkLst>
          <pc:docMk/>
          <pc:sldMk cId="331375934" sldId="290"/>
        </pc:sldMkLst>
      </pc:sldChg>
      <pc:sldChg chg="del">
        <pc:chgData name="Long, Bruce" userId="S::nblong@uncc.edu::d38e6a49-a0da-4043-a7fa-c8ffa2694c09" providerId="AD" clId="Web-{45DF8C12-CEE7-7CA7-C74C-80727C86340F}" dt="2019-10-08T12:54:05.676" v="77"/>
        <pc:sldMkLst>
          <pc:docMk/>
          <pc:sldMk cId="103645581" sldId="291"/>
        </pc:sldMkLst>
      </pc:sldChg>
      <pc:sldChg chg="del">
        <pc:chgData name="Long, Bruce" userId="S::nblong@uncc.edu::d38e6a49-a0da-4043-a7fa-c8ffa2694c09" providerId="AD" clId="Web-{45DF8C12-CEE7-7CA7-C74C-80727C86340F}" dt="2019-10-08T12:54:05.629" v="55"/>
        <pc:sldMkLst>
          <pc:docMk/>
          <pc:sldMk cId="604584392" sldId="292"/>
        </pc:sldMkLst>
      </pc:sldChg>
      <pc:sldChg chg="del">
        <pc:chgData name="Long, Bruce" userId="S::nblong@uncc.edu::d38e6a49-a0da-4043-a7fa-c8ffa2694c09" providerId="AD" clId="Web-{45DF8C12-CEE7-7CA7-C74C-80727C86340F}" dt="2019-10-08T12:54:05.629" v="54"/>
        <pc:sldMkLst>
          <pc:docMk/>
          <pc:sldMk cId="1241038202" sldId="295"/>
        </pc:sldMkLst>
      </pc:sldChg>
      <pc:sldChg chg="del">
        <pc:chgData name="Long, Bruce" userId="S::nblong@uncc.edu::d38e6a49-a0da-4043-a7fa-c8ffa2694c09" providerId="AD" clId="Web-{45DF8C12-CEE7-7CA7-C74C-80727C86340F}" dt="2019-10-08T12:54:05.644" v="59"/>
        <pc:sldMkLst>
          <pc:docMk/>
          <pc:sldMk cId="297545634" sldId="301"/>
        </pc:sldMkLst>
      </pc:sldChg>
      <pc:sldChg chg="del">
        <pc:chgData name="Long, Bruce" userId="S::nblong@uncc.edu::d38e6a49-a0da-4043-a7fa-c8ffa2694c09" providerId="AD" clId="Web-{45DF8C12-CEE7-7CA7-C74C-80727C86340F}" dt="2019-10-08T12:54:05.644" v="58"/>
        <pc:sldMkLst>
          <pc:docMk/>
          <pc:sldMk cId="1176584891" sldId="302"/>
        </pc:sldMkLst>
      </pc:sldChg>
      <pc:sldChg chg="del">
        <pc:chgData name="Long, Bruce" userId="S::nblong@uncc.edu::d38e6a49-a0da-4043-a7fa-c8ffa2694c09" providerId="AD" clId="Web-{45DF8C12-CEE7-7CA7-C74C-80727C86340F}" dt="2019-10-08T12:54:05.644" v="57"/>
        <pc:sldMkLst>
          <pc:docMk/>
          <pc:sldMk cId="89506790" sldId="303"/>
        </pc:sldMkLst>
      </pc:sldChg>
      <pc:sldChg chg="modSp">
        <pc:chgData name="Long, Bruce" userId="S::nblong@uncc.edu::d38e6a49-a0da-4043-a7fa-c8ffa2694c09" providerId="AD" clId="Web-{45DF8C12-CEE7-7CA7-C74C-80727C86340F}" dt="2019-10-08T12:53:30.503" v="50" actId="1076"/>
        <pc:sldMkLst>
          <pc:docMk/>
          <pc:sldMk cId="3721810185" sldId="309"/>
        </pc:sldMkLst>
        <pc:spChg chg="mod">
          <ac:chgData name="Long, Bruce" userId="S::nblong@uncc.edu::d38e6a49-a0da-4043-a7fa-c8ffa2694c09" providerId="AD" clId="Web-{45DF8C12-CEE7-7CA7-C74C-80727C86340F}" dt="2019-10-08T12:53:30.503" v="50" actId="1076"/>
          <ac:spMkLst>
            <pc:docMk/>
            <pc:sldMk cId="3721810185" sldId="309"/>
            <ac:spMk id="7" creationId="{00000000-0000-0000-0000-000000000000}"/>
          </ac:spMkLst>
        </pc:spChg>
      </pc:sldChg>
      <pc:sldChg chg="del">
        <pc:chgData name="Long, Bruce" userId="S::nblong@uncc.edu::d38e6a49-a0da-4043-a7fa-c8ffa2694c09" providerId="AD" clId="Web-{45DF8C12-CEE7-7CA7-C74C-80727C86340F}" dt="2019-10-08T12:53:46.191" v="51"/>
        <pc:sldMkLst>
          <pc:docMk/>
          <pc:sldMk cId="1912986559" sldId="311"/>
        </pc:sldMkLst>
      </pc:sldChg>
      <pc:sldChg chg="del">
        <pc:chgData name="Long, Bruce" userId="S::nblong@uncc.edu::d38e6a49-a0da-4043-a7fa-c8ffa2694c09" providerId="AD" clId="Web-{45DF8C12-CEE7-7CA7-C74C-80727C86340F}" dt="2019-10-08T12:54:05.660" v="69"/>
        <pc:sldMkLst>
          <pc:docMk/>
          <pc:sldMk cId="3433546341" sldId="312"/>
        </pc:sldMkLst>
      </pc:sldChg>
      <pc:sldChg chg="del">
        <pc:chgData name="Long, Bruce" userId="S::nblong@uncc.edu::d38e6a49-a0da-4043-a7fa-c8ffa2694c09" providerId="AD" clId="Web-{45DF8C12-CEE7-7CA7-C74C-80727C86340F}" dt="2019-10-08T12:54:05.660" v="68"/>
        <pc:sldMkLst>
          <pc:docMk/>
          <pc:sldMk cId="1124964036" sldId="313"/>
        </pc:sldMkLst>
      </pc:sldChg>
      <pc:sldChg chg="del">
        <pc:chgData name="Long, Bruce" userId="S::nblong@uncc.edu::d38e6a49-a0da-4043-a7fa-c8ffa2694c09" providerId="AD" clId="Web-{45DF8C12-CEE7-7CA7-C74C-80727C86340F}" dt="2019-10-08T12:54:05.660" v="67"/>
        <pc:sldMkLst>
          <pc:docMk/>
          <pc:sldMk cId="1255343041" sldId="314"/>
        </pc:sldMkLst>
      </pc:sldChg>
      <pc:sldChg chg="del">
        <pc:chgData name="Long, Bruce" userId="S::nblong@uncc.edu::d38e6a49-a0da-4043-a7fa-c8ffa2694c09" providerId="AD" clId="Web-{45DF8C12-CEE7-7CA7-C74C-80727C86340F}" dt="2019-10-08T12:54:05.660" v="66"/>
        <pc:sldMkLst>
          <pc:docMk/>
          <pc:sldMk cId="3005153684" sldId="315"/>
        </pc:sldMkLst>
      </pc:sldChg>
      <pc:sldChg chg="del">
        <pc:chgData name="Long, Bruce" userId="S::nblong@uncc.edu::d38e6a49-a0da-4043-a7fa-c8ffa2694c09" providerId="AD" clId="Web-{45DF8C12-CEE7-7CA7-C74C-80727C86340F}" dt="2019-10-08T12:54:05.660" v="65"/>
        <pc:sldMkLst>
          <pc:docMk/>
          <pc:sldMk cId="1535629541" sldId="316"/>
        </pc:sldMkLst>
      </pc:sldChg>
      <pc:sldChg chg="del">
        <pc:chgData name="Long, Bruce" userId="S::nblong@uncc.edu::d38e6a49-a0da-4043-a7fa-c8ffa2694c09" providerId="AD" clId="Web-{45DF8C12-CEE7-7CA7-C74C-80727C86340F}" dt="2019-10-08T12:54:05.644" v="64"/>
        <pc:sldMkLst>
          <pc:docMk/>
          <pc:sldMk cId="863421532" sldId="317"/>
        </pc:sldMkLst>
      </pc:sldChg>
      <pc:sldChg chg="del">
        <pc:chgData name="Long, Bruce" userId="S::nblong@uncc.edu::d38e6a49-a0da-4043-a7fa-c8ffa2694c09" providerId="AD" clId="Web-{45DF8C12-CEE7-7CA7-C74C-80727C86340F}" dt="2019-10-08T12:54:05.644" v="63"/>
        <pc:sldMkLst>
          <pc:docMk/>
          <pc:sldMk cId="2785464385" sldId="318"/>
        </pc:sldMkLst>
      </pc:sldChg>
      <pc:sldChg chg="del">
        <pc:chgData name="Long, Bruce" userId="S::nblong@uncc.edu::d38e6a49-a0da-4043-a7fa-c8ffa2694c09" providerId="AD" clId="Web-{45DF8C12-CEE7-7CA7-C74C-80727C86340F}" dt="2019-10-08T12:54:05.644" v="62"/>
        <pc:sldMkLst>
          <pc:docMk/>
          <pc:sldMk cId="1731419570" sldId="319"/>
        </pc:sldMkLst>
      </pc:sldChg>
      <pc:sldChg chg="del">
        <pc:chgData name="Long, Bruce" userId="S::nblong@uncc.edu::d38e6a49-a0da-4043-a7fa-c8ffa2694c09" providerId="AD" clId="Web-{45DF8C12-CEE7-7CA7-C74C-80727C86340F}" dt="2019-10-08T12:54:05.644" v="61"/>
        <pc:sldMkLst>
          <pc:docMk/>
          <pc:sldMk cId="3784254273" sldId="320"/>
        </pc:sldMkLst>
      </pc:sldChg>
      <pc:sldChg chg="del">
        <pc:chgData name="Long, Bruce" userId="S::nblong@uncc.edu::d38e6a49-a0da-4043-a7fa-c8ffa2694c09" providerId="AD" clId="Web-{45DF8C12-CEE7-7CA7-C74C-80727C86340F}" dt="2019-10-08T12:54:05.644" v="60"/>
        <pc:sldMkLst>
          <pc:docMk/>
          <pc:sldMk cId="2508042343" sldId="321"/>
        </pc:sldMkLst>
      </pc:sldChg>
      <pc:sldChg chg="addSp delSp modSp addAnim">
        <pc:chgData name="Long, Bruce" userId="S::nblong@uncc.edu::d38e6a49-a0da-4043-a7fa-c8ffa2694c09" providerId="AD" clId="Web-{45DF8C12-CEE7-7CA7-C74C-80727C86340F}" dt="2019-10-08T12:58:10.464" v="121" actId="1076"/>
        <pc:sldMkLst>
          <pc:docMk/>
          <pc:sldMk cId="3056975430" sldId="323"/>
        </pc:sldMkLst>
        <pc:spChg chg="mod">
          <ac:chgData name="Long, Bruce" userId="S::nblong@uncc.edu::d38e6a49-a0da-4043-a7fa-c8ffa2694c09" providerId="AD" clId="Web-{45DF8C12-CEE7-7CA7-C74C-80727C86340F}" dt="2019-10-08T12:58:05.979" v="120" actId="1076"/>
          <ac:spMkLst>
            <pc:docMk/>
            <pc:sldMk cId="3056975430" sldId="323"/>
            <ac:spMk id="2" creationId="{00000000-0000-0000-0000-000000000000}"/>
          </ac:spMkLst>
        </pc:spChg>
        <pc:spChg chg="mod">
          <ac:chgData name="Long, Bruce" userId="S::nblong@uncc.edu::d38e6a49-a0da-4043-a7fa-c8ffa2694c09" providerId="AD" clId="Web-{45DF8C12-CEE7-7CA7-C74C-80727C86340F}" dt="2019-10-08T12:57:55.838" v="115" actId="1076"/>
          <ac:spMkLst>
            <pc:docMk/>
            <pc:sldMk cId="3056975430" sldId="323"/>
            <ac:spMk id="3" creationId="{00000000-0000-0000-0000-000000000000}"/>
          </ac:spMkLst>
        </pc:spChg>
        <pc:spChg chg="mod">
          <ac:chgData name="Long, Bruce" userId="S::nblong@uncc.edu::d38e6a49-a0da-4043-a7fa-c8ffa2694c09" providerId="AD" clId="Web-{45DF8C12-CEE7-7CA7-C74C-80727C86340F}" dt="2019-10-08T12:58:10.464" v="121" actId="1076"/>
          <ac:spMkLst>
            <pc:docMk/>
            <pc:sldMk cId="3056975430" sldId="323"/>
            <ac:spMk id="4" creationId="{00000000-0000-0000-0000-000000000000}"/>
          </ac:spMkLst>
        </pc:spChg>
        <pc:spChg chg="mod">
          <ac:chgData name="Long, Bruce" userId="S::nblong@uncc.edu::d38e6a49-a0da-4043-a7fa-c8ffa2694c09" providerId="AD" clId="Web-{45DF8C12-CEE7-7CA7-C74C-80727C86340F}" dt="2019-10-08T12:57:55.854" v="116" actId="1076"/>
          <ac:spMkLst>
            <pc:docMk/>
            <pc:sldMk cId="3056975430" sldId="323"/>
            <ac:spMk id="5" creationId="{00000000-0000-0000-0000-000000000000}"/>
          </ac:spMkLst>
        </pc:spChg>
        <pc:spChg chg="mod">
          <ac:chgData name="Long, Bruce" userId="S::nblong@uncc.edu::d38e6a49-a0da-4043-a7fa-c8ffa2694c09" providerId="AD" clId="Web-{45DF8C12-CEE7-7CA7-C74C-80727C86340F}" dt="2019-10-08T12:55:11.084" v="87" actId="1076"/>
          <ac:spMkLst>
            <pc:docMk/>
            <pc:sldMk cId="3056975430" sldId="323"/>
            <ac:spMk id="6" creationId="{00000000-0000-0000-0000-000000000000}"/>
          </ac:spMkLst>
        </pc:spChg>
        <pc:spChg chg="add mod">
          <ac:chgData name="Long, Bruce" userId="S::nblong@uncc.edu::d38e6a49-a0da-4043-a7fa-c8ffa2694c09" providerId="AD" clId="Web-{45DF8C12-CEE7-7CA7-C74C-80727C86340F}" dt="2019-10-08T12:57:55.869" v="117" actId="1076"/>
          <ac:spMkLst>
            <pc:docMk/>
            <pc:sldMk cId="3056975430" sldId="323"/>
            <ac:spMk id="7" creationId="{FBD8068E-170D-43C4-B128-81F47FF79199}"/>
          </ac:spMkLst>
        </pc:spChg>
        <pc:spChg chg="add mod">
          <ac:chgData name="Long, Bruce" userId="S::nblong@uncc.edu::d38e6a49-a0da-4043-a7fa-c8ffa2694c09" providerId="AD" clId="Web-{45DF8C12-CEE7-7CA7-C74C-80727C86340F}" dt="2019-10-08T12:57:55.885" v="118" actId="1076"/>
          <ac:spMkLst>
            <pc:docMk/>
            <pc:sldMk cId="3056975430" sldId="323"/>
            <ac:spMk id="8" creationId="{D2942AD3-7DF1-42A7-8C56-4CE5E78F8C7A}"/>
          </ac:spMkLst>
        </pc:spChg>
        <pc:spChg chg="mod">
          <ac:chgData name="Long, Bruce" userId="S::nblong@uncc.edu::d38e6a49-a0da-4043-a7fa-c8ffa2694c09" providerId="AD" clId="Web-{45DF8C12-CEE7-7CA7-C74C-80727C86340F}" dt="2019-10-08T12:55:11.099" v="88" actId="1076"/>
          <ac:spMkLst>
            <pc:docMk/>
            <pc:sldMk cId="3056975430" sldId="323"/>
            <ac:spMk id="9" creationId="{00000000-0000-0000-0000-000000000000}"/>
          </ac:spMkLst>
        </pc:spChg>
        <pc:spChg chg="mod">
          <ac:chgData name="Long, Bruce" userId="S::nblong@uncc.edu::d38e6a49-a0da-4043-a7fa-c8ffa2694c09" providerId="AD" clId="Web-{45DF8C12-CEE7-7CA7-C74C-80727C86340F}" dt="2019-10-08T12:56:34.648" v="105" actId="1076"/>
          <ac:spMkLst>
            <pc:docMk/>
            <pc:sldMk cId="3056975430" sldId="323"/>
            <ac:spMk id="10" creationId="{00000000-0000-0000-0000-000000000000}"/>
          </ac:spMkLst>
        </pc:spChg>
        <pc:spChg chg="mod">
          <ac:chgData name="Long, Bruce" userId="S::nblong@uncc.edu::d38e6a49-a0da-4043-a7fa-c8ffa2694c09" providerId="AD" clId="Web-{45DF8C12-CEE7-7CA7-C74C-80727C86340F}" dt="2019-10-08T12:56:22.617" v="102" actId="1076"/>
          <ac:spMkLst>
            <pc:docMk/>
            <pc:sldMk cId="3056975430" sldId="323"/>
            <ac:spMk id="11" creationId="{00000000-0000-0000-0000-000000000000}"/>
          </ac:spMkLst>
        </pc:spChg>
        <pc:spChg chg="mod">
          <ac:chgData name="Long, Bruce" userId="S::nblong@uncc.edu::d38e6a49-a0da-4043-a7fa-c8ffa2694c09" providerId="AD" clId="Web-{45DF8C12-CEE7-7CA7-C74C-80727C86340F}" dt="2019-10-08T12:54:51.849" v="84" actId="1076"/>
          <ac:spMkLst>
            <pc:docMk/>
            <pc:sldMk cId="3056975430" sldId="323"/>
            <ac:spMk id="12" creationId="{00000000-0000-0000-0000-000000000000}"/>
          </ac:spMkLst>
        </pc:spChg>
        <pc:spChg chg="mod">
          <ac:chgData name="Long, Bruce" userId="S::nblong@uncc.edu::d38e6a49-a0da-4043-a7fa-c8ffa2694c09" providerId="AD" clId="Web-{45DF8C12-CEE7-7CA7-C74C-80727C86340F}" dt="2019-10-08T12:55:16.006" v="89" actId="14100"/>
          <ac:spMkLst>
            <pc:docMk/>
            <pc:sldMk cId="3056975430" sldId="323"/>
            <ac:spMk id="13" creationId="{00000000-0000-0000-0000-000000000000}"/>
          </ac:spMkLst>
        </pc:spChg>
        <pc:spChg chg="mod">
          <ac:chgData name="Long, Bruce" userId="S::nblong@uncc.edu::d38e6a49-a0da-4043-a7fa-c8ffa2694c09" providerId="AD" clId="Web-{45DF8C12-CEE7-7CA7-C74C-80727C86340F}" dt="2019-10-08T12:56:12.007" v="101" actId="1076"/>
          <ac:spMkLst>
            <pc:docMk/>
            <pc:sldMk cId="3056975430" sldId="323"/>
            <ac:spMk id="14" creationId="{00000000-0000-0000-0000-000000000000}"/>
          </ac:spMkLst>
        </pc:spChg>
        <pc:spChg chg="add mod">
          <ac:chgData name="Long, Bruce" userId="S::nblong@uncc.edu::d38e6a49-a0da-4043-a7fa-c8ffa2694c09" providerId="AD" clId="Web-{45DF8C12-CEE7-7CA7-C74C-80727C86340F}" dt="2019-10-08T12:57:09.993" v="111" actId="1076"/>
          <ac:spMkLst>
            <pc:docMk/>
            <pc:sldMk cId="3056975430" sldId="323"/>
            <ac:spMk id="19" creationId="{72C6614C-9C12-405B-94EA-8A266373686A}"/>
          </ac:spMkLst>
        </pc:spChg>
        <pc:spChg chg="add del mod">
          <ac:chgData name="Long, Bruce" userId="S::nblong@uncc.edu::d38e6a49-a0da-4043-a7fa-c8ffa2694c09" providerId="AD" clId="Web-{45DF8C12-CEE7-7CA7-C74C-80727C86340F}" dt="2019-10-08T12:57:40.291" v="114"/>
          <ac:spMkLst>
            <pc:docMk/>
            <pc:sldMk cId="3056975430" sldId="323"/>
            <ac:spMk id="20" creationId="{8C71829F-6E96-463B-8EBB-BB42D1F0F16F}"/>
          </ac:spMkLst>
        </pc:spChg>
      </pc:sldChg>
      <pc:sldChg chg="del">
        <pc:chgData name="Long, Bruce" userId="S::nblong@uncc.edu::d38e6a49-a0da-4043-a7fa-c8ffa2694c09" providerId="AD" clId="Web-{45DF8C12-CEE7-7CA7-C74C-80727C86340F}" dt="2019-10-08T12:54:05.691" v="83"/>
        <pc:sldMkLst>
          <pc:docMk/>
          <pc:sldMk cId="2020286114" sldId="324"/>
        </pc:sldMkLst>
      </pc:sldChg>
      <pc:sldChg chg="del">
        <pc:chgData name="Long, Bruce" userId="S::nblong@uncc.edu::d38e6a49-a0da-4043-a7fa-c8ffa2694c09" providerId="AD" clId="Web-{45DF8C12-CEE7-7CA7-C74C-80727C86340F}" dt="2019-10-08T12:54:05.691" v="82"/>
        <pc:sldMkLst>
          <pc:docMk/>
          <pc:sldMk cId="2675810081" sldId="325"/>
        </pc:sldMkLst>
      </pc:sldChg>
      <pc:sldChg chg="del">
        <pc:chgData name="Long, Bruce" userId="S::nblong@uncc.edu::d38e6a49-a0da-4043-a7fa-c8ffa2694c09" providerId="AD" clId="Web-{45DF8C12-CEE7-7CA7-C74C-80727C86340F}" dt="2019-10-08T12:54:05.691" v="81"/>
        <pc:sldMkLst>
          <pc:docMk/>
          <pc:sldMk cId="4083799912" sldId="326"/>
        </pc:sldMkLst>
      </pc:sldChg>
      <pc:sldChg chg="del">
        <pc:chgData name="Long, Bruce" userId="S::nblong@uncc.edu::d38e6a49-a0da-4043-a7fa-c8ffa2694c09" providerId="AD" clId="Web-{45DF8C12-CEE7-7CA7-C74C-80727C86340F}" dt="2019-10-08T12:54:05.676" v="80"/>
        <pc:sldMkLst>
          <pc:docMk/>
          <pc:sldMk cId="3290147427" sldId="327"/>
        </pc:sldMkLst>
      </pc:sldChg>
      <pc:sldChg chg="del">
        <pc:chgData name="Long, Bruce" userId="S::nblong@uncc.edu::d38e6a49-a0da-4043-a7fa-c8ffa2694c09" providerId="AD" clId="Web-{45DF8C12-CEE7-7CA7-C74C-80727C86340F}" dt="2019-10-08T12:54:05.676" v="79"/>
        <pc:sldMkLst>
          <pc:docMk/>
          <pc:sldMk cId="457734752" sldId="329"/>
        </pc:sldMkLst>
      </pc:sldChg>
      <pc:sldChg chg="del">
        <pc:chgData name="Long, Bruce" userId="S::nblong@uncc.edu::d38e6a49-a0da-4043-a7fa-c8ffa2694c09" providerId="AD" clId="Web-{45DF8C12-CEE7-7CA7-C74C-80727C86340F}" dt="2019-10-08T12:54:05.676" v="76"/>
        <pc:sldMkLst>
          <pc:docMk/>
          <pc:sldMk cId="2333933762" sldId="331"/>
        </pc:sldMkLst>
      </pc:sldChg>
      <pc:sldChg chg="del">
        <pc:chgData name="Long, Bruce" userId="S::nblong@uncc.edu::d38e6a49-a0da-4043-a7fa-c8ffa2694c09" providerId="AD" clId="Web-{45DF8C12-CEE7-7CA7-C74C-80727C86340F}" dt="2019-10-08T12:54:05.676" v="75"/>
        <pc:sldMkLst>
          <pc:docMk/>
          <pc:sldMk cId="1344336172" sldId="332"/>
        </pc:sldMkLst>
      </pc:sldChg>
      <pc:sldChg chg="del">
        <pc:chgData name="Long, Bruce" userId="S::nblong@uncc.edu::d38e6a49-a0da-4043-a7fa-c8ffa2694c09" providerId="AD" clId="Web-{45DF8C12-CEE7-7CA7-C74C-80727C86340F}" dt="2019-10-08T12:54:05.676" v="74"/>
        <pc:sldMkLst>
          <pc:docMk/>
          <pc:sldMk cId="3244904266" sldId="333"/>
        </pc:sldMkLst>
      </pc:sldChg>
      <pc:sldChg chg="del">
        <pc:chgData name="Long, Bruce" userId="S::nblong@uncc.edu::d38e6a49-a0da-4043-a7fa-c8ffa2694c09" providerId="AD" clId="Web-{45DF8C12-CEE7-7CA7-C74C-80727C86340F}" dt="2019-10-08T12:54:05.660" v="71"/>
        <pc:sldMkLst>
          <pc:docMk/>
          <pc:sldMk cId="531050104" sldId="334"/>
        </pc:sldMkLst>
      </pc:sldChg>
      <pc:sldChg chg="del">
        <pc:chgData name="Long, Bruce" userId="S::nblong@uncc.edu::d38e6a49-a0da-4043-a7fa-c8ffa2694c09" providerId="AD" clId="Web-{45DF8C12-CEE7-7CA7-C74C-80727C86340F}" dt="2019-10-08T12:54:05.660" v="70"/>
        <pc:sldMkLst>
          <pc:docMk/>
          <pc:sldMk cId="4104270211" sldId="335"/>
        </pc:sldMkLst>
      </pc:sldChg>
      <pc:sldChg chg="del">
        <pc:chgData name="Long, Bruce" userId="S::nblong@uncc.edu::d38e6a49-a0da-4043-a7fa-c8ffa2694c09" providerId="AD" clId="Web-{45DF8C12-CEE7-7CA7-C74C-80727C86340F}" dt="2019-10-08T12:54:05.629" v="53"/>
        <pc:sldMkLst>
          <pc:docMk/>
          <pc:sldMk cId="634772400" sldId="343"/>
        </pc:sldMkLst>
      </pc:sldChg>
    </pc:docChg>
  </pc:docChgLst>
  <pc:docChgLst>
    <pc:chgData name="Bruce Long" userId="d38e6a49-a0da-4043-a7fa-c8ffa2694c09" providerId="ADAL" clId="{91EBF6FF-CB65-4200-81EE-8024EFBFA9AC}"/>
    <pc:docChg chg="custSel addSld modSld modNotesMaster">
      <pc:chgData name="Bruce Long" userId="d38e6a49-a0da-4043-a7fa-c8ffa2694c09" providerId="ADAL" clId="{91EBF6FF-CB65-4200-81EE-8024EFBFA9AC}" dt="2019-10-08T13:45:39.897" v="16" actId="478"/>
      <pc:docMkLst>
        <pc:docMk/>
      </pc:docMkLst>
      <pc:sldChg chg="modNotes">
        <pc:chgData name="Bruce Long" userId="d38e6a49-a0da-4043-a7fa-c8ffa2694c09" providerId="ADAL" clId="{91EBF6FF-CB65-4200-81EE-8024EFBFA9AC}" dt="2019-10-08T13:18:26.155" v="12"/>
        <pc:sldMkLst>
          <pc:docMk/>
          <pc:sldMk cId="3721810185" sldId="309"/>
        </pc:sldMkLst>
      </pc:sldChg>
      <pc:sldChg chg="modSp">
        <pc:chgData name="Bruce Long" userId="d38e6a49-a0da-4043-a7fa-c8ffa2694c09" providerId="ADAL" clId="{91EBF6FF-CB65-4200-81EE-8024EFBFA9AC}" dt="2019-10-08T13:04:47.746" v="11" actId="20577"/>
        <pc:sldMkLst>
          <pc:docMk/>
          <pc:sldMk cId="3056975430" sldId="323"/>
        </pc:sldMkLst>
        <pc:spChg chg="mod">
          <ac:chgData name="Bruce Long" userId="d38e6a49-a0da-4043-a7fa-c8ffa2694c09" providerId="ADAL" clId="{91EBF6FF-CB65-4200-81EE-8024EFBFA9AC}" dt="2019-10-08T13:04:01.552" v="3" actId="14100"/>
          <ac:spMkLst>
            <pc:docMk/>
            <pc:sldMk cId="3056975430" sldId="323"/>
            <ac:spMk id="10" creationId="{00000000-0000-0000-0000-000000000000}"/>
          </ac:spMkLst>
        </pc:spChg>
        <pc:spChg chg="mod">
          <ac:chgData name="Bruce Long" userId="d38e6a49-a0da-4043-a7fa-c8ffa2694c09" providerId="ADAL" clId="{91EBF6FF-CB65-4200-81EE-8024EFBFA9AC}" dt="2019-10-08T13:04:47.746" v="11" actId="20577"/>
          <ac:spMkLst>
            <pc:docMk/>
            <pc:sldMk cId="3056975430" sldId="323"/>
            <ac:spMk id="15" creationId="{00000000-0000-0000-0000-000000000000}"/>
          </ac:spMkLst>
        </pc:spChg>
        <pc:spChg chg="mod">
          <ac:chgData name="Bruce Long" userId="d38e6a49-a0da-4043-a7fa-c8ffa2694c09" providerId="ADAL" clId="{91EBF6FF-CB65-4200-81EE-8024EFBFA9AC}" dt="2019-10-08T13:03:56.217" v="1" actId="14100"/>
          <ac:spMkLst>
            <pc:docMk/>
            <pc:sldMk cId="3056975430" sldId="323"/>
            <ac:spMk id="19" creationId="{72C6614C-9C12-405B-94EA-8A266373686A}"/>
          </ac:spMkLst>
        </pc:spChg>
      </pc:sldChg>
      <pc:sldChg chg="delSp add delAnim">
        <pc:chgData name="Bruce Long" userId="d38e6a49-a0da-4043-a7fa-c8ffa2694c09" providerId="ADAL" clId="{91EBF6FF-CB65-4200-81EE-8024EFBFA9AC}" dt="2019-10-08T13:38:22.120" v="14" actId="478"/>
        <pc:sldMkLst>
          <pc:docMk/>
          <pc:sldMk cId="1178505054" sldId="330"/>
        </pc:sldMkLst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3" creationId="{A431113B-1341-44D7-96DE-C3264E15FB51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5" creationId="{FB547C61-D284-41D0-8F70-D8CAB32128A8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7" creationId="{BF85F330-F153-4B9C-B0BE-3550DDB85D02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9" creationId="{AA5E6E41-42EF-4356-88D0-6387A8AA1189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11" creationId="{56240D9B-34CE-4CF2-A612-CA9A589B8512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13" creationId="{4CEB5E9C-55FB-4B97-AB47-5816DC3ADC40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15" creationId="{1F81D167-2D00-47A5-9788-B756F6C8568C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17" creationId="{81FA97DD-11E3-42CE-8F97-0C57435A3417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19" creationId="{D471EED4-EFD4-4C1F-A15C-12B291CD34A9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21" creationId="{C0615515-8C3A-408D-A410-2127D56EEF0E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22" creationId="{2C70C8F5-78A1-4C21-A12C-46C8C71DCAA7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24" creationId="{82393FCD-04C4-41D6-8AEE-58CB41D5D31E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26" creationId="{C83C99F8-466B-433A-9B68-DBF5E3AAAF59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28" creationId="{05D544C3-4D7E-4FC1-9340-C79FC6138DE5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30" creationId="{D674BAE4-2930-47A6-97B9-7B7FD8A5221A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32" creationId="{747A9829-F764-448F-85E2-7A672FF925D4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34" creationId="{E2F984DE-9D7A-4197-A0EB-02A329A82EF7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36" creationId="{281F7D3C-1C53-42D5-92C6-2A548DBABDE4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38" creationId="{02C1878C-DBF1-427F-A2DE-E0EB6D756465}"/>
          </ac:spMkLst>
        </pc:spChg>
        <pc:spChg chg="del">
          <ac:chgData name="Bruce Long" userId="d38e6a49-a0da-4043-a7fa-c8ffa2694c09" providerId="ADAL" clId="{91EBF6FF-CB65-4200-81EE-8024EFBFA9AC}" dt="2019-10-08T13:38:22.120" v="14" actId="478"/>
          <ac:spMkLst>
            <pc:docMk/>
            <pc:sldMk cId="1178505054" sldId="330"/>
            <ac:spMk id="40" creationId="{0899C34C-58D3-44D6-8048-92C6A3BCF40D}"/>
          </ac:spMkLst>
        </pc:spChg>
      </pc:sldChg>
      <pc:sldChg chg="delSp add delAnim">
        <pc:chgData name="Bruce Long" userId="d38e6a49-a0da-4043-a7fa-c8ffa2694c09" providerId="ADAL" clId="{91EBF6FF-CB65-4200-81EE-8024EFBFA9AC}" dt="2019-10-08T13:45:39.897" v="16" actId="478"/>
        <pc:sldMkLst>
          <pc:docMk/>
          <pc:sldMk cId="1021826670" sldId="331"/>
        </pc:sldMkLst>
        <pc:spChg chg="del">
          <ac:chgData name="Bruce Long" userId="d38e6a49-a0da-4043-a7fa-c8ffa2694c09" providerId="ADAL" clId="{91EBF6FF-CB65-4200-81EE-8024EFBFA9AC}" dt="2019-10-08T13:45:39.897" v="16" actId="478"/>
          <ac:spMkLst>
            <pc:docMk/>
            <pc:sldMk cId="1021826670" sldId="331"/>
            <ac:spMk id="60" creationId="{0A448C1E-0DE2-4B02-845B-8A4AE7B511B5}"/>
          </ac:spMkLst>
        </pc:spChg>
        <pc:spChg chg="del">
          <ac:chgData name="Bruce Long" userId="d38e6a49-a0da-4043-a7fa-c8ffa2694c09" providerId="ADAL" clId="{91EBF6FF-CB65-4200-81EE-8024EFBFA9AC}" dt="2019-10-08T13:45:39.897" v="16" actId="478"/>
          <ac:spMkLst>
            <pc:docMk/>
            <pc:sldMk cId="1021826670" sldId="331"/>
            <ac:spMk id="62" creationId="{7978DECB-1382-4723-AB94-9EE759316DF3}"/>
          </ac:spMkLst>
        </pc:spChg>
        <pc:spChg chg="del">
          <ac:chgData name="Bruce Long" userId="d38e6a49-a0da-4043-a7fa-c8ffa2694c09" providerId="ADAL" clId="{91EBF6FF-CB65-4200-81EE-8024EFBFA9AC}" dt="2019-10-08T13:45:39.897" v="16" actId="478"/>
          <ac:spMkLst>
            <pc:docMk/>
            <pc:sldMk cId="1021826670" sldId="331"/>
            <ac:spMk id="64" creationId="{DAD397A6-A26B-48D3-A5A2-F6A22A1E4D7F}"/>
          </ac:spMkLst>
        </pc:spChg>
        <pc:spChg chg="del">
          <ac:chgData name="Bruce Long" userId="d38e6a49-a0da-4043-a7fa-c8ffa2694c09" providerId="ADAL" clId="{91EBF6FF-CB65-4200-81EE-8024EFBFA9AC}" dt="2019-10-08T13:45:39.897" v="16" actId="478"/>
          <ac:spMkLst>
            <pc:docMk/>
            <pc:sldMk cId="1021826670" sldId="331"/>
            <ac:spMk id="66" creationId="{4598ECF1-0647-4342-9021-D41C502FD6F6}"/>
          </ac:spMkLst>
        </pc:spChg>
        <pc:spChg chg="del">
          <ac:chgData name="Bruce Long" userId="d38e6a49-a0da-4043-a7fa-c8ffa2694c09" providerId="ADAL" clId="{91EBF6FF-CB65-4200-81EE-8024EFBFA9AC}" dt="2019-10-08T13:45:39.897" v="16" actId="478"/>
          <ac:spMkLst>
            <pc:docMk/>
            <pc:sldMk cId="1021826670" sldId="331"/>
            <ac:spMk id="68" creationId="{60FFEC1B-ABDB-4EE7-8CD3-7538CB633336}"/>
          </ac:spMkLst>
        </pc:spChg>
        <pc:spChg chg="del">
          <ac:chgData name="Bruce Long" userId="d38e6a49-a0da-4043-a7fa-c8ffa2694c09" providerId="ADAL" clId="{91EBF6FF-CB65-4200-81EE-8024EFBFA9AC}" dt="2019-10-08T13:45:39.897" v="16" actId="478"/>
          <ac:spMkLst>
            <pc:docMk/>
            <pc:sldMk cId="1021826670" sldId="331"/>
            <ac:spMk id="70" creationId="{0AB29631-CB3E-41CC-875F-FE85F377F64A}"/>
          </ac:spMkLst>
        </pc:spChg>
        <pc:spChg chg="del">
          <ac:chgData name="Bruce Long" userId="d38e6a49-a0da-4043-a7fa-c8ffa2694c09" providerId="ADAL" clId="{91EBF6FF-CB65-4200-81EE-8024EFBFA9AC}" dt="2019-10-08T13:45:39.897" v="16" actId="478"/>
          <ac:spMkLst>
            <pc:docMk/>
            <pc:sldMk cId="1021826670" sldId="331"/>
            <ac:spMk id="72" creationId="{88C13C22-0A74-410B-B513-E9977E473258}"/>
          </ac:spMkLst>
        </pc:spChg>
        <pc:spChg chg="del">
          <ac:chgData name="Bruce Long" userId="d38e6a49-a0da-4043-a7fa-c8ffa2694c09" providerId="ADAL" clId="{91EBF6FF-CB65-4200-81EE-8024EFBFA9AC}" dt="2019-10-08T13:45:39.897" v="16" actId="478"/>
          <ac:spMkLst>
            <pc:docMk/>
            <pc:sldMk cId="1021826670" sldId="331"/>
            <ac:spMk id="74" creationId="{5891267F-5888-4C33-A919-64E0B93EB890}"/>
          </ac:spMkLst>
        </pc:spChg>
        <pc:spChg chg="del">
          <ac:chgData name="Bruce Long" userId="d38e6a49-a0da-4043-a7fa-c8ffa2694c09" providerId="ADAL" clId="{91EBF6FF-CB65-4200-81EE-8024EFBFA9AC}" dt="2019-10-08T13:45:39.897" v="16" actId="478"/>
          <ac:spMkLst>
            <pc:docMk/>
            <pc:sldMk cId="1021826670" sldId="331"/>
            <ac:spMk id="76" creationId="{3211E750-1060-459E-959A-8D2362D0361A}"/>
          </ac:spMkLst>
        </pc:spChg>
        <pc:spChg chg="del">
          <ac:chgData name="Bruce Long" userId="d38e6a49-a0da-4043-a7fa-c8ffa2694c09" providerId="ADAL" clId="{91EBF6FF-CB65-4200-81EE-8024EFBFA9AC}" dt="2019-10-08T13:45:39.897" v="16" actId="478"/>
          <ac:spMkLst>
            <pc:docMk/>
            <pc:sldMk cId="1021826670" sldId="331"/>
            <ac:spMk id="78" creationId="{012DFB95-1EEB-45AB-ACD1-497E70227B70}"/>
          </ac:spMkLst>
        </pc:spChg>
      </pc:sldChg>
    </pc:docChg>
  </pc:docChgLst>
  <pc:docChgLst>
    <pc:chgData name="Long, Bruce" userId="S::nblong@uncc.edu::d38e6a49-a0da-4043-a7fa-c8ffa2694c09" providerId="AD" clId="Web-{6EFED19D-6F5F-54A8-8D2C-B862B1CAE9AD}"/>
    <pc:docChg chg="addSld modSld">
      <pc:chgData name="Long, Bruce" userId="S::nblong@uncc.edu::d38e6a49-a0da-4043-a7fa-c8ffa2694c09" providerId="AD" clId="Web-{6EFED19D-6F5F-54A8-8D2C-B862B1CAE9AD}" dt="2019-10-08T13:16:13.946" v="158" actId="1076"/>
      <pc:docMkLst>
        <pc:docMk/>
      </pc:docMkLst>
      <pc:sldChg chg="addSp delSp modSp addAnim delAnim">
        <pc:chgData name="Long, Bruce" userId="S::nblong@uncc.edu::d38e6a49-a0da-4043-a7fa-c8ffa2694c09" providerId="AD" clId="Web-{6EFED19D-6F5F-54A8-8D2C-B862B1CAE9AD}" dt="2019-10-08T13:14:16.180" v="126"/>
        <pc:sldMkLst>
          <pc:docMk/>
          <pc:sldMk cId="3056975430" sldId="323"/>
        </pc:sldMkLst>
        <pc:spChg chg="add del mod">
          <ac:chgData name="Long, Bruce" userId="S::nblong@uncc.edu::d38e6a49-a0da-4043-a7fa-c8ffa2694c09" providerId="AD" clId="Web-{6EFED19D-6F5F-54A8-8D2C-B862B1CAE9AD}" dt="2019-10-08T13:14:16.180" v="126"/>
          <ac:spMkLst>
            <pc:docMk/>
            <pc:sldMk cId="3056975430" sldId="323"/>
            <ac:spMk id="16" creationId="{86C8D329-CB6C-4AD7-9F8D-D4EB7CE0603A}"/>
          </ac:spMkLst>
        </pc:spChg>
        <pc:spChg chg="add del mod">
          <ac:chgData name="Long, Bruce" userId="S::nblong@uncc.edu::d38e6a49-a0da-4043-a7fa-c8ffa2694c09" providerId="AD" clId="Web-{6EFED19D-6F5F-54A8-8D2C-B862B1CAE9AD}" dt="2019-10-08T13:14:16.180" v="125"/>
          <ac:spMkLst>
            <pc:docMk/>
            <pc:sldMk cId="3056975430" sldId="323"/>
            <ac:spMk id="18" creationId="{5D529F8F-D98D-4F4D-9D97-4253C6B420EA}"/>
          </ac:spMkLst>
        </pc:spChg>
      </pc:sldChg>
      <pc:sldChg chg="addSp delSp modSp new addAnim delAnim">
        <pc:chgData name="Long, Bruce" userId="S::nblong@uncc.edu::d38e6a49-a0da-4043-a7fa-c8ffa2694c09" providerId="AD" clId="Web-{6EFED19D-6F5F-54A8-8D2C-B862B1CAE9AD}" dt="2019-10-08T13:16:13.946" v="158" actId="1076"/>
        <pc:sldMkLst>
          <pc:docMk/>
          <pc:sldMk cId="536757701" sldId="329"/>
        </pc:sldMkLst>
        <pc:spChg chg="add mod">
          <ac:chgData name="Long, Bruce" userId="S::nblong@uncc.edu::d38e6a49-a0da-4043-a7fa-c8ffa2694c09" providerId="AD" clId="Web-{6EFED19D-6F5F-54A8-8D2C-B862B1CAE9AD}" dt="2019-10-08T13:13:43.367" v="91" actId="1076"/>
          <ac:spMkLst>
            <pc:docMk/>
            <pc:sldMk cId="536757701" sldId="329"/>
            <ac:spMk id="3" creationId="{A431113B-1341-44D7-96DE-C3264E15FB51}"/>
          </ac:spMkLst>
        </pc:spChg>
        <pc:spChg chg="add mod">
          <ac:chgData name="Long, Bruce" userId="S::nblong@uncc.edu::d38e6a49-a0da-4043-a7fa-c8ffa2694c09" providerId="AD" clId="Web-{6EFED19D-6F5F-54A8-8D2C-B862B1CAE9AD}" dt="2019-10-08T13:13:43.383" v="92" actId="1076"/>
          <ac:spMkLst>
            <pc:docMk/>
            <pc:sldMk cId="536757701" sldId="329"/>
            <ac:spMk id="5" creationId="{FB547C61-D284-41D0-8F70-D8CAB32128A8}"/>
          </ac:spMkLst>
        </pc:spChg>
        <pc:spChg chg="add mod">
          <ac:chgData name="Long, Bruce" userId="S::nblong@uncc.edu::d38e6a49-a0da-4043-a7fa-c8ffa2694c09" providerId="AD" clId="Web-{6EFED19D-6F5F-54A8-8D2C-B862B1CAE9AD}" dt="2019-10-08T13:13:43.399" v="93" actId="1076"/>
          <ac:spMkLst>
            <pc:docMk/>
            <pc:sldMk cId="536757701" sldId="329"/>
            <ac:spMk id="7" creationId="{BF85F330-F153-4B9C-B0BE-3550DDB85D02}"/>
          </ac:spMkLst>
        </pc:spChg>
        <pc:spChg chg="add mod">
          <ac:chgData name="Long, Bruce" userId="S::nblong@uncc.edu::d38e6a49-a0da-4043-a7fa-c8ffa2694c09" providerId="AD" clId="Web-{6EFED19D-6F5F-54A8-8D2C-B862B1CAE9AD}" dt="2019-10-08T13:13:43.414" v="94" actId="1076"/>
          <ac:spMkLst>
            <pc:docMk/>
            <pc:sldMk cId="536757701" sldId="329"/>
            <ac:spMk id="9" creationId="{AA5E6E41-42EF-4356-88D0-6387A8AA1189}"/>
          </ac:spMkLst>
        </pc:spChg>
        <pc:spChg chg="add mod">
          <ac:chgData name="Long, Bruce" userId="S::nblong@uncc.edu::d38e6a49-a0da-4043-a7fa-c8ffa2694c09" providerId="AD" clId="Web-{6EFED19D-6F5F-54A8-8D2C-B862B1CAE9AD}" dt="2019-10-08T13:13:43.414" v="95" actId="1076"/>
          <ac:spMkLst>
            <pc:docMk/>
            <pc:sldMk cId="536757701" sldId="329"/>
            <ac:spMk id="11" creationId="{56240D9B-34CE-4CF2-A612-CA9A589B8512}"/>
          </ac:spMkLst>
        </pc:spChg>
        <pc:spChg chg="add mod">
          <ac:chgData name="Long, Bruce" userId="S::nblong@uncc.edu::d38e6a49-a0da-4043-a7fa-c8ffa2694c09" providerId="AD" clId="Web-{6EFED19D-6F5F-54A8-8D2C-B862B1CAE9AD}" dt="2019-10-08T13:13:43.430" v="96" actId="1076"/>
          <ac:spMkLst>
            <pc:docMk/>
            <pc:sldMk cId="536757701" sldId="329"/>
            <ac:spMk id="13" creationId="{4CEB5E9C-55FB-4B97-AB47-5816DC3ADC40}"/>
          </ac:spMkLst>
        </pc:spChg>
        <pc:spChg chg="add mod">
          <ac:chgData name="Long, Bruce" userId="S::nblong@uncc.edu::d38e6a49-a0da-4043-a7fa-c8ffa2694c09" providerId="AD" clId="Web-{6EFED19D-6F5F-54A8-8D2C-B862B1CAE9AD}" dt="2019-10-08T13:13:43.446" v="97" actId="1076"/>
          <ac:spMkLst>
            <pc:docMk/>
            <pc:sldMk cId="536757701" sldId="329"/>
            <ac:spMk id="15" creationId="{1F81D167-2D00-47A5-9788-B756F6C8568C}"/>
          </ac:spMkLst>
        </pc:spChg>
        <pc:spChg chg="add mod">
          <ac:chgData name="Long, Bruce" userId="S::nblong@uncc.edu::d38e6a49-a0da-4043-a7fa-c8ffa2694c09" providerId="AD" clId="Web-{6EFED19D-6F5F-54A8-8D2C-B862B1CAE9AD}" dt="2019-10-08T13:13:43.462" v="98" actId="1076"/>
          <ac:spMkLst>
            <pc:docMk/>
            <pc:sldMk cId="536757701" sldId="329"/>
            <ac:spMk id="17" creationId="{81FA97DD-11E3-42CE-8F97-0C57435A3417}"/>
          </ac:spMkLst>
        </pc:spChg>
        <pc:spChg chg="add mod">
          <ac:chgData name="Long, Bruce" userId="S::nblong@uncc.edu::d38e6a49-a0da-4043-a7fa-c8ffa2694c09" providerId="AD" clId="Web-{6EFED19D-6F5F-54A8-8D2C-B862B1CAE9AD}" dt="2019-10-08T13:13:43.477" v="99" actId="1076"/>
          <ac:spMkLst>
            <pc:docMk/>
            <pc:sldMk cId="536757701" sldId="329"/>
            <ac:spMk id="19" creationId="{D471EED4-EFD4-4C1F-A15C-12B291CD34A9}"/>
          </ac:spMkLst>
        </pc:spChg>
        <pc:spChg chg="add mod">
          <ac:chgData name="Long, Bruce" userId="S::nblong@uncc.edu::d38e6a49-a0da-4043-a7fa-c8ffa2694c09" providerId="AD" clId="Web-{6EFED19D-6F5F-54A8-8D2C-B862B1CAE9AD}" dt="2019-10-08T13:13:43.508" v="100" actId="1076"/>
          <ac:spMkLst>
            <pc:docMk/>
            <pc:sldMk cId="536757701" sldId="329"/>
            <ac:spMk id="21" creationId="{C0615515-8C3A-408D-A410-2127D56EEF0E}"/>
          </ac:spMkLst>
        </pc:spChg>
        <pc:spChg chg="add mod">
          <ac:chgData name="Long, Bruce" userId="S::nblong@uncc.edu::d38e6a49-a0da-4043-a7fa-c8ffa2694c09" providerId="AD" clId="Web-{6EFED19D-6F5F-54A8-8D2C-B862B1CAE9AD}" dt="2019-10-08T13:13:43.508" v="101" actId="1076"/>
          <ac:spMkLst>
            <pc:docMk/>
            <pc:sldMk cId="536757701" sldId="329"/>
            <ac:spMk id="22" creationId="{2C70C8F5-78A1-4C21-A12C-46C8C71DCAA7}"/>
          </ac:spMkLst>
        </pc:spChg>
        <pc:spChg chg="add mod">
          <ac:chgData name="Long, Bruce" userId="S::nblong@uncc.edu::d38e6a49-a0da-4043-a7fa-c8ffa2694c09" providerId="AD" clId="Web-{6EFED19D-6F5F-54A8-8D2C-B862B1CAE9AD}" dt="2019-10-08T13:13:43.524" v="102" actId="1076"/>
          <ac:spMkLst>
            <pc:docMk/>
            <pc:sldMk cId="536757701" sldId="329"/>
            <ac:spMk id="24" creationId="{82393FCD-04C4-41D6-8AEE-58CB41D5D31E}"/>
          </ac:spMkLst>
        </pc:spChg>
        <pc:spChg chg="add mod">
          <ac:chgData name="Long, Bruce" userId="S::nblong@uncc.edu::d38e6a49-a0da-4043-a7fa-c8ffa2694c09" providerId="AD" clId="Web-{6EFED19D-6F5F-54A8-8D2C-B862B1CAE9AD}" dt="2019-10-08T13:13:43.539" v="103" actId="1076"/>
          <ac:spMkLst>
            <pc:docMk/>
            <pc:sldMk cId="536757701" sldId="329"/>
            <ac:spMk id="26" creationId="{C83C99F8-466B-433A-9B68-DBF5E3AAAF59}"/>
          </ac:spMkLst>
        </pc:spChg>
        <pc:spChg chg="add mod">
          <ac:chgData name="Long, Bruce" userId="S::nblong@uncc.edu::d38e6a49-a0da-4043-a7fa-c8ffa2694c09" providerId="AD" clId="Web-{6EFED19D-6F5F-54A8-8D2C-B862B1CAE9AD}" dt="2019-10-08T13:13:43.555" v="104" actId="1076"/>
          <ac:spMkLst>
            <pc:docMk/>
            <pc:sldMk cId="536757701" sldId="329"/>
            <ac:spMk id="28" creationId="{05D544C3-4D7E-4FC1-9340-C79FC6138DE5}"/>
          </ac:spMkLst>
        </pc:spChg>
        <pc:spChg chg="add mod">
          <ac:chgData name="Long, Bruce" userId="S::nblong@uncc.edu::d38e6a49-a0da-4043-a7fa-c8ffa2694c09" providerId="AD" clId="Web-{6EFED19D-6F5F-54A8-8D2C-B862B1CAE9AD}" dt="2019-10-08T13:13:43.571" v="105" actId="1076"/>
          <ac:spMkLst>
            <pc:docMk/>
            <pc:sldMk cId="536757701" sldId="329"/>
            <ac:spMk id="30" creationId="{D674BAE4-2930-47A6-97B9-7B7FD8A5221A}"/>
          </ac:spMkLst>
        </pc:spChg>
        <pc:spChg chg="add mod">
          <ac:chgData name="Long, Bruce" userId="S::nblong@uncc.edu::d38e6a49-a0da-4043-a7fa-c8ffa2694c09" providerId="AD" clId="Web-{6EFED19D-6F5F-54A8-8D2C-B862B1CAE9AD}" dt="2019-10-08T13:13:43.586" v="106" actId="1076"/>
          <ac:spMkLst>
            <pc:docMk/>
            <pc:sldMk cId="536757701" sldId="329"/>
            <ac:spMk id="32" creationId="{747A9829-F764-448F-85E2-7A672FF925D4}"/>
          </ac:spMkLst>
        </pc:spChg>
        <pc:spChg chg="add mod">
          <ac:chgData name="Long, Bruce" userId="S::nblong@uncc.edu::d38e6a49-a0da-4043-a7fa-c8ffa2694c09" providerId="AD" clId="Web-{6EFED19D-6F5F-54A8-8D2C-B862B1CAE9AD}" dt="2019-10-08T13:13:43.602" v="107" actId="1076"/>
          <ac:spMkLst>
            <pc:docMk/>
            <pc:sldMk cId="536757701" sldId="329"/>
            <ac:spMk id="34" creationId="{E2F984DE-9D7A-4197-A0EB-02A329A82EF7}"/>
          </ac:spMkLst>
        </pc:spChg>
        <pc:spChg chg="add mod">
          <ac:chgData name="Long, Bruce" userId="S::nblong@uncc.edu::d38e6a49-a0da-4043-a7fa-c8ffa2694c09" providerId="AD" clId="Web-{6EFED19D-6F5F-54A8-8D2C-B862B1CAE9AD}" dt="2019-10-08T13:13:43.617" v="108" actId="1076"/>
          <ac:spMkLst>
            <pc:docMk/>
            <pc:sldMk cId="536757701" sldId="329"/>
            <ac:spMk id="36" creationId="{281F7D3C-1C53-42D5-92C6-2A548DBABDE4}"/>
          </ac:spMkLst>
        </pc:spChg>
        <pc:spChg chg="add mod">
          <ac:chgData name="Long, Bruce" userId="S::nblong@uncc.edu::d38e6a49-a0da-4043-a7fa-c8ffa2694c09" providerId="AD" clId="Web-{6EFED19D-6F5F-54A8-8D2C-B862B1CAE9AD}" dt="2019-10-08T13:13:43.634" v="109" actId="1076"/>
          <ac:spMkLst>
            <pc:docMk/>
            <pc:sldMk cId="536757701" sldId="329"/>
            <ac:spMk id="38" creationId="{02C1878C-DBF1-427F-A2DE-E0EB6D756465}"/>
          </ac:spMkLst>
        </pc:spChg>
        <pc:spChg chg="add mod">
          <ac:chgData name="Long, Bruce" userId="S::nblong@uncc.edu::d38e6a49-a0da-4043-a7fa-c8ffa2694c09" providerId="AD" clId="Web-{6EFED19D-6F5F-54A8-8D2C-B862B1CAE9AD}" dt="2019-10-08T13:13:43.649" v="110" actId="1076"/>
          <ac:spMkLst>
            <pc:docMk/>
            <pc:sldMk cId="536757701" sldId="329"/>
            <ac:spMk id="40" creationId="{0899C34C-58D3-44D6-8048-92C6A3BCF40D}"/>
          </ac:spMkLst>
        </pc:spChg>
        <pc:spChg chg="add del mod">
          <ac:chgData name="Long, Bruce" userId="S::nblong@uncc.edu::d38e6a49-a0da-4043-a7fa-c8ffa2694c09" providerId="AD" clId="Web-{6EFED19D-6F5F-54A8-8D2C-B862B1CAE9AD}" dt="2019-10-08T13:13:28.836" v="70"/>
          <ac:spMkLst>
            <pc:docMk/>
            <pc:sldMk cId="536757701" sldId="329"/>
            <ac:spMk id="41" creationId="{152230AD-24EF-4FED-8A34-5C62CD2BD2EF}"/>
          </ac:spMkLst>
        </pc:spChg>
        <pc:spChg chg="add del mod">
          <ac:chgData name="Long, Bruce" userId="S::nblong@uncc.edu::d38e6a49-a0da-4043-a7fa-c8ffa2694c09" providerId="AD" clId="Web-{6EFED19D-6F5F-54A8-8D2C-B862B1CAE9AD}" dt="2019-10-08T13:13:28.836" v="69"/>
          <ac:spMkLst>
            <pc:docMk/>
            <pc:sldMk cId="536757701" sldId="329"/>
            <ac:spMk id="43" creationId="{70073EBF-EC94-453E-B2CB-6B8F0A9F1DF7}"/>
          </ac:spMkLst>
        </pc:spChg>
        <pc:spChg chg="add del mod">
          <ac:chgData name="Long, Bruce" userId="S::nblong@uncc.edu::d38e6a49-a0da-4043-a7fa-c8ffa2694c09" providerId="AD" clId="Web-{6EFED19D-6F5F-54A8-8D2C-B862B1CAE9AD}" dt="2019-10-08T13:13:28.836" v="68"/>
          <ac:spMkLst>
            <pc:docMk/>
            <pc:sldMk cId="536757701" sldId="329"/>
            <ac:spMk id="45" creationId="{EB1149D5-506E-454C-8105-54375E97C5EA}"/>
          </ac:spMkLst>
        </pc:spChg>
        <pc:spChg chg="add del mod">
          <ac:chgData name="Long, Bruce" userId="S::nblong@uncc.edu::d38e6a49-a0da-4043-a7fa-c8ffa2694c09" providerId="AD" clId="Web-{6EFED19D-6F5F-54A8-8D2C-B862B1CAE9AD}" dt="2019-10-08T13:13:28.836" v="67"/>
          <ac:spMkLst>
            <pc:docMk/>
            <pc:sldMk cId="536757701" sldId="329"/>
            <ac:spMk id="47" creationId="{3844118F-7E04-499F-AEDE-DDE80670EE4E}"/>
          </ac:spMkLst>
        </pc:spChg>
        <pc:spChg chg="add del mod">
          <ac:chgData name="Long, Bruce" userId="S::nblong@uncc.edu::d38e6a49-a0da-4043-a7fa-c8ffa2694c09" providerId="AD" clId="Web-{6EFED19D-6F5F-54A8-8D2C-B862B1CAE9AD}" dt="2019-10-08T13:13:28.836" v="66"/>
          <ac:spMkLst>
            <pc:docMk/>
            <pc:sldMk cId="536757701" sldId="329"/>
            <ac:spMk id="49" creationId="{4BFD6C7D-B80A-48F3-A69A-CA7CDE4B1D37}"/>
          </ac:spMkLst>
        </pc:spChg>
        <pc:spChg chg="add del mod">
          <ac:chgData name="Long, Bruce" userId="S::nblong@uncc.edu::d38e6a49-a0da-4043-a7fa-c8ffa2694c09" providerId="AD" clId="Web-{6EFED19D-6F5F-54A8-8D2C-B862B1CAE9AD}" dt="2019-10-08T13:13:28.836" v="65"/>
          <ac:spMkLst>
            <pc:docMk/>
            <pc:sldMk cId="536757701" sldId="329"/>
            <ac:spMk id="51" creationId="{ACCFCAE5-083A-495D-83E2-21AA83BE09B3}"/>
          </ac:spMkLst>
        </pc:spChg>
        <pc:spChg chg="add del mod">
          <ac:chgData name="Long, Bruce" userId="S::nblong@uncc.edu::d38e6a49-a0da-4043-a7fa-c8ffa2694c09" providerId="AD" clId="Web-{6EFED19D-6F5F-54A8-8D2C-B862B1CAE9AD}" dt="2019-10-08T13:13:28.836" v="64"/>
          <ac:spMkLst>
            <pc:docMk/>
            <pc:sldMk cId="536757701" sldId="329"/>
            <ac:spMk id="53" creationId="{9C8E6B03-A7CA-43FF-8CB9-E32977758C5A}"/>
          </ac:spMkLst>
        </pc:spChg>
        <pc:spChg chg="add del mod">
          <ac:chgData name="Long, Bruce" userId="S::nblong@uncc.edu::d38e6a49-a0da-4043-a7fa-c8ffa2694c09" providerId="AD" clId="Web-{6EFED19D-6F5F-54A8-8D2C-B862B1CAE9AD}" dt="2019-10-08T13:13:28.836" v="63"/>
          <ac:spMkLst>
            <pc:docMk/>
            <pc:sldMk cId="536757701" sldId="329"/>
            <ac:spMk id="55" creationId="{8E85D851-7B3F-4FA1-8874-6A05F8DF77EB}"/>
          </ac:spMkLst>
        </pc:spChg>
        <pc:spChg chg="add del mod">
          <ac:chgData name="Long, Bruce" userId="S::nblong@uncc.edu::d38e6a49-a0da-4043-a7fa-c8ffa2694c09" providerId="AD" clId="Web-{6EFED19D-6F5F-54A8-8D2C-B862B1CAE9AD}" dt="2019-10-08T13:13:28.836" v="62"/>
          <ac:spMkLst>
            <pc:docMk/>
            <pc:sldMk cId="536757701" sldId="329"/>
            <ac:spMk id="57" creationId="{7455A361-CD4D-4781-A319-C77277DA45C3}"/>
          </ac:spMkLst>
        </pc:spChg>
        <pc:spChg chg="add del mod">
          <ac:chgData name="Long, Bruce" userId="S::nblong@uncc.edu::d38e6a49-a0da-4043-a7fa-c8ffa2694c09" providerId="AD" clId="Web-{6EFED19D-6F5F-54A8-8D2C-B862B1CAE9AD}" dt="2019-10-08T13:13:28.822" v="61"/>
          <ac:spMkLst>
            <pc:docMk/>
            <pc:sldMk cId="536757701" sldId="329"/>
            <ac:spMk id="59" creationId="{7DAAF19E-EEC4-4BF8-A7FA-7F108167754E}"/>
          </ac:spMkLst>
        </pc:spChg>
        <pc:spChg chg="add mod">
          <ac:chgData name="Long, Bruce" userId="S::nblong@uncc.edu::d38e6a49-a0da-4043-a7fa-c8ffa2694c09" providerId="AD" clId="Web-{6EFED19D-6F5F-54A8-8D2C-B862B1CAE9AD}" dt="2019-10-08T13:13:43.664" v="111" actId="1076"/>
          <ac:spMkLst>
            <pc:docMk/>
            <pc:sldMk cId="536757701" sldId="329"/>
            <ac:spMk id="60" creationId="{0A448C1E-0DE2-4B02-845B-8A4AE7B511B5}"/>
          </ac:spMkLst>
        </pc:spChg>
        <pc:spChg chg="add mod">
          <ac:chgData name="Long, Bruce" userId="S::nblong@uncc.edu::d38e6a49-a0da-4043-a7fa-c8ffa2694c09" providerId="AD" clId="Web-{6EFED19D-6F5F-54A8-8D2C-B862B1CAE9AD}" dt="2019-10-08T13:13:43.680" v="112" actId="1076"/>
          <ac:spMkLst>
            <pc:docMk/>
            <pc:sldMk cId="536757701" sldId="329"/>
            <ac:spMk id="62" creationId="{7978DECB-1382-4723-AB94-9EE759316DF3}"/>
          </ac:spMkLst>
        </pc:spChg>
        <pc:spChg chg="add mod">
          <ac:chgData name="Long, Bruce" userId="S::nblong@uncc.edu::d38e6a49-a0da-4043-a7fa-c8ffa2694c09" providerId="AD" clId="Web-{6EFED19D-6F5F-54A8-8D2C-B862B1CAE9AD}" dt="2019-10-08T13:13:43.696" v="113" actId="1076"/>
          <ac:spMkLst>
            <pc:docMk/>
            <pc:sldMk cId="536757701" sldId="329"/>
            <ac:spMk id="64" creationId="{DAD397A6-A26B-48D3-A5A2-F6A22A1E4D7F}"/>
          </ac:spMkLst>
        </pc:spChg>
        <pc:spChg chg="add mod">
          <ac:chgData name="Long, Bruce" userId="S::nblong@uncc.edu::d38e6a49-a0da-4043-a7fa-c8ffa2694c09" providerId="AD" clId="Web-{6EFED19D-6F5F-54A8-8D2C-B862B1CAE9AD}" dt="2019-10-08T13:13:43.711" v="114" actId="1076"/>
          <ac:spMkLst>
            <pc:docMk/>
            <pc:sldMk cId="536757701" sldId="329"/>
            <ac:spMk id="66" creationId="{4598ECF1-0647-4342-9021-D41C502FD6F6}"/>
          </ac:spMkLst>
        </pc:spChg>
        <pc:spChg chg="add mod">
          <ac:chgData name="Long, Bruce" userId="S::nblong@uncc.edu::d38e6a49-a0da-4043-a7fa-c8ffa2694c09" providerId="AD" clId="Web-{6EFED19D-6F5F-54A8-8D2C-B862B1CAE9AD}" dt="2019-10-08T13:13:43.727" v="115" actId="1076"/>
          <ac:spMkLst>
            <pc:docMk/>
            <pc:sldMk cId="536757701" sldId="329"/>
            <ac:spMk id="68" creationId="{60FFEC1B-ABDB-4EE7-8CD3-7538CB633336}"/>
          </ac:spMkLst>
        </pc:spChg>
        <pc:spChg chg="add mod">
          <ac:chgData name="Long, Bruce" userId="S::nblong@uncc.edu::d38e6a49-a0da-4043-a7fa-c8ffa2694c09" providerId="AD" clId="Web-{6EFED19D-6F5F-54A8-8D2C-B862B1CAE9AD}" dt="2019-10-08T13:13:43.742" v="116" actId="1076"/>
          <ac:spMkLst>
            <pc:docMk/>
            <pc:sldMk cId="536757701" sldId="329"/>
            <ac:spMk id="70" creationId="{0AB29631-CB3E-41CC-875F-FE85F377F64A}"/>
          </ac:spMkLst>
        </pc:spChg>
        <pc:spChg chg="add mod">
          <ac:chgData name="Long, Bruce" userId="S::nblong@uncc.edu::d38e6a49-a0da-4043-a7fa-c8ffa2694c09" providerId="AD" clId="Web-{6EFED19D-6F5F-54A8-8D2C-B862B1CAE9AD}" dt="2019-10-08T13:13:43.758" v="117" actId="1076"/>
          <ac:spMkLst>
            <pc:docMk/>
            <pc:sldMk cId="536757701" sldId="329"/>
            <ac:spMk id="72" creationId="{88C13C22-0A74-410B-B513-E9977E473258}"/>
          </ac:spMkLst>
        </pc:spChg>
        <pc:spChg chg="add mod">
          <ac:chgData name="Long, Bruce" userId="S::nblong@uncc.edu::d38e6a49-a0da-4043-a7fa-c8ffa2694c09" providerId="AD" clId="Web-{6EFED19D-6F5F-54A8-8D2C-B862B1CAE9AD}" dt="2019-10-08T13:13:43.774" v="118" actId="1076"/>
          <ac:spMkLst>
            <pc:docMk/>
            <pc:sldMk cId="536757701" sldId="329"/>
            <ac:spMk id="74" creationId="{5891267F-5888-4C33-A919-64E0B93EB890}"/>
          </ac:spMkLst>
        </pc:spChg>
        <pc:spChg chg="add mod">
          <ac:chgData name="Long, Bruce" userId="S::nblong@uncc.edu::d38e6a49-a0da-4043-a7fa-c8ffa2694c09" providerId="AD" clId="Web-{6EFED19D-6F5F-54A8-8D2C-B862B1CAE9AD}" dt="2019-10-08T13:13:43.774" v="119" actId="1076"/>
          <ac:spMkLst>
            <pc:docMk/>
            <pc:sldMk cId="536757701" sldId="329"/>
            <ac:spMk id="76" creationId="{3211E750-1060-459E-959A-8D2362D0361A}"/>
          </ac:spMkLst>
        </pc:spChg>
        <pc:spChg chg="add mod">
          <ac:chgData name="Long, Bruce" userId="S::nblong@uncc.edu::d38e6a49-a0da-4043-a7fa-c8ffa2694c09" providerId="AD" clId="Web-{6EFED19D-6F5F-54A8-8D2C-B862B1CAE9AD}" dt="2019-10-08T13:13:43.790" v="120" actId="1076"/>
          <ac:spMkLst>
            <pc:docMk/>
            <pc:sldMk cId="536757701" sldId="329"/>
            <ac:spMk id="78" creationId="{012DFB95-1EEB-45AB-ACD1-497E70227B70}"/>
          </ac:spMkLst>
        </pc:spChg>
        <pc:spChg chg="add mod">
          <ac:chgData name="Long, Bruce" userId="S::nblong@uncc.edu::d38e6a49-a0da-4043-a7fa-c8ffa2694c09" providerId="AD" clId="Web-{6EFED19D-6F5F-54A8-8D2C-B862B1CAE9AD}" dt="2019-10-08T13:14:24.274" v="131" actId="1076"/>
          <ac:spMkLst>
            <pc:docMk/>
            <pc:sldMk cId="536757701" sldId="329"/>
            <ac:spMk id="80" creationId="{04AC82F6-81CA-40B9-AACB-5A63FC297BDA}"/>
          </ac:spMkLst>
        </pc:spChg>
        <pc:spChg chg="add mod">
          <ac:chgData name="Long, Bruce" userId="S::nblong@uncc.edu::d38e6a49-a0da-4043-a7fa-c8ffa2694c09" providerId="AD" clId="Web-{6EFED19D-6F5F-54A8-8D2C-B862B1CAE9AD}" dt="2019-10-08T13:14:27.602" v="135" actId="20577"/>
          <ac:spMkLst>
            <pc:docMk/>
            <pc:sldMk cId="536757701" sldId="329"/>
            <ac:spMk id="82" creationId="{3FB77BBF-B5E0-41E6-9934-8BB265086232}"/>
          </ac:spMkLst>
        </pc:spChg>
        <pc:spChg chg="add mod">
          <ac:chgData name="Long, Bruce" userId="S::nblong@uncc.edu::d38e6a49-a0da-4043-a7fa-c8ffa2694c09" providerId="AD" clId="Web-{6EFED19D-6F5F-54A8-8D2C-B862B1CAE9AD}" dt="2019-10-08T13:16:13.931" v="157" actId="1076"/>
          <ac:spMkLst>
            <pc:docMk/>
            <pc:sldMk cId="536757701" sldId="329"/>
            <ac:spMk id="84" creationId="{39F5DABC-63A4-42C2-A591-BBD48114009C}"/>
          </ac:spMkLst>
        </pc:spChg>
        <pc:spChg chg="add mod">
          <ac:chgData name="Long, Bruce" userId="S::nblong@uncc.edu::d38e6a49-a0da-4043-a7fa-c8ffa2694c09" providerId="AD" clId="Web-{6EFED19D-6F5F-54A8-8D2C-B862B1CAE9AD}" dt="2019-10-08T13:16:13.946" v="158" actId="1076"/>
          <ac:spMkLst>
            <pc:docMk/>
            <pc:sldMk cId="536757701" sldId="329"/>
            <ac:spMk id="86" creationId="{34F6174B-15F1-4705-B29B-F6F4C03888DE}"/>
          </ac:spMkLst>
        </pc:spChg>
        <pc:spChg chg="add mod">
          <ac:chgData name="Long, Bruce" userId="S::nblong@uncc.edu::d38e6a49-a0da-4043-a7fa-c8ffa2694c09" providerId="AD" clId="Web-{6EFED19D-6F5F-54A8-8D2C-B862B1CAE9AD}" dt="2019-10-08T13:15:34.462" v="153"/>
          <ac:spMkLst>
            <pc:docMk/>
            <pc:sldMk cId="536757701" sldId="329"/>
            <ac:spMk id="88" creationId="{DDA71967-45F7-4549-BCA0-DFC5A093AA81}"/>
          </ac:spMkLst>
        </pc:spChg>
        <pc:spChg chg="add mod">
          <ac:chgData name="Long, Bruce" userId="S::nblong@uncc.edu::d38e6a49-a0da-4043-a7fa-c8ffa2694c09" providerId="AD" clId="Web-{6EFED19D-6F5F-54A8-8D2C-B862B1CAE9AD}" dt="2019-10-08T13:15:39.306" v="154" actId="20577"/>
          <ac:spMkLst>
            <pc:docMk/>
            <pc:sldMk cId="536757701" sldId="329"/>
            <ac:spMk id="90" creationId="{224223C6-EB85-4BBC-BA94-7298D09D34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74836-56DD-F24E-A81E-F661598A230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E72E1-A27C-0A43-A350-BC624A92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73AE5-BF50-3547-A257-60972F19A8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28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</a:p>
          <a:p>
            <a:r>
              <a:rPr lang="en-US" dirty="0" smtClean="0"/>
              <a:t>https://www.polleverywhere.com/multiple_choice_polls/QaQSjlXJSh7Ap1W1V2Deb</a:t>
            </a:r>
          </a:p>
          <a:p>
            <a:endParaRPr lang="en-US" dirty="0" smtClean="0"/>
          </a:p>
          <a:p>
            <a:r>
              <a:rPr lang="en-US" dirty="0" smtClean="0"/>
              <a:t>Correct answer: D</a:t>
            </a:r>
          </a:p>
          <a:p>
            <a:r>
              <a:rPr lang="en-US" dirty="0" smtClean="0"/>
              <a:t>Purpose: to note that when</a:t>
            </a:r>
            <a:r>
              <a:rPr lang="en-US" baseline="0" dirty="0" smtClean="0"/>
              <a:t> you use the List reference variable, it is going to treat the list as an indexed list, even if using a linked data structure. But that the last add operation here is costly, because the list has to be iterated over to get to the specified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13004-02AB-DA4E-BBD6-F1F732BEC6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6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</a:p>
          <a:p>
            <a:r>
              <a:rPr lang="en-US" dirty="0" smtClean="0"/>
              <a:t>https://www.polleverywhere.com/multiple_choice_polls/8qjy2RIQgWygpOJZQ6lbP</a:t>
            </a:r>
          </a:p>
          <a:p>
            <a:endParaRPr lang="en-US" dirty="0" smtClean="0"/>
          </a:p>
          <a:p>
            <a:r>
              <a:rPr lang="en-US" dirty="0" smtClean="0"/>
              <a:t>Correct</a:t>
            </a:r>
            <a:r>
              <a:rPr lang="en-US" baseline="0" dirty="0" smtClean="0"/>
              <a:t> Answer: B</a:t>
            </a:r>
          </a:p>
          <a:p>
            <a:r>
              <a:rPr lang="en-US" baseline="0" dirty="0" smtClean="0"/>
              <a:t>Purpose: Linked list way faster, because items don’t have to be shifted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13004-02AB-DA4E-BBD6-F1F732BEC6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Poll Title: Removing at index 0 of a ArrayList yields the best case runtime for remove-at.
https://www.polleverywhere.com/multiple_choice_polls/2jssvEWgU5r0BAwEghfy6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72E1-A27C-0A43-A350-BC624A9266B0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Poll Title: Searching for a key that is not in the list yields the worst case runtime for search.
https://www.polleverywhere.com/multiple_choice_polls/8voanth5zTdjPx3S54AhA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72E1-A27C-0A43-A350-BC624A9266B0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Poll Title: What would be the complexity of the size() method for the linked implementation of a list of n nodes, if there was no count variable?
https://www.polleverywhere.com/multiple_choice_polls/FJ2a7bEbw0cqjUQfZOlfa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72E1-A27C-0A43-A350-BC624A9266B0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3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</a:p>
          <a:p>
            <a:r>
              <a:rPr lang="en-US" dirty="0" smtClean="0"/>
              <a:t>https://www.polleverywhere.com/multiple_choice_polls/ircHuO1QIG9T0y6ZdH8zr</a:t>
            </a:r>
          </a:p>
          <a:p>
            <a:endParaRPr lang="en-US" dirty="0" smtClean="0"/>
          </a:p>
          <a:p>
            <a:r>
              <a:rPr lang="en-US" dirty="0" smtClean="0"/>
              <a:t>Correct Answer: A</a:t>
            </a:r>
          </a:p>
          <a:p>
            <a:r>
              <a:rPr lang="en-US" dirty="0" smtClean="0"/>
              <a:t>Purpose:</a:t>
            </a:r>
            <a:r>
              <a:rPr lang="en-US" baseline="0" dirty="0" smtClean="0"/>
              <a:t> to note that inserting into an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 is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13004-02AB-DA4E-BBD6-F1F732BEC6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</a:p>
          <a:p>
            <a:r>
              <a:rPr lang="en-US" dirty="0" smtClean="0"/>
              <a:t>https://www.polleverywhere.com/multiple_choice_polls/cpA3BFdFBAd4fA6PKEaGc</a:t>
            </a:r>
          </a:p>
          <a:p>
            <a:endParaRPr lang="en-US" dirty="0" smtClean="0"/>
          </a:p>
          <a:p>
            <a:r>
              <a:rPr lang="en-US" dirty="0" smtClean="0"/>
              <a:t>Correct</a:t>
            </a:r>
            <a:r>
              <a:rPr lang="en-US" baseline="0" dirty="0" smtClean="0"/>
              <a:t> Answer: A </a:t>
            </a:r>
          </a:p>
          <a:p>
            <a:r>
              <a:rPr lang="en-US" baseline="0" dirty="0" smtClean="0"/>
              <a:t>Purpose: While the Java </a:t>
            </a:r>
            <a:r>
              <a:rPr lang="en-US" baseline="0" dirty="0" err="1" smtClean="0"/>
              <a:t>LinkedList</a:t>
            </a:r>
            <a:r>
              <a:rPr lang="en-US" baseline="0" dirty="0" smtClean="0"/>
              <a:t> implementation allows you to add/remove items at indices, a linked list stores things only in whatever order you put them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13004-02AB-DA4E-BBD6-F1F732BEC6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4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</a:p>
          <a:p>
            <a:r>
              <a:rPr lang="en-US" dirty="0" smtClean="0"/>
              <a:t>https://www.polleverywhere.com/multiple_choice_polls/97uVN2Ca873GVIf5ST5CT</a:t>
            </a:r>
          </a:p>
          <a:p>
            <a:endParaRPr lang="en-US" dirty="0" smtClean="0"/>
          </a:p>
          <a:p>
            <a:r>
              <a:rPr lang="en-US" dirty="0" smtClean="0"/>
              <a:t>Correct Answer: B</a:t>
            </a:r>
          </a:p>
          <a:p>
            <a:r>
              <a:rPr lang="en-US" dirty="0" smtClean="0"/>
              <a:t>Purpose to get students</a:t>
            </a:r>
            <a:r>
              <a:rPr lang="en-US" baseline="0" dirty="0" smtClean="0"/>
              <a:t> to be able to picture the structure and understand that all the next references will be pointing to the next node, except the very last one, which will be null.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13004-02AB-DA4E-BBD6-F1F732BEC6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07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</a:p>
          <a:p>
            <a:r>
              <a:rPr lang="en-US" dirty="0" smtClean="0"/>
              <a:t>https://www.polleverywhere.com/multiple_choice_polls/wy6i73ZqHx4oygJexgS3K</a:t>
            </a:r>
          </a:p>
          <a:p>
            <a:endParaRPr lang="en-US" dirty="0" smtClean="0"/>
          </a:p>
          <a:p>
            <a:r>
              <a:rPr lang="en-US" dirty="0" smtClean="0"/>
              <a:t>Correct Answer: B</a:t>
            </a:r>
          </a:p>
          <a:p>
            <a:r>
              <a:rPr lang="en-US" dirty="0" smtClean="0"/>
              <a:t>Purpose:</a:t>
            </a:r>
            <a:r>
              <a:rPr lang="en-US" baseline="0" dirty="0" smtClean="0"/>
              <a:t> to understand that the expense in linked structures is the lack of an index and the requirement to iterate across the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13004-02AB-DA4E-BBD6-F1F732BEC6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64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</a:p>
          <a:p>
            <a:r>
              <a:rPr lang="en-US" dirty="0" smtClean="0"/>
              <a:t>https://www.polleverywhere.com/multiple_choice_polls/M512kn1NOIS7dfKcFYoxY</a:t>
            </a:r>
          </a:p>
          <a:p>
            <a:endParaRPr lang="en-US" dirty="0" smtClean="0"/>
          </a:p>
          <a:p>
            <a:r>
              <a:rPr lang="en-US" dirty="0" smtClean="0"/>
              <a:t>Correct Answer: C &amp; D</a:t>
            </a:r>
          </a:p>
          <a:p>
            <a:r>
              <a:rPr lang="en-US" dirty="0" smtClean="0"/>
              <a:t>Purpose: To note</a:t>
            </a:r>
            <a:r>
              <a:rPr lang="en-US" baseline="0" dirty="0" smtClean="0"/>
              <a:t> that shopping lists are at least ordered, and may be sorted by some aspect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13004-02AB-DA4E-BBD6-F1F732BEC6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8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2B52-9670-2C46-B397-942DAD8EE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EDD-A061-CF42-A3B5-139C73F60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2B52-9670-2C46-B397-942DAD8EE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EDD-A061-CF42-A3B5-139C73F60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2B52-9670-2C46-B397-942DAD8EE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EDD-A061-CF42-A3B5-139C73F60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2B52-9670-2C46-B397-942DAD8EE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EDD-A061-CF42-A3B5-139C73F60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2B52-9670-2C46-B397-942DAD8EE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EDD-A061-CF42-A3B5-139C73F60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2B52-9670-2C46-B397-942DAD8EE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EDD-A061-CF42-A3B5-139C73F60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2B52-9670-2C46-B397-942DAD8EE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EDD-A061-CF42-A3B5-139C73F60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2B52-9670-2C46-B397-942DAD8EE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EDD-A061-CF42-A3B5-139C73F60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2B52-9670-2C46-B397-942DAD8EE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EDD-A061-CF42-A3B5-139C73F60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2B52-9670-2C46-B397-942DAD8EE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EDD-A061-CF42-A3B5-139C73F60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2B52-9670-2C46-B397-942DAD8EE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EDD-A061-CF42-A3B5-139C73F60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C2B52-9670-2C46-B397-942DAD8EE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FEDD-A061-CF42-A3B5-139C73F6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43000" y="1205580"/>
            <a:ext cx="6858000" cy="1790701"/>
          </a:xfrm>
        </p:spPr>
        <p:txBody>
          <a:bodyPr>
            <a:normAutofit fontScale="90000"/>
          </a:bodyPr>
          <a:lstStyle/>
          <a:p>
            <a:r>
              <a:rPr lang="en-US"/>
              <a:t>ITSC 2214</a:t>
            </a:r>
            <a:br>
              <a:rPr lang="en-US"/>
            </a:br>
            <a:r>
              <a:rPr lang="en-US"/>
              <a:t>Data Structures &amp; Algorithms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43000" y="4239442"/>
            <a:ext cx="6858000" cy="4461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 smtClean="0"/>
              <a:t>Linked </a:t>
            </a:r>
            <a:r>
              <a:rPr lang="en-US" dirty="0"/>
              <a:t>Lists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8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65369" y="942367"/>
            <a:ext cx="8124716" cy="4522145"/>
            <a:chOff x="753826" y="113488"/>
            <a:chExt cx="10832954" cy="6029527"/>
          </a:xfrm>
        </p:grpSpPr>
        <p:pic>
          <p:nvPicPr>
            <p:cNvPr id="4098" name="Picture 2" descr="Array vs ArrayList in C#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26" y="113488"/>
              <a:ext cx="10832954" cy="6029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838545" y="4572000"/>
              <a:ext cx="3015574" cy="89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3255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7" y="898980"/>
            <a:ext cx="4458622" cy="40678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07" y="4861669"/>
            <a:ext cx="4458622" cy="11390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656" y="1368944"/>
            <a:ext cx="3848505" cy="45848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77748" y="857251"/>
            <a:ext cx="14063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u="sng" dirty="0" err="1"/>
              <a:t>ArrayList</a:t>
            </a:r>
            <a:endParaRPr lang="en-US" sz="2700" u="sng" dirty="0"/>
          </a:p>
        </p:txBody>
      </p:sp>
    </p:spTree>
    <p:extLst>
      <p:ext uri="{BB962C8B-B14F-4D97-AF65-F5344CB8AC3E}">
        <p14:creationId xmlns:p14="http://schemas.microsoft.com/office/powerpoint/2010/main" val="11932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8" y="2832973"/>
            <a:ext cx="5770562" cy="4025027"/>
          </a:xfrm>
          <a:prstGeom prst="rect">
            <a:avLst/>
          </a:prstGeom>
        </p:spPr>
      </p:pic>
      <p:sp>
        <p:nvSpPr>
          <p:cNvPr id="5" name="TPQuestion"/>
          <p:cNvSpPr txBox="1">
            <a:spLocks/>
          </p:cNvSpPr>
          <p:nvPr/>
        </p:nvSpPr>
        <p:spPr>
          <a:xfrm>
            <a:off x="287338" y="349433"/>
            <a:ext cx="8229600" cy="14918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ea typeface="MS PGothic" charset="-128"/>
              </a:rPr>
              <a:t>5. In an array-based list, what is the worst case scenario for </a:t>
            </a:r>
            <a:r>
              <a:rPr lang="en-US" altLang="en-US" sz="3600" dirty="0" err="1">
                <a:ea typeface="MS PGothic" charset="-128"/>
              </a:rPr>
              <a:t>addAfter</a:t>
            </a:r>
            <a:r>
              <a:rPr lang="en-US" altLang="en-US" sz="3600" dirty="0">
                <a:ea typeface="MS PGothic" charset="-128"/>
              </a:rPr>
              <a:t>(index, element)? (assume the array has some capacity)</a:t>
            </a:r>
          </a:p>
        </p:txBody>
      </p:sp>
      <p:sp>
        <p:nvSpPr>
          <p:cNvPr id="6" name="TPAnswers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95897" y="2558652"/>
            <a:ext cx="3086100" cy="40250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Arial" charset="0"/>
              <a:buAutoNum type="alphaUcPeriod"/>
            </a:pPr>
            <a:r>
              <a:rPr lang="en-US" altLang="en-US" sz="2100" dirty="0">
                <a:ea typeface="MS PGothic" charset="-128"/>
              </a:rPr>
              <a:t>The element has to be added after the first element in the list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sz="2100" dirty="0">
                <a:ea typeface="MS PGothic" charset="-128"/>
              </a:rPr>
              <a:t>The element has to be added after the last element in the list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sz="2100" dirty="0">
                <a:ea typeface="MS PGothic" charset="-128"/>
              </a:rPr>
              <a:t>The element has to be added after the middle element in the list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sz="2100" dirty="0">
                <a:ea typeface="MS PGothic" charset="-128"/>
              </a:rPr>
              <a:t>These are all equivalent</a:t>
            </a:r>
          </a:p>
        </p:txBody>
      </p:sp>
    </p:spTree>
    <p:extLst>
      <p:ext uri="{BB962C8B-B14F-4D97-AF65-F5344CB8AC3E}">
        <p14:creationId xmlns:p14="http://schemas.microsoft.com/office/powerpoint/2010/main" val="6249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0752" y="2213381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5647" y="3740285"/>
            <a:ext cx="3884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Use linked node to make a linked list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 a node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Remove a node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Walk through a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61503" y="1992436"/>
            <a:ext cx="1223010" cy="217932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13903" y="2329740"/>
            <a:ext cx="914400" cy="28575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43843" y="1612746"/>
            <a:ext cx="19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Doubly linked node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5808" y="19963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6"/>
                </a:solidFill>
              </a:rPr>
              <a:t>next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3903" y="3615496"/>
            <a:ext cx="914400" cy="28575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96757" y="3263190"/>
            <a:ext cx="96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element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3781496" y="1713903"/>
            <a:ext cx="2514600" cy="445770"/>
          </a:xfrm>
          <a:prstGeom prst="borderCallout1">
            <a:avLst>
              <a:gd name="adj1" fmla="val 46955"/>
              <a:gd name="adj2" fmla="val 303"/>
              <a:gd name="adj3" fmla="val 174893"/>
              <a:gd name="adj4" fmla="val -47273"/>
            </a:avLst>
          </a:pr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Pointer to the next node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3784613" y="3040304"/>
            <a:ext cx="2514600" cy="719971"/>
          </a:xfrm>
          <a:prstGeom prst="borderCallout1">
            <a:avLst>
              <a:gd name="adj1" fmla="val 46955"/>
              <a:gd name="adj2" fmla="val 303"/>
              <a:gd name="adj3" fmla="val 102843"/>
              <a:gd name="adj4" fmla="val -46515"/>
            </a:avLst>
          </a:pr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Pointer to the object referenced by this node</a:t>
            </a:r>
          </a:p>
        </p:txBody>
      </p:sp>
      <p:sp>
        <p:nvSpPr>
          <p:cNvPr id="12" name="Cloud 11"/>
          <p:cNvSpPr/>
          <p:nvPr/>
        </p:nvSpPr>
        <p:spPr>
          <a:xfrm>
            <a:off x="1505100" y="4657649"/>
            <a:ext cx="1678665" cy="109144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1614181" y="4355589"/>
            <a:ext cx="1457565" cy="201931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1 13"/>
          <p:cNvSpPr/>
          <p:nvPr/>
        </p:nvSpPr>
        <p:spPr>
          <a:xfrm>
            <a:off x="3781496" y="4103383"/>
            <a:ext cx="2514600" cy="1108532"/>
          </a:xfrm>
          <a:prstGeom prst="borderCallout1">
            <a:avLst>
              <a:gd name="adj1" fmla="val 46955"/>
              <a:gd name="adj2" fmla="val 303"/>
              <a:gd name="adj3" fmla="val 102843"/>
              <a:gd name="adj4" fmla="val -46515"/>
            </a:avLst>
          </a:pr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Object that we’re managing with this data structure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70" y="82272"/>
            <a:ext cx="889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Double Linked </a:t>
            </a:r>
            <a:r>
              <a:rPr lang="en-US" b="1" dirty="0" smtClean="0"/>
              <a:t>List – Basic Structure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BD8068E-170D-43C4-B128-81F47FF79199}"/>
              </a:ext>
            </a:extLst>
          </p:cNvPr>
          <p:cNvSpPr/>
          <p:nvPr/>
        </p:nvSpPr>
        <p:spPr>
          <a:xfrm>
            <a:off x="1925333" y="2954461"/>
            <a:ext cx="914400" cy="28575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2942AD3-7DF1-42A7-8C56-4CE5E78F8C7A}"/>
              </a:ext>
            </a:extLst>
          </p:cNvPr>
          <p:cNvSpPr txBox="1"/>
          <p:nvPr/>
        </p:nvSpPr>
        <p:spPr>
          <a:xfrm>
            <a:off x="1925333" y="2615490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9" name="Line Callout 1 9">
            <a:extLst>
              <a:ext uri="{FF2B5EF4-FFF2-40B4-BE49-F238E27FC236}">
                <a16:creationId xmlns="" xmlns:a16="http://schemas.microsoft.com/office/drawing/2014/main" id="{72C6614C-9C12-405B-94EA-8A266373686A}"/>
              </a:ext>
            </a:extLst>
          </p:cNvPr>
          <p:cNvSpPr/>
          <p:nvPr/>
        </p:nvSpPr>
        <p:spPr>
          <a:xfrm>
            <a:off x="3784613" y="2332596"/>
            <a:ext cx="2867025" cy="455295"/>
          </a:xfrm>
          <a:prstGeom prst="borderCallout1">
            <a:avLst>
              <a:gd name="adj1" fmla="val 46955"/>
              <a:gd name="adj2" fmla="val 303"/>
              <a:gd name="adj3" fmla="val 172622"/>
              <a:gd name="adj4" fmla="val -42143"/>
            </a:avLst>
          </a:pr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Pointer to the previous node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697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7" grpId="0" animBg="1"/>
      <p:bldP spid="8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2605" y="2001767"/>
            <a:ext cx="1223010" cy="217932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46910" y="2344667"/>
            <a:ext cx="914400" cy="28575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93635" y="1613385"/>
            <a:ext cx="19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Doubly linked node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6910" y="20056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6"/>
                </a:solidFill>
              </a:rPr>
              <a:t>next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5005" y="3624827"/>
            <a:ext cx="914400" cy="28575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27859" y="3272521"/>
            <a:ext cx="96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element</a:t>
            </a:r>
          </a:p>
        </p:txBody>
      </p:sp>
      <p:sp>
        <p:nvSpPr>
          <p:cNvPr id="12" name="Cloud 11"/>
          <p:cNvSpPr/>
          <p:nvPr/>
        </p:nvSpPr>
        <p:spPr>
          <a:xfrm>
            <a:off x="1536202" y="4666980"/>
            <a:ext cx="1678665" cy="109144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1645283" y="4364920"/>
            <a:ext cx="1457565" cy="201931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2870" y="82272"/>
            <a:ext cx="889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Double Linked </a:t>
            </a:r>
            <a:r>
              <a:rPr lang="en-US" b="1" dirty="0" smtClean="0"/>
              <a:t>List – Basic Structure – Code Example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BD8068E-170D-43C4-B128-81F47FF79199}"/>
              </a:ext>
            </a:extLst>
          </p:cNvPr>
          <p:cNvSpPr/>
          <p:nvPr/>
        </p:nvSpPr>
        <p:spPr>
          <a:xfrm>
            <a:off x="1956435" y="2963792"/>
            <a:ext cx="914400" cy="28575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2942AD3-7DF1-42A7-8C56-4CE5E78F8C7A}"/>
              </a:ext>
            </a:extLst>
          </p:cNvPr>
          <p:cNvSpPr txBox="1"/>
          <p:nvPr/>
        </p:nvSpPr>
        <p:spPr>
          <a:xfrm>
            <a:off x="1956435" y="2624821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17118" y="1117132"/>
            <a:ext cx="4583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class </a:t>
            </a:r>
            <a:r>
              <a:rPr lang="en-US" dirty="0" err="1" smtClean="0"/>
              <a:t>DoublyLinkedNode</a:t>
            </a:r>
            <a:r>
              <a:rPr lang="en-US" dirty="0" smtClean="0"/>
              <a:t>&lt;T</a:t>
            </a:r>
            <a:r>
              <a:rPr lang="en-US" dirty="0"/>
              <a:t>&gt;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 smtClean="0"/>
              <a:t>DoublyLinkedNode</a:t>
            </a:r>
            <a:r>
              <a:rPr lang="en-US" dirty="0" smtClean="0"/>
              <a:t>&lt;T</a:t>
            </a:r>
            <a:r>
              <a:rPr lang="en-US" dirty="0"/>
              <a:t>&gt; </a:t>
            </a:r>
            <a:r>
              <a:rPr lang="en-US" dirty="0">
                <a:solidFill>
                  <a:srgbClr val="00B050"/>
                </a:solidFill>
              </a:rPr>
              <a:t>next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 smtClean="0"/>
              <a:t>DoublyLinkedNode</a:t>
            </a:r>
            <a:r>
              <a:rPr lang="en-US" dirty="0" smtClean="0"/>
              <a:t>&lt;T</a:t>
            </a:r>
            <a:r>
              <a:rPr lang="en-US" dirty="0"/>
              <a:t>&gt; </a:t>
            </a:r>
            <a:r>
              <a:rPr lang="en-US" dirty="0" err="1">
                <a:solidFill>
                  <a:srgbClr val="00B050"/>
                </a:solidFill>
              </a:rPr>
              <a:t>prev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/>
              <a:t> T </a:t>
            </a:r>
            <a:r>
              <a:rPr lang="en-US" dirty="0">
                <a:solidFill>
                  <a:srgbClr val="00B050"/>
                </a:solidFill>
              </a:rPr>
              <a:t>element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Default constructor creates an empty node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DoublyLinkedNode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B050"/>
                </a:solidFill>
              </a:rPr>
              <a:t>next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>
                <a:solidFill>
                  <a:srgbClr val="00B050"/>
                </a:solidFill>
              </a:rPr>
              <a:t>prev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element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20" name="Line Callout 1 19"/>
          <p:cNvSpPr/>
          <p:nvPr/>
        </p:nvSpPr>
        <p:spPr>
          <a:xfrm>
            <a:off x="286016" y="627360"/>
            <a:ext cx="2500371" cy="687841"/>
          </a:xfrm>
          <a:prstGeom prst="borderCallout1">
            <a:avLst>
              <a:gd name="adj1" fmla="val 100239"/>
              <a:gd name="adj2" fmla="val 50857"/>
              <a:gd name="adj3" fmla="val 147987"/>
              <a:gd name="adj4" fmla="val 64949"/>
            </a:avLst>
          </a:pr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DoublyLinkedNode</a:t>
            </a:r>
            <a:r>
              <a:rPr lang="en-US" dirty="0" smtClean="0">
                <a:solidFill>
                  <a:schemeClr val="tx1"/>
                </a:solidFill>
              </a:rPr>
              <a:t> that handles objects of type 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82569" y="1993898"/>
            <a:ext cx="1886616" cy="338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71026" y="1085657"/>
            <a:ext cx="3467633" cy="338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77789" y="1428157"/>
            <a:ext cx="3528810" cy="558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ine Callout 1 22"/>
          <p:cNvSpPr/>
          <p:nvPr/>
        </p:nvSpPr>
        <p:spPr>
          <a:xfrm>
            <a:off x="3368878" y="5947979"/>
            <a:ext cx="3671510" cy="487092"/>
          </a:xfrm>
          <a:prstGeom prst="borderCallout1">
            <a:avLst>
              <a:gd name="adj1" fmla="val 46955"/>
              <a:gd name="adj2" fmla="val 303"/>
              <a:gd name="adj3" fmla="val -48947"/>
              <a:gd name="adj4" fmla="val -29208"/>
            </a:avLst>
          </a:pr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</a:t>
            </a:r>
            <a:r>
              <a:rPr lang="en-US" dirty="0" smtClean="0">
                <a:solidFill>
                  <a:schemeClr val="tx1"/>
                </a:solidFill>
              </a:rPr>
              <a:t>of type T: String, Integer, etc.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752364" y="3042225"/>
            <a:ext cx="4475939" cy="2777310"/>
            <a:chOff x="2786388" y="2697480"/>
            <a:chExt cx="4475939" cy="2777310"/>
          </a:xfrm>
        </p:grpSpPr>
        <p:sp>
          <p:nvSpPr>
            <p:cNvPr id="18" name="Line Callout 1 17"/>
            <p:cNvSpPr/>
            <p:nvPr/>
          </p:nvSpPr>
          <p:spPr>
            <a:xfrm>
              <a:off x="4292082" y="4708097"/>
              <a:ext cx="2970245" cy="766693"/>
            </a:xfrm>
            <a:prstGeom prst="borderCallout1">
              <a:avLst>
                <a:gd name="adj1" fmla="val 46955"/>
                <a:gd name="adj2" fmla="val 303"/>
                <a:gd name="adj3" fmla="val -343945"/>
                <a:gd name="adj4" fmla="val -49627"/>
              </a:avLst>
            </a:pr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Pointers to other </a:t>
              </a:r>
              <a:r>
                <a:rPr lang="en-US" dirty="0" err="1" smtClean="0">
                  <a:solidFill>
                    <a:schemeClr val="tx1"/>
                  </a:solidFill>
                </a:rPr>
                <a:t>DoublyLinkedNodes</a:t>
              </a:r>
              <a:r>
                <a:rPr lang="en-US" dirty="0" smtClean="0">
                  <a:solidFill>
                    <a:schemeClr val="tx1"/>
                  </a:solidFill>
                </a:rPr>
                <a:t> that handle T objects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8" idx="2"/>
            </p:cNvCxnSpPr>
            <p:nvPr/>
          </p:nvCxnSpPr>
          <p:spPr>
            <a:xfrm flipH="1" flipV="1">
              <a:off x="2786388" y="2697480"/>
              <a:ext cx="1505694" cy="23939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19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0" grpId="1" animBg="1"/>
      <p:bldP spid="17" grpId="0" animBg="1"/>
      <p:bldP spid="17" grpId="1" animBg="1"/>
      <p:bldP spid="21" grpId="0" animBg="1"/>
      <p:bldP spid="21" grpId="1" animBg="1"/>
      <p:bldP spid="22" grpId="0" animBg="1"/>
      <p:bldP spid="23" grpId="0" animBg="1"/>
      <p:bldP spid="2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04AC82F6-81CA-40B9-AACB-5A63FC297BDA}"/>
              </a:ext>
            </a:extLst>
          </p:cNvPr>
          <p:cNvSpPr/>
          <p:nvPr/>
        </p:nvSpPr>
        <p:spPr>
          <a:xfrm>
            <a:off x="8043560" y="366246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3FB77BBF-B5E0-41E6-9934-8BB265086232}"/>
              </a:ext>
            </a:extLst>
          </p:cNvPr>
          <p:cNvSpPr txBox="1"/>
          <p:nvPr/>
        </p:nvSpPr>
        <p:spPr>
          <a:xfrm>
            <a:off x="8043560" y="2727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9F5DABC-63A4-42C2-A591-BBD48114009C}"/>
              </a:ext>
            </a:extLst>
          </p:cNvPr>
          <p:cNvSpPr/>
          <p:nvPr/>
        </p:nvSpPr>
        <p:spPr>
          <a:xfrm>
            <a:off x="226170" y="366246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34F6174B-15F1-4705-B29B-F6F4C03888DE}"/>
              </a:ext>
            </a:extLst>
          </p:cNvPr>
          <p:cNvSpPr txBox="1"/>
          <p:nvPr/>
        </p:nvSpPr>
        <p:spPr>
          <a:xfrm>
            <a:off x="226170" y="2727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last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DDA71967-45F7-4549-BCA0-DFC5A093AA81}"/>
              </a:ext>
            </a:extLst>
          </p:cNvPr>
          <p:cNvSpPr/>
          <p:nvPr/>
        </p:nvSpPr>
        <p:spPr>
          <a:xfrm>
            <a:off x="8044571" y="1293746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224223C6-EB85-4BBC-BA94-7298D09D3462}"/>
              </a:ext>
            </a:extLst>
          </p:cNvPr>
          <p:cNvSpPr txBox="1"/>
          <p:nvPr/>
        </p:nvSpPr>
        <p:spPr>
          <a:xfrm>
            <a:off x="8044571" y="95477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num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234471" y="515598"/>
            <a:ext cx="1266290" cy="808509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0639" y="521208"/>
            <a:ext cx="1089417" cy="850392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50928" y="1252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5153273" y="1733975"/>
            <a:ext cx="1457044" cy="6562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062617" y="1703505"/>
            <a:ext cx="1457044" cy="6562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425897" y="2325916"/>
            <a:ext cx="1482896" cy="0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11889" y="2311455"/>
            <a:ext cx="1482896" cy="0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374697" y="215234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133016" y="15475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71520" y="854723"/>
            <a:ext cx="2255672" cy="4145041"/>
            <a:chOff x="3177073" y="1374070"/>
            <a:chExt cx="2255672" cy="4145041"/>
          </a:xfrm>
        </p:grpSpPr>
        <p:grpSp>
          <p:nvGrpSpPr>
            <p:cNvPr id="2" name="Group 1"/>
            <p:cNvGrpSpPr/>
            <p:nvPr/>
          </p:nvGrpSpPr>
          <p:grpSpPr>
            <a:xfrm>
              <a:off x="3177073" y="1374070"/>
              <a:ext cx="2255672" cy="4145041"/>
              <a:chOff x="3177073" y="1374070"/>
              <a:chExt cx="2255672" cy="4145041"/>
            </a:xfrm>
          </p:grpSpPr>
          <p:sp>
            <p:nvSpPr>
              <p:cNvPr id="22" name="Rounded Rectangle 1">
                <a:extLst>
                  <a:ext uri="{FF2B5EF4-FFF2-40B4-BE49-F238E27FC236}">
                    <a16:creationId xmlns="" xmlns:a16="http://schemas.microsoft.com/office/drawing/2014/main" id="{2C70C8F5-78A1-4C21-A12C-46C8C71DCAA7}"/>
                  </a:ext>
                </a:extLst>
              </p:cNvPr>
              <p:cNvSpPr/>
              <p:nvPr/>
            </p:nvSpPr>
            <p:spPr>
              <a:xfrm>
                <a:off x="3421321" y="1750297"/>
                <a:ext cx="1223010" cy="217932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82393FCD-04C4-41D6-8AEE-58CB41D5D31E}"/>
                  </a:ext>
                </a:extLst>
              </p:cNvPr>
              <p:cNvSpPr/>
              <p:nvPr/>
            </p:nvSpPr>
            <p:spPr>
              <a:xfrm>
                <a:off x="3587781" y="2105352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C83C99F8-466B-433A-9B68-DBF5E3AAAF59}"/>
                  </a:ext>
                </a:extLst>
              </p:cNvPr>
              <p:cNvSpPr txBox="1"/>
              <p:nvPr/>
            </p:nvSpPr>
            <p:spPr>
              <a:xfrm>
                <a:off x="3434506" y="1374070"/>
                <a:ext cx="1998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Doubly linked node</a:t>
                </a:r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05D544C3-4D7E-4FC1-9340-C79FC6138DE5}"/>
                  </a:ext>
                </a:extLst>
              </p:cNvPr>
              <p:cNvSpPr txBox="1"/>
              <p:nvPr/>
            </p:nvSpPr>
            <p:spPr>
              <a:xfrm>
                <a:off x="3587781" y="176638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6"/>
                    </a:solidFill>
                  </a:rPr>
                  <a:t>next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D674BAE4-2930-47A6-97B9-7B7FD8A5221A}"/>
                  </a:ext>
                </a:extLst>
              </p:cNvPr>
              <p:cNvSpPr/>
              <p:nvPr/>
            </p:nvSpPr>
            <p:spPr>
              <a:xfrm>
                <a:off x="3585876" y="3385512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747A9829-F764-448F-85E2-7A672FF925D4}"/>
                  </a:ext>
                </a:extLst>
              </p:cNvPr>
              <p:cNvSpPr txBox="1"/>
              <p:nvPr/>
            </p:nvSpPr>
            <p:spPr>
              <a:xfrm>
                <a:off x="3568730" y="3033206"/>
                <a:ext cx="968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element</a:t>
                </a:r>
              </a:p>
            </p:txBody>
          </p:sp>
          <p:sp>
            <p:nvSpPr>
              <p:cNvPr id="34" name="Cloud 33">
                <a:extLst>
                  <a:ext uri="{FF2B5EF4-FFF2-40B4-BE49-F238E27FC236}">
                    <a16:creationId xmlns="" xmlns:a16="http://schemas.microsoft.com/office/drawing/2014/main" id="{E2F984DE-9D7A-4197-A0EB-02A329A82EF7}"/>
                  </a:ext>
                </a:extLst>
              </p:cNvPr>
              <p:cNvSpPr/>
              <p:nvPr/>
            </p:nvSpPr>
            <p:spPr>
              <a:xfrm>
                <a:off x="3177073" y="4427665"/>
                <a:ext cx="1678665" cy="1091446"/>
              </a:xfrm>
              <a:prstGeom prst="clou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Arrow 12">
                <a:extLst>
                  <a:ext uri="{FF2B5EF4-FFF2-40B4-BE49-F238E27FC236}">
                    <a16:creationId xmlns="" xmlns:a16="http://schemas.microsoft.com/office/drawing/2014/main" id="{281F7D3C-1C53-42D5-92C6-2A548DBABDE4}"/>
                  </a:ext>
                </a:extLst>
              </p:cNvPr>
              <p:cNvSpPr/>
              <p:nvPr/>
            </p:nvSpPr>
            <p:spPr>
              <a:xfrm rot="5400000">
                <a:off x="3385684" y="4026075"/>
                <a:ext cx="1250990" cy="194417"/>
              </a:xfrm>
              <a:prstGeom prst="rightArrow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="" xmlns:a16="http://schemas.microsoft.com/office/drawing/2014/main" id="{02C1878C-DBF1-427F-A2DE-E0EB6D756465}"/>
                  </a:ext>
                </a:extLst>
              </p:cNvPr>
              <p:cNvSpPr/>
              <p:nvPr/>
            </p:nvSpPr>
            <p:spPr>
              <a:xfrm>
                <a:off x="3597306" y="2724477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0899C34C-58D3-44D6-8048-92C6A3BCF40D}"/>
                  </a:ext>
                </a:extLst>
              </p:cNvPr>
              <p:cNvSpPr txBox="1"/>
              <p:nvPr/>
            </p:nvSpPr>
            <p:spPr>
              <a:xfrm>
                <a:off x="3597306" y="238550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prev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  <a:cs typeface="Calibri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C0615515-8C3A-408D-A410-2127D56EEF0E}"/>
                </a:ext>
              </a:extLst>
            </p:cNvPr>
            <p:cNvSpPr txBox="1"/>
            <p:nvPr/>
          </p:nvSpPr>
          <p:spPr>
            <a:xfrm>
              <a:off x="3522596" y="4778184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Object</a:t>
              </a:r>
              <a:endParaRPr lang="en-US" dirty="0">
                <a:cs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58875" y="848092"/>
            <a:ext cx="2255672" cy="4145041"/>
            <a:chOff x="5274243" y="1403989"/>
            <a:chExt cx="2255672" cy="4145041"/>
          </a:xfrm>
        </p:grpSpPr>
        <p:grpSp>
          <p:nvGrpSpPr>
            <p:cNvPr id="39" name="Group 38"/>
            <p:cNvGrpSpPr/>
            <p:nvPr/>
          </p:nvGrpSpPr>
          <p:grpSpPr>
            <a:xfrm>
              <a:off x="5274243" y="1403989"/>
              <a:ext cx="2255672" cy="4145041"/>
              <a:chOff x="3177073" y="1374070"/>
              <a:chExt cx="2255672" cy="4145041"/>
            </a:xfrm>
          </p:grpSpPr>
          <p:sp>
            <p:nvSpPr>
              <p:cNvPr id="41" name="Rounded Rectangle 1">
                <a:extLst>
                  <a:ext uri="{FF2B5EF4-FFF2-40B4-BE49-F238E27FC236}">
                    <a16:creationId xmlns="" xmlns:a16="http://schemas.microsoft.com/office/drawing/2014/main" id="{2C70C8F5-78A1-4C21-A12C-46C8C71DCAA7}"/>
                  </a:ext>
                </a:extLst>
              </p:cNvPr>
              <p:cNvSpPr/>
              <p:nvPr/>
            </p:nvSpPr>
            <p:spPr>
              <a:xfrm>
                <a:off x="3421321" y="1750297"/>
                <a:ext cx="1223010" cy="217932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82393FCD-04C4-41D6-8AEE-58CB41D5D31E}"/>
                  </a:ext>
                </a:extLst>
              </p:cNvPr>
              <p:cNvSpPr/>
              <p:nvPr/>
            </p:nvSpPr>
            <p:spPr>
              <a:xfrm>
                <a:off x="3587781" y="2105352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C83C99F8-466B-433A-9B68-DBF5E3AAAF59}"/>
                  </a:ext>
                </a:extLst>
              </p:cNvPr>
              <p:cNvSpPr txBox="1"/>
              <p:nvPr/>
            </p:nvSpPr>
            <p:spPr>
              <a:xfrm>
                <a:off x="3434506" y="1374070"/>
                <a:ext cx="1998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Doubly linked node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05D544C3-4D7E-4FC1-9340-C79FC6138DE5}"/>
                  </a:ext>
                </a:extLst>
              </p:cNvPr>
              <p:cNvSpPr txBox="1"/>
              <p:nvPr/>
            </p:nvSpPr>
            <p:spPr>
              <a:xfrm>
                <a:off x="3587781" y="176638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6"/>
                    </a:solidFill>
                  </a:rPr>
                  <a:t>next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D674BAE4-2930-47A6-97B9-7B7FD8A5221A}"/>
                  </a:ext>
                </a:extLst>
              </p:cNvPr>
              <p:cNvSpPr/>
              <p:nvPr/>
            </p:nvSpPr>
            <p:spPr>
              <a:xfrm>
                <a:off x="3585876" y="3385512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747A9829-F764-448F-85E2-7A672FF925D4}"/>
                  </a:ext>
                </a:extLst>
              </p:cNvPr>
              <p:cNvSpPr txBox="1"/>
              <p:nvPr/>
            </p:nvSpPr>
            <p:spPr>
              <a:xfrm>
                <a:off x="3568730" y="3033206"/>
                <a:ext cx="968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element</a:t>
                </a: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="" xmlns:a16="http://schemas.microsoft.com/office/drawing/2014/main" id="{E2F984DE-9D7A-4197-A0EB-02A329A82EF7}"/>
                  </a:ext>
                </a:extLst>
              </p:cNvPr>
              <p:cNvSpPr/>
              <p:nvPr/>
            </p:nvSpPr>
            <p:spPr>
              <a:xfrm>
                <a:off x="3177073" y="4427665"/>
                <a:ext cx="1678665" cy="1091446"/>
              </a:xfrm>
              <a:prstGeom prst="clou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Arrow 12">
                <a:extLst>
                  <a:ext uri="{FF2B5EF4-FFF2-40B4-BE49-F238E27FC236}">
                    <a16:creationId xmlns="" xmlns:a16="http://schemas.microsoft.com/office/drawing/2014/main" id="{281F7D3C-1C53-42D5-92C6-2A548DBABDE4}"/>
                  </a:ext>
                </a:extLst>
              </p:cNvPr>
              <p:cNvSpPr/>
              <p:nvPr/>
            </p:nvSpPr>
            <p:spPr>
              <a:xfrm rot="5400000">
                <a:off x="3405380" y="4006378"/>
                <a:ext cx="1221071" cy="203892"/>
              </a:xfrm>
              <a:prstGeom prst="rightArrow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02C1878C-DBF1-427F-A2DE-E0EB6D756465}"/>
                  </a:ext>
                </a:extLst>
              </p:cNvPr>
              <p:cNvSpPr/>
              <p:nvPr/>
            </p:nvSpPr>
            <p:spPr>
              <a:xfrm>
                <a:off x="3597306" y="2724477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0899C34C-58D3-44D6-8048-92C6A3BCF40D}"/>
                  </a:ext>
                </a:extLst>
              </p:cNvPr>
              <p:cNvSpPr txBox="1"/>
              <p:nvPr/>
            </p:nvSpPr>
            <p:spPr>
              <a:xfrm>
                <a:off x="3597306" y="238550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err="1">
                    <a:solidFill>
                      <a:schemeClr val="accent1">
                        <a:lumMod val="75000"/>
                      </a:schemeClr>
                    </a:solidFill>
                  </a:rPr>
                  <a:t>prev</a:t>
                </a:r>
                <a:endParaRPr lang="en-US">
                  <a:solidFill>
                    <a:schemeClr val="accent1">
                      <a:lumMod val="75000"/>
                    </a:schemeClr>
                  </a:solidFill>
                  <a:cs typeface="Calibri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C0615515-8C3A-408D-A410-2127D56EEF0E}"/>
                </a:ext>
              </a:extLst>
            </p:cNvPr>
            <p:cNvSpPr txBox="1"/>
            <p:nvPr/>
          </p:nvSpPr>
          <p:spPr>
            <a:xfrm>
              <a:off x="5655885" y="4788722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Object</a:t>
              </a:r>
              <a:endParaRPr lang="en-US" dirty="0">
                <a:cs typeface="Calibri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86564" y="848092"/>
            <a:ext cx="2229002" cy="4100626"/>
            <a:chOff x="1586564" y="848092"/>
            <a:chExt cx="2229002" cy="4100626"/>
          </a:xfrm>
        </p:grpSpPr>
        <p:grpSp>
          <p:nvGrpSpPr>
            <p:cNvPr id="35" name="Group 34"/>
            <p:cNvGrpSpPr/>
            <p:nvPr/>
          </p:nvGrpSpPr>
          <p:grpSpPr>
            <a:xfrm>
              <a:off x="1586564" y="3857272"/>
              <a:ext cx="1678665" cy="1091446"/>
              <a:chOff x="1075262" y="4457584"/>
              <a:chExt cx="1678665" cy="1091446"/>
            </a:xfrm>
          </p:grpSpPr>
          <p:sp>
            <p:nvSpPr>
              <p:cNvPr id="15" name="Cloud 14">
                <a:extLst>
                  <a:ext uri="{FF2B5EF4-FFF2-40B4-BE49-F238E27FC236}">
                    <a16:creationId xmlns="" xmlns:a16="http://schemas.microsoft.com/office/drawing/2014/main" id="{1F81D167-2D00-47A5-9788-B756F6C8568C}"/>
                  </a:ext>
                </a:extLst>
              </p:cNvPr>
              <p:cNvSpPr/>
              <p:nvPr/>
            </p:nvSpPr>
            <p:spPr>
              <a:xfrm>
                <a:off x="1075262" y="4457584"/>
                <a:ext cx="1678665" cy="1091446"/>
              </a:xfrm>
              <a:prstGeom prst="clou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C0615515-8C3A-408D-A410-2127D56EEF0E}"/>
                  </a:ext>
                </a:extLst>
              </p:cNvPr>
              <p:cNvSpPr txBox="1"/>
              <p:nvPr/>
            </p:nvSpPr>
            <p:spPr>
              <a:xfrm>
                <a:off x="1453135" y="477957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dirty="0" smtClean="0"/>
                  <a:t>Object</a:t>
                </a:r>
                <a:endParaRPr lang="en-US" dirty="0">
                  <a:cs typeface="Calibri"/>
                </a:endParaRPr>
              </a:p>
            </p:txBody>
          </p:sp>
        </p:grpSp>
        <p:sp>
          <p:nvSpPr>
            <p:cNvPr id="3" name="Rounded Rectangle 1">
              <a:extLst>
                <a:ext uri="{FF2B5EF4-FFF2-40B4-BE49-F238E27FC236}">
                  <a16:creationId xmlns="" xmlns:a16="http://schemas.microsoft.com/office/drawing/2014/main" id="{A431113B-1341-44D7-96DE-C3264E15FB51}"/>
                </a:ext>
              </a:extLst>
            </p:cNvPr>
            <p:cNvSpPr/>
            <p:nvPr/>
          </p:nvSpPr>
          <p:spPr>
            <a:xfrm>
              <a:off x="1816297" y="1236474"/>
              <a:ext cx="1223010" cy="2179320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FB547C61-D284-41D0-8F70-D8CAB32128A8}"/>
                </a:ext>
              </a:extLst>
            </p:cNvPr>
            <p:cNvSpPr/>
            <p:nvPr/>
          </p:nvSpPr>
          <p:spPr>
            <a:xfrm>
              <a:off x="1970602" y="1579374"/>
              <a:ext cx="914400" cy="28575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BF85F330-F153-4B9C-B0BE-3550DDB85D02}"/>
                </a:ext>
              </a:extLst>
            </p:cNvPr>
            <p:cNvSpPr txBox="1"/>
            <p:nvPr/>
          </p:nvSpPr>
          <p:spPr>
            <a:xfrm>
              <a:off x="1817327" y="848092"/>
              <a:ext cx="1998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Doubly linked node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AA5E6E41-42EF-4356-88D0-6387A8AA1189}"/>
                </a:ext>
              </a:extLst>
            </p:cNvPr>
            <p:cNvSpPr txBox="1"/>
            <p:nvPr/>
          </p:nvSpPr>
          <p:spPr>
            <a:xfrm>
              <a:off x="1970602" y="124040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6"/>
                  </a:solidFill>
                </a:rPr>
                <a:t>next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56240D9B-34CE-4CF2-A612-CA9A589B8512}"/>
                </a:ext>
              </a:extLst>
            </p:cNvPr>
            <p:cNvSpPr/>
            <p:nvPr/>
          </p:nvSpPr>
          <p:spPr>
            <a:xfrm>
              <a:off x="1968697" y="2859534"/>
              <a:ext cx="914400" cy="285750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CEB5E9C-55FB-4B97-AB47-5816DC3ADC40}"/>
                </a:ext>
              </a:extLst>
            </p:cNvPr>
            <p:cNvSpPr txBox="1"/>
            <p:nvPr/>
          </p:nvSpPr>
          <p:spPr>
            <a:xfrm>
              <a:off x="1951551" y="2507228"/>
              <a:ext cx="96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element</a:t>
              </a:r>
            </a:p>
          </p:txBody>
        </p:sp>
        <p:sp>
          <p:nvSpPr>
            <p:cNvPr id="17" name="Right Arrow 12">
              <a:extLst>
                <a:ext uri="{FF2B5EF4-FFF2-40B4-BE49-F238E27FC236}">
                  <a16:creationId xmlns="" xmlns:a16="http://schemas.microsoft.com/office/drawing/2014/main" id="{81FA97DD-11E3-42CE-8F97-0C57435A3417}"/>
                </a:ext>
              </a:extLst>
            </p:cNvPr>
            <p:cNvSpPr/>
            <p:nvPr/>
          </p:nvSpPr>
          <p:spPr>
            <a:xfrm rot="5400000">
              <a:off x="1789542" y="3479059"/>
              <a:ext cx="1221071" cy="206573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471EED4-EFD4-4C1F-A15C-12B291CD34A9}"/>
                </a:ext>
              </a:extLst>
            </p:cNvPr>
            <p:cNvSpPr/>
            <p:nvPr/>
          </p:nvSpPr>
          <p:spPr>
            <a:xfrm>
              <a:off x="1980127" y="2198499"/>
              <a:ext cx="914400" cy="28575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0899C34C-58D3-44D6-8048-92C6A3BCF40D}"/>
                </a:ext>
              </a:extLst>
            </p:cNvPr>
            <p:cNvSpPr txBox="1"/>
            <p:nvPr/>
          </p:nvSpPr>
          <p:spPr>
            <a:xfrm>
              <a:off x="1995762" y="1827285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prev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cs typeface="Calibri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02870" y="82272"/>
            <a:ext cx="889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Double Linked </a:t>
            </a:r>
            <a:r>
              <a:rPr lang="en-US" b="1" dirty="0" smtClean="0"/>
              <a:t>List – How it Fits Together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754821" y="5460771"/>
            <a:ext cx="5682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last</a:t>
            </a:r>
            <a:r>
              <a:rPr lang="en-US" dirty="0" smtClean="0"/>
              <a:t> are of type </a:t>
            </a:r>
            <a:r>
              <a:rPr lang="en-US" dirty="0" err="1" smtClean="0"/>
              <a:t>DoublyLinkedNode</a:t>
            </a:r>
            <a:r>
              <a:rPr lang="en-US" dirty="0" smtClean="0"/>
              <a:t>&lt;T&gt; so they can point to the type of </a:t>
            </a:r>
            <a:r>
              <a:rPr lang="en-US" dirty="0" err="1" smtClean="0"/>
              <a:t>DoublyLinkedNodes</a:t>
            </a:r>
            <a:r>
              <a:rPr lang="en-US" dirty="0" smtClean="0"/>
              <a:t> we’re handling in this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5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2" grpId="0"/>
      <p:bldP spid="84" grpId="0" animBg="1"/>
      <p:bldP spid="86" grpId="0"/>
      <p:bldP spid="88" grpId="0" animBg="1"/>
      <p:bldP spid="90" grpId="0"/>
      <p:bldP spid="16" grpId="0"/>
      <p:bldP spid="69" grpId="0"/>
      <p:bldP spid="71" grpId="0"/>
      <p:bldP spid="59" grpId="0"/>
      <p:bldP spid="5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758384" y="3905068"/>
            <a:ext cx="1678665" cy="1091446"/>
            <a:chOff x="6908818" y="5047550"/>
            <a:chExt cx="1678665" cy="1091446"/>
          </a:xfrm>
        </p:grpSpPr>
        <p:sp>
          <p:nvSpPr>
            <p:cNvPr id="78" name="Cloud 77">
              <a:extLst>
                <a:ext uri="{FF2B5EF4-FFF2-40B4-BE49-F238E27FC236}">
                  <a16:creationId xmlns="" xmlns:a16="http://schemas.microsoft.com/office/drawing/2014/main" id="{E2F984DE-9D7A-4197-A0EB-02A329A82EF7}"/>
                </a:ext>
              </a:extLst>
            </p:cNvPr>
            <p:cNvSpPr/>
            <p:nvPr/>
          </p:nvSpPr>
          <p:spPr>
            <a:xfrm>
              <a:off x="6908818" y="5047550"/>
              <a:ext cx="1678665" cy="1091446"/>
            </a:xfrm>
            <a:prstGeom prst="clou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C0615515-8C3A-408D-A410-2127D56EEF0E}"/>
                </a:ext>
              </a:extLst>
            </p:cNvPr>
            <p:cNvSpPr txBox="1"/>
            <p:nvPr/>
          </p:nvSpPr>
          <p:spPr>
            <a:xfrm>
              <a:off x="7290950" y="5383840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Object</a:t>
              </a:r>
              <a:endParaRPr lang="en-US" dirty="0">
                <a:cs typeface="Calibri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59894" y="3901687"/>
            <a:ext cx="1678665" cy="1091446"/>
            <a:chOff x="1075262" y="4457584"/>
            <a:chExt cx="1678665" cy="1091446"/>
          </a:xfrm>
        </p:grpSpPr>
        <p:sp>
          <p:nvSpPr>
            <p:cNvPr id="15" name="Cloud 14">
              <a:extLst>
                <a:ext uri="{FF2B5EF4-FFF2-40B4-BE49-F238E27FC236}">
                  <a16:creationId xmlns="" xmlns:a16="http://schemas.microsoft.com/office/drawing/2014/main" id="{1F81D167-2D00-47A5-9788-B756F6C8568C}"/>
                </a:ext>
              </a:extLst>
            </p:cNvPr>
            <p:cNvSpPr/>
            <p:nvPr/>
          </p:nvSpPr>
          <p:spPr>
            <a:xfrm>
              <a:off x="1075262" y="4457584"/>
              <a:ext cx="1678665" cy="1091446"/>
            </a:xfrm>
            <a:prstGeom prst="clou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0615515-8C3A-408D-A410-2127D56EEF0E}"/>
                </a:ext>
              </a:extLst>
            </p:cNvPr>
            <p:cNvSpPr txBox="1"/>
            <p:nvPr/>
          </p:nvSpPr>
          <p:spPr>
            <a:xfrm>
              <a:off x="1453135" y="4779572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Object</a:t>
              </a:r>
              <a:endParaRPr lang="en-US" dirty="0">
                <a:cs typeface="Calibri"/>
              </a:endParaRPr>
            </a:p>
          </p:txBody>
        </p:sp>
      </p:grpSp>
      <p:sp>
        <p:nvSpPr>
          <p:cNvPr id="3" name="Rounded Rectangle 1">
            <a:extLst>
              <a:ext uri="{FF2B5EF4-FFF2-40B4-BE49-F238E27FC236}">
                <a16:creationId xmlns="" xmlns:a16="http://schemas.microsoft.com/office/drawing/2014/main" id="{A431113B-1341-44D7-96DE-C3264E15FB51}"/>
              </a:ext>
            </a:extLst>
          </p:cNvPr>
          <p:cNvSpPr/>
          <p:nvPr/>
        </p:nvSpPr>
        <p:spPr>
          <a:xfrm>
            <a:off x="1816297" y="1236474"/>
            <a:ext cx="1223010" cy="217932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B547C61-D284-41D0-8F70-D8CAB32128A8}"/>
              </a:ext>
            </a:extLst>
          </p:cNvPr>
          <p:cNvSpPr/>
          <p:nvPr/>
        </p:nvSpPr>
        <p:spPr>
          <a:xfrm>
            <a:off x="1970602" y="1579374"/>
            <a:ext cx="914400" cy="28575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F85F330-F153-4B9C-B0BE-3550DDB85D02}"/>
              </a:ext>
            </a:extLst>
          </p:cNvPr>
          <p:cNvSpPr txBox="1"/>
          <p:nvPr/>
        </p:nvSpPr>
        <p:spPr>
          <a:xfrm>
            <a:off x="1817327" y="848092"/>
            <a:ext cx="19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Doubly linked node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A5E6E41-42EF-4356-88D0-6387A8AA1189}"/>
              </a:ext>
            </a:extLst>
          </p:cNvPr>
          <p:cNvSpPr txBox="1"/>
          <p:nvPr/>
        </p:nvSpPr>
        <p:spPr>
          <a:xfrm>
            <a:off x="1970602" y="12404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6"/>
                </a:solidFill>
              </a:rPr>
              <a:t>next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240D9B-34CE-4CF2-A612-CA9A589B8512}"/>
              </a:ext>
            </a:extLst>
          </p:cNvPr>
          <p:cNvSpPr/>
          <p:nvPr/>
        </p:nvSpPr>
        <p:spPr>
          <a:xfrm>
            <a:off x="1968697" y="2859534"/>
            <a:ext cx="914400" cy="28575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CEB5E9C-55FB-4B97-AB47-5816DC3ADC40}"/>
              </a:ext>
            </a:extLst>
          </p:cNvPr>
          <p:cNvSpPr txBox="1"/>
          <p:nvPr/>
        </p:nvSpPr>
        <p:spPr>
          <a:xfrm>
            <a:off x="1951551" y="2507228"/>
            <a:ext cx="96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element</a:t>
            </a:r>
          </a:p>
        </p:txBody>
      </p:sp>
      <p:sp>
        <p:nvSpPr>
          <p:cNvPr id="17" name="Right Arrow 12">
            <a:extLst>
              <a:ext uri="{FF2B5EF4-FFF2-40B4-BE49-F238E27FC236}">
                <a16:creationId xmlns="" xmlns:a16="http://schemas.microsoft.com/office/drawing/2014/main" id="{81FA97DD-11E3-42CE-8F97-0C57435A3417}"/>
              </a:ext>
            </a:extLst>
          </p:cNvPr>
          <p:cNvSpPr/>
          <p:nvPr/>
        </p:nvSpPr>
        <p:spPr>
          <a:xfrm rot="5400000">
            <a:off x="1789542" y="3479059"/>
            <a:ext cx="1221071" cy="206573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471EED4-EFD4-4C1F-A15C-12B291CD34A9}"/>
              </a:ext>
            </a:extLst>
          </p:cNvPr>
          <p:cNvSpPr/>
          <p:nvPr/>
        </p:nvSpPr>
        <p:spPr>
          <a:xfrm>
            <a:off x="1980127" y="2198499"/>
            <a:ext cx="914400" cy="28575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04AC82F6-81CA-40B9-AACB-5A63FC297BDA}"/>
              </a:ext>
            </a:extLst>
          </p:cNvPr>
          <p:cNvSpPr/>
          <p:nvPr/>
        </p:nvSpPr>
        <p:spPr>
          <a:xfrm>
            <a:off x="8043560" y="366246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3FB77BBF-B5E0-41E6-9934-8BB265086232}"/>
              </a:ext>
            </a:extLst>
          </p:cNvPr>
          <p:cNvSpPr txBox="1"/>
          <p:nvPr/>
        </p:nvSpPr>
        <p:spPr>
          <a:xfrm>
            <a:off x="8043560" y="2727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9F5DABC-63A4-42C2-A591-BBD48114009C}"/>
              </a:ext>
            </a:extLst>
          </p:cNvPr>
          <p:cNvSpPr/>
          <p:nvPr/>
        </p:nvSpPr>
        <p:spPr>
          <a:xfrm>
            <a:off x="226170" y="366246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34F6174B-15F1-4705-B29B-F6F4C03888DE}"/>
              </a:ext>
            </a:extLst>
          </p:cNvPr>
          <p:cNvSpPr txBox="1"/>
          <p:nvPr/>
        </p:nvSpPr>
        <p:spPr>
          <a:xfrm>
            <a:off x="226170" y="2727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last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DDA71967-45F7-4549-BCA0-DFC5A093AA81}"/>
              </a:ext>
            </a:extLst>
          </p:cNvPr>
          <p:cNvSpPr/>
          <p:nvPr/>
        </p:nvSpPr>
        <p:spPr>
          <a:xfrm>
            <a:off x="8044571" y="1293746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224223C6-EB85-4BBC-BA94-7298D09D3462}"/>
              </a:ext>
            </a:extLst>
          </p:cNvPr>
          <p:cNvSpPr txBox="1"/>
          <p:nvPr/>
        </p:nvSpPr>
        <p:spPr>
          <a:xfrm>
            <a:off x="8044571" y="95477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num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234471" y="515598"/>
            <a:ext cx="1266290" cy="808509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0639" y="521208"/>
            <a:ext cx="1089417" cy="850392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50928" y="1252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5153273" y="1733975"/>
            <a:ext cx="1457044" cy="6562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062617" y="1703505"/>
            <a:ext cx="1457044" cy="6562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425897" y="2325916"/>
            <a:ext cx="1482896" cy="0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11889" y="2311455"/>
            <a:ext cx="1482896" cy="0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374697" y="215234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165646" y="153758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71520" y="854723"/>
            <a:ext cx="2255672" cy="4145041"/>
            <a:chOff x="3177073" y="1374070"/>
            <a:chExt cx="2255672" cy="4145041"/>
          </a:xfrm>
        </p:grpSpPr>
        <p:grpSp>
          <p:nvGrpSpPr>
            <p:cNvPr id="2" name="Group 1"/>
            <p:cNvGrpSpPr/>
            <p:nvPr/>
          </p:nvGrpSpPr>
          <p:grpSpPr>
            <a:xfrm>
              <a:off x="3177073" y="1374070"/>
              <a:ext cx="2255672" cy="4145041"/>
              <a:chOff x="3177073" y="1374070"/>
              <a:chExt cx="2255672" cy="4145041"/>
            </a:xfrm>
          </p:grpSpPr>
          <p:sp>
            <p:nvSpPr>
              <p:cNvPr id="22" name="Rounded Rectangle 1">
                <a:extLst>
                  <a:ext uri="{FF2B5EF4-FFF2-40B4-BE49-F238E27FC236}">
                    <a16:creationId xmlns="" xmlns:a16="http://schemas.microsoft.com/office/drawing/2014/main" id="{2C70C8F5-78A1-4C21-A12C-46C8C71DCAA7}"/>
                  </a:ext>
                </a:extLst>
              </p:cNvPr>
              <p:cNvSpPr/>
              <p:nvPr/>
            </p:nvSpPr>
            <p:spPr>
              <a:xfrm>
                <a:off x="3421321" y="1750297"/>
                <a:ext cx="1223010" cy="217932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82393FCD-04C4-41D6-8AEE-58CB41D5D31E}"/>
                  </a:ext>
                </a:extLst>
              </p:cNvPr>
              <p:cNvSpPr/>
              <p:nvPr/>
            </p:nvSpPr>
            <p:spPr>
              <a:xfrm>
                <a:off x="3587781" y="2105352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C83C99F8-466B-433A-9B68-DBF5E3AAAF59}"/>
                  </a:ext>
                </a:extLst>
              </p:cNvPr>
              <p:cNvSpPr txBox="1"/>
              <p:nvPr/>
            </p:nvSpPr>
            <p:spPr>
              <a:xfrm>
                <a:off x="3434506" y="1374070"/>
                <a:ext cx="1998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Doubly linked node</a:t>
                </a:r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05D544C3-4D7E-4FC1-9340-C79FC6138DE5}"/>
                  </a:ext>
                </a:extLst>
              </p:cNvPr>
              <p:cNvSpPr txBox="1"/>
              <p:nvPr/>
            </p:nvSpPr>
            <p:spPr>
              <a:xfrm>
                <a:off x="3587781" y="176638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6"/>
                    </a:solidFill>
                  </a:rPr>
                  <a:t>next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D674BAE4-2930-47A6-97B9-7B7FD8A5221A}"/>
                  </a:ext>
                </a:extLst>
              </p:cNvPr>
              <p:cNvSpPr/>
              <p:nvPr/>
            </p:nvSpPr>
            <p:spPr>
              <a:xfrm>
                <a:off x="3585876" y="3385512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747A9829-F764-448F-85E2-7A672FF925D4}"/>
                  </a:ext>
                </a:extLst>
              </p:cNvPr>
              <p:cNvSpPr txBox="1"/>
              <p:nvPr/>
            </p:nvSpPr>
            <p:spPr>
              <a:xfrm>
                <a:off x="3568730" y="3033206"/>
                <a:ext cx="968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element</a:t>
                </a:r>
              </a:p>
            </p:txBody>
          </p:sp>
          <p:sp>
            <p:nvSpPr>
              <p:cNvPr id="34" name="Cloud 33">
                <a:extLst>
                  <a:ext uri="{FF2B5EF4-FFF2-40B4-BE49-F238E27FC236}">
                    <a16:creationId xmlns="" xmlns:a16="http://schemas.microsoft.com/office/drawing/2014/main" id="{E2F984DE-9D7A-4197-A0EB-02A329A82EF7}"/>
                  </a:ext>
                </a:extLst>
              </p:cNvPr>
              <p:cNvSpPr/>
              <p:nvPr/>
            </p:nvSpPr>
            <p:spPr>
              <a:xfrm>
                <a:off x="3177073" y="4427665"/>
                <a:ext cx="1678665" cy="1091446"/>
              </a:xfrm>
              <a:prstGeom prst="clou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Arrow 12">
                <a:extLst>
                  <a:ext uri="{FF2B5EF4-FFF2-40B4-BE49-F238E27FC236}">
                    <a16:creationId xmlns="" xmlns:a16="http://schemas.microsoft.com/office/drawing/2014/main" id="{281F7D3C-1C53-42D5-92C6-2A548DBABDE4}"/>
                  </a:ext>
                </a:extLst>
              </p:cNvPr>
              <p:cNvSpPr/>
              <p:nvPr/>
            </p:nvSpPr>
            <p:spPr>
              <a:xfrm rot="5400000">
                <a:off x="3385684" y="4026075"/>
                <a:ext cx="1250990" cy="194417"/>
              </a:xfrm>
              <a:prstGeom prst="rightArrow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="" xmlns:a16="http://schemas.microsoft.com/office/drawing/2014/main" id="{02C1878C-DBF1-427F-A2DE-E0EB6D756465}"/>
                  </a:ext>
                </a:extLst>
              </p:cNvPr>
              <p:cNvSpPr/>
              <p:nvPr/>
            </p:nvSpPr>
            <p:spPr>
              <a:xfrm>
                <a:off x="3597306" y="2724477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0899C34C-58D3-44D6-8048-92C6A3BCF40D}"/>
                  </a:ext>
                </a:extLst>
              </p:cNvPr>
              <p:cNvSpPr txBox="1"/>
              <p:nvPr/>
            </p:nvSpPr>
            <p:spPr>
              <a:xfrm>
                <a:off x="3597306" y="238550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prev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  <a:cs typeface="Calibri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C0615515-8C3A-408D-A410-2127D56EEF0E}"/>
                </a:ext>
              </a:extLst>
            </p:cNvPr>
            <p:cNvSpPr txBox="1"/>
            <p:nvPr/>
          </p:nvSpPr>
          <p:spPr>
            <a:xfrm>
              <a:off x="3522596" y="4778184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Object</a:t>
              </a:r>
              <a:endParaRPr lang="en-US" dirty="0">
                <a:cs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58875" y="848092"/>
            <a:ext cx="2255672" cy="4145041"/>
            <a:chOff x="5274243" y="1403989"/>
            <a:chExt cx="2255672" cy="4145041"/>
          </a:xfrm>
        </p:grpSpPr>
        <p:grpSp>
          <p:nvGrpSpPr>
            <p:cNvPr id="39" name="Group 38"/>
            <p:cNvGrpSpPr/>
            <p:nvPr/>
          </p:nvGrpSpPr>
          <p:grpSpPr>
            <a:xfrm>
              <a:off x="5274243" y="1403989"/>
              <a:ext cx="2255672" cy="4145041"/>
              <a:chOff x="3177073" y="1374070"/>
              <a:chExt cx="2255672" cy="4145041"/>
            </a:xfrm>
          </p:grpSpPr>
          <p:sp>
            <p:nvSpPr>
              <p:cNvPr id="41" name="Rounded Rectangle 1">
                <a:extLst>
                  <a:ext uri="{FF2B5EF4-FFF2-40B4-BE49-F238E27FC236}">
                    <a16:creationId xmlns="" xmlns:a16="http://schemas.microsoft.com/office/drawing/2014/main" id="{2C70C8F5-78A1-4C21-A12C-46C8C71DCAA7}"/>
                  </a:ext>
                </a:extLst>
              </p:cNvPr>
              <p:cNvSpPr/>
              <p:nvPr/>
            </p:nvSpPr>
            <p:spPr>
              <a:xfrm>
                <a:off x="3421321" y="1750297"/>
                <a:ext cx="1223010" cy="217932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82393FCD-04C4-41D6-8AEE-58CB41D5D31E}"/>
                  </a:ext>
                </a:extLst>
              </p:cNvPr>
              <p:cNvSpPr/>
              <p:nvPr/>
            </p:nvSpPr>
            <p:spPr>
              <a:xfrm>
                <a:off x="3587781" y="2105352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C83C99F8-466B-433A-9B68-DBF5E3AAAF59}"/>
                  </a:ext>
                </a:extLst>
              </p:cNvPr>
              <p:cNvSpPr txBox="1"/>
              <p:nvPr/>
            </p:nvSpPr>
            <p:spPr>
              <a:xfrm>
                <a:off x="3434506" y="1374070"/>
                <a:ext cx="1998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Doubly linked node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05D544C3-4D7E-4FC1-9340-C79FC6138DE5}"/>
                  </a:ext>
                </a:extLst>
              </p:cNvPr>
              <p:cNvSpPr txBox="1"/>
              <p:nvPr/>
            </p:nvSpPr>
            <p:spPr>
              <a:xfrm>
                <a:off x="3587781" y="176638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6"/>
                    </a:solidFill>
                  </a:rPr>
                  <a:t>next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D674BAE4-2930-47A6-97B9-7B7FD8A5221A}"/>
                  </a:ext>
                </a:extLst>
              </p:cNvPr>
              <p:cNvSpPr/>
              <p:nvPr/>
            </p:nvSpPr>
            <p:spPr>
              <a:xfrm>
                <a:off x="3585876" y="3385512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747A9829-F764-448F-85E2-7A672FF925D4}"/>
                  </a:ext>
                </a:extLst>
              </p:cNvPr>
              <p:cNvSpPr txBox="1"/>
              <p:nvPr/>
            </p:nvSpPr>
            <p:spPr>
              <a:xfrm>
                <a:off x="3568730" y="3033206"/>
                <a:ext cx="968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element</a:t>
                </a: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="" xmlns:a16="http://schemas.microsoft.com/office/drawing/2014/main" id="{E2F984DE-9D7A-4197-A0EB-02A329A82EF7}"/>
                  </a:ext>
                </a:extLst>
              </p:cNvPr>
              <p:cNvSpPr/>
              <p:nvPr/>
            </p:nvSpPr>
            <p:spPr>
              <a:xfrm>
                <a:off x="3177073" y="4427665"/>
                <a:ext cx="1678665" cy="1091446"/>
              </a:xfrm>
              <a:prstGeom prst="clou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Arrow 12">
                <a:extLst>
                  <a:ext uri="{FF2B5EF4-FFF2-40B4-BE49-F238E27FC236}">
                    <a16:creationId xmlns="" xmlns:a16="http://schemas.microsoft.com/office/drawing/2014/main" id="{281F7D3C-1C53-42D5-92C6-2A548DBABDE4}"/>
                  </a:ext>
                </a:extLst>
              </p:cNvPr>
              <p:cNvSpPr/>
              <p:nvPr/>
            </p:nvSpPr>
            <p:spPr>
              <a:xfrm rot="5400000">
                <a:off x="3405380" y="4006378"/>
                <a:ext cx="1221071" cy="203892"/>
              </a:xfrm>
              <a:prstGeom prst="rightArrow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02C1878C-DBF1-427F-A2DE-E0EB6D756465}"/>
                  </a:ext>
                </a:extLst>
              </p:cNvPr>
              <p:cNvSpPr/>
              <p:nvPr/>
            </p:nvSpPr>
            <p:spPr>
              <a:xfrm>
                <a:off x="3597306" y="2724477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0899C34C-58D3-44D6-8048-92C6A3BCF40D}"/>
                  </a:ext>
                </a:extLst>
              </p:cNvPr>
              <p:cNvSpPr txBox="1"/>
              <p:nvPr/>
            </p:nvSpPr>
            <p:spPr>
              <a:xfrm>
                <a:off x="3597306" y="238550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err="1">
                    <a:solidFill>
                      <a:schemeClr val="accent1">
                        <a:lumMod val="75000"/>
                      </a:schemeClr>
                    </a:solidFill>
                  </a:rPr>
                  <a:t>prev</a:t>
                </a:r>
                <a:endParaRPr lang="en-US">
                  <a:solidFill>
                    <a:schemeClr val="accent1">
                      <a:lumMod val="75000"/>
                    </a:schemeClr>
                  </a:solidFill>
                  <a:cs typeface="Calibri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C0615515-8C3A-408D-A410-2127D56EEF0E}"/>
                </a:ext>
              </a:extLst>
            </p:cNvPr>
            <p:cNvSpPr txBox="1"/>
            <p:nvPr/>
          </p:nvSpPr>
          <p:spPr>
            <a:xfrm>
              <a:off x="5655885" y="4788722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Object</a:t>
              </a:r>
              <a:endParaRPr lang="en-US" dirty="0">
                <a:cs typeface="Calibri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899C34C-58D3-44D6-8048-92C6A3BCF40D}"/>
              </a:ext>
            </a:extLst>
          </p:cNvPr>
          <p:cNvSpPr txBox="1"/>
          <p:nvPr/>
        </p:nvSpPr>
        <p:spPr>
          <a:xfrm>
            <a:off x="1995762" y="182728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prev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69042" y="1350"/>
            <a:ext cx="241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removeFirst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6616" y="5148072"/>
            <a:ext cx="446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 Create result pointer then set result = </a:t>
            </a:r>
            <a:r>
              <a:rPr lang="en-US" sz="1400" dirty="0" err="1" smtClean="0"/>
              <a:t>first.getElement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04AC82F6-81CA-40B9-AACB-5A63FC297BDA}"/>
              </a:ext>
            </a:extLst>
          </p:cNvPr>
          <p:cNvSpPr/>
          <p:nvPr/>
        </p:nvSpPr>
        <p:spPr>
          <a:xfrm>
            <a:off x="7799699" y="2521673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FB77BBF-B5E0-41E6-9934-8BB265086232}"/>
              </a:ext>
            </a:extLst>
          </p:cNvPr>
          <p:cNvSpPr txBox="1"/>
          <p:nvPr/>
        </p:nvSpPr>
        <p:spPr>
          <a:xfrm>
            <a:off x="7799699" y="2182702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result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054917" y="2679193"/>
            <a:ext cx="1211260" cy="1544482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6616" y="5394834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  first = </a:t>
            </a:r>
            <a:r>
              <a:rPr lang="en-US" sz="1400" dirty="0" err="1" smtClean="0"/>
              <a:t>first.getNext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5138778" y="531261"/>
            <a:ext cx="3361983" cy="840339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6616" y="5885324"/>
            <a:ext cx="3521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  </a:t>
            </a:r>
            <a:r>
              <a:rPr lang="en-US" sz="1400" i="1" dirty="0" smtClean="0"/>
              <a:t>(Garbage collection removes old first node)</a:t>
            </a:r>
            <a:endParaRPr lang="en-US" sz="14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356616" y="5644630"/>
            <a:ext cx="1498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  </a:t>
            </a:r>
            <a:r>
              <a:rPr lang="en-US" sz="1400" dirty="0" err="1" smtClean="0"/>
              <a:t>first.prev</a:t>
            </a:r>
            <a:r>
              <a:rPr lang="en-US" sz="1400" dirty="0" smtClean="0"/>
              <a:t> = null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265714" y="216333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61040" y="6135120"/>
            <a:ext cx="2218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  Decrement </a:t>
            </a:r>
            <a:r>
              <a:rPr lang="en-US" sz="1400" dirty="0" err="1" smtClean="0"/>
              <a:t>num</a:t>
            </a:r>
            <a:r>
              <a:rPr lang="en-US" sz="1400" dirty="0" smtClean="0"/>
              <a:t> counter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349917" y="1258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68767" y="6384916"/>
            <a:ext cx="1354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  <a:r>
              <a:rPr lang="en-US" sz="1400" dirty="0" smtClean="0"/>
              <a:t>.  Return result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154659" y="5494562"/>
            <a:ext cx="4886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removeFirst</a:t>
            </a:r>
            <a:r>
              <a:rPr lang="en-US" sz="2000" dirty="0" smtClean="0"/>
              <a:t>() removes the first node in the list and returns the object being managed by that node to whoever called </a:t>
            </a:r>
            <a:r>
              <a:rPr lang="en-US" sz="2000" dirty="0" err="1" smtClean="0"/>
              <a:t>removeFirst</a:t>
            </a:r>
            <a:r>
              <a:rPr lang="en-US" sz="2000" dirty="0" smtClean="0"/>
              <a:t>().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582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9" grpId="1"/>
      <p:bldP spid="55" grpId="0"/>
      <p:bldP spid="56" grpId="0"/>
      <p:bldP spid="57" grpId="0" animBg="1"/>
      <p:bldP spid="57" grpId="1" animBg="1"/>
      <p:bldP spid="59" grpId="0"/>
      <p:bldP spid="59" grpId="1"/>
      <p:bldP spid="62" grpId="0"/>
      <p:bldP spid="66" grpId="0"/>
      <p:bldP spid="70" grpId="0"/>
      <p:bldP spid="72" grpId="0"/>
      <p:bldP spid="73" grpId="0"/>
      <p:bldP spid="74" grpId="0"/>
      <p:bldP spid="76" grpId="0"/>
      <p:bldP spid="83" grpId="0"/>
      <p:bldP spid="8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58384" y="3904174"/>
            <a:ext cx="1678665" cy="1091446"/>
            <a:chOff x="6699664" y="5148072"/>
            <a:chExt cx="1678665" cy="1091446"/>
          </a:xfrm>
        </p:grpSpPr>
        <p:sp>
          <p:nvSpPr>
            <p:cNvPr id="87" name="Cloud 86">
              <a:extLst>
                <a:ext uri="{FF2B5EF4-FFF2-40B4-BE49-F238E27FC236}">
                  <a16:creationId xmlns="" xmlns:a16="http://schemas.microsoft.com/office/drawing/2014/main" id="{E2F984DE-9D7A-4197-A0EB-02A329A82EF7}"/>
                </a:ext>
              </a:extLst>
            </p:cNvPr>
            <p:cNvSpPr/>
            <p:nvPr/>
          </p:nvSpPr>
          <p:spPr>
            <a:xfrm>
              <a:off x="6699664" y="5148072"/>
              <a:ext cx="1678665" cy="1091446"/>
            </a:xfrm>
            <a:prstGeom prst="clou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C0615515-8C3A-408D-A410-2127D56EEF0E}"/>
                </a:ext>
              </a:extLst>
            </p:cNvPr>
            <p:cNvSpPr txBox="1"/>
            <p:nvPr/>
          </p:nvSpPr>
          <p:spPr>
            <a:xfrm>
              <a:off x="7119147" y="5491181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Object</a:t>
              </a:r>
              <a:endParaRPr lang="en-US" dirty="0">
                <a:cs typeface="Calibri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04AC82F6-81CA-40B9-AACB-5A63FC297BDA}"/>
              </a:ext>
            </a:extLst>
          </p:cNvPr>
          <p:cNvSpPr/>
          <p:nvPr/>
        </p:nvSpPr>
        <p:spPr>
          <a:xfrm>
            <a:off x="8043560" y="366246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3FB77BBF-B5E0-41E6-9934-8BB265086232}"/>
              </a:ext>
            </a:extLst>
          </p:cNvPr>
          <p:cNvSpPr txBox="1"/>
          <p:nvPr/>
        </p:nvSpPr>
        <p:spPr>
          <a:xfrm>
            <a:off x="8043560" y="2727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9F5DABC-63A4-42C2-A591-BBD48114009C}"/>
              </a:ext>
            </a:extLst>
          </p:cNvPr>
          <p:cNvSpPr/>
          <p:nvPr/>
        </p:nvSpPr>
        <p:spPr>
          <a:xfrm>
            <a:off x="226170" y="366246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34F6174B-15F1-4705-B29B-F6F4C03888DE}"/>
              </a:ext>
            </a:extLst>
          </p:cNvPr>
          <p:cNvSpPr txBox="1"/>
          <p:nvPr/>
        </p:nvSpPr>
        <p:spPr>
          <a:xfrm>
            <a:off x="226170" y="2727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last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DDA71967-45F7-4549-BCA0-DFC5A093AA81}"/>
              </a:ext>
            </a:extLst>
          </p:cNvPr>
          <p:cNvSpPr/>
          <p:nvPr/>
        </p:nvSpPr>
        <p:spPr>
          <a:xfrm>
            <a:off x="8044571" y="1293746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224223C6-EB85-4BBC-BA94-7298D09D3462}"/>
              </a:ext>
            </a:extLst>
          </p:cNvPr>
          <p:cNvSpPr txBox="1"/>
          <p:nvPr/>
        </p:nvSpPr>
        <p:spPr>
          <a:xfrm>
            <a:off x="8044571" y="95477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num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234471" y="515598"/>
            <a:ext cx="1266290" cy="808509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0639" y="521208"/>
            <a:ext cx="5292484" cy="914400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50928" y="1252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374697" y="215234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758875" y="848092"/>
            <a:ext cx="2255672" cy="4145041"/>
            <a:chOff x="5274243" y="1403989"/>
            <a:chExt cx="2255672" cy="4145041"/>
          </a:xfrm>
        </p:grpSpPr>
        <p:grpSp>
          <p:nvGrpSpPr>
            <p:cNvPr id="39" name="Group 38"/>
            <p:cNvGrpSpPr/>
            <p:nvPr/>
          </p:nvGrpSpPr>
          <p:grpSpPr>
            <a:xfrm>
              <a:off x="5274243" y="1403989"/>
              <a:ext cx="2255672" cy="4145041"/>
              <a:chOff x="3177073" y="1374070"/>
              <a:chExt cx="2255672" cy="4145041"/>
            </a:xfrm>
          </p:grpSpPr>
          <p:sp>
            <p:nvSpPr>
              <p:cNvPr id="41" name="Rounded Rectangle 1">
                <a:extLst>
                  <a:ext uri="{FF2B5EF4-FFF2-40B4-BE49-F238E27FC236}">
                    <a16:creationId xmlns="" xmlns:a16="http://schemas.microsoft.com/office/drawing/2014/main" id="{2C70C8F5-78A1-4C21-A12C-46C8C71DCAA7}"/>
                  </a:ext>
                </a:extLst>
              </p:cNvPr>
              <p:cNvSpPr/>
              <p:nvPr/>
            </p:nvSpPr>
            <p:spPr>
              <a:xfrm>
                <a:off x="3421321" y="1750297"/>
                <a:ext cx="1223010" cy="217932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82393FCD-04C4-41D6-8AEE-58CB41D5D31E}"/>
                  </a:ext>
                </a:extLst>
              </p:cNvPr>
              <p:cNvSpPr/>
              <p:nvPr/>
            </p:nvSpPr>
            <p:spPr>
              <a:xfrm>
                <a:off x="3587781" y="2105352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C83C99F8-466B-433A-9B68-DBF5E3AAAF59}"/>
                  </a:ext>
                </a:extLst>
              </p:cNvPr>
              <p:cNvSpPr txBox="1"/>
              <p:nvPr/>
            </p:nvSpPr>
            <p:spPr>
              <a:xfrm>
                <a:off x="3434506" y="1374070"/>
                <a:ext cx="1998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Doubly linked node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05D544C3-4D7E-4FC1-9340-C79FC6138DE5}"/>
                  </a:ext>
                </a:extLst>
              </p:cNvPr>
              <p:cNvSpPr txBox="1"/>
              <p:nvPr/>
            </p:nvSpPr>
            <p:spPr>
              <a:xfrm>
                <a:off x="3587781" y="176638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6"/>
                    </a:solidFill>
                  </a:rPr>
                  <a:t>next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D674BAE4-2930-47A6-97B9-7B7FD8A5221A}"/>
                  </a:ext>
                </a:extLst>
              </p:cNvPr>
              <p:cNvSpPr/>
              <p:nvPr/>
            </p:nvSpPr>
            <p:spPr>
              <a:xfrm>
                <a:off x="3585876" y="3385512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747A9829-F764-448F-85E2-7A672FF925D4}"/>
                  </a:ext>
                </a:extLst>
              </p:cNvPr>
              <p:cNvSpPr txBox="1"/>
              <p:nvPr/>
            </p:nvSpPr>
            <p:spPr>
              <a:xfrm>
                <a:off x="3568730" y="3033206"/>
                <a:ext cx="968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element</a:t>
                </a: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="" xmlns:a16="http://schemas.microsoft.com/office/drawing/2014/main" id="{E2F984DE-9D7A-4197-A0EB-02A329A82EF7}"/>
                  </a:ext>
                </a:extLst>
              </p:cNvPr>
              <p:cNvSpPr/>
              <p:nvPr/>
            </p:nvSpPr>
            <p:spPr>
              <a:xfrm>
                <a:off x="3177073" y="4427665"/>
                <a:ext cx="1678665" cy="1091446"/>
              </a:xfrm>
              <a:prstGeom prst="clou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Arrow 12">
                <a:extLst>
                  <a:ext uri="{FF2B5EF4-FFF2-40B4-BE49-F238E27FC236}">
                    <a16:creationId xmlns="" xmlns:a16="http://schemas.microsoft.com/office/drawing/2014/main" id="{281F7D3C-1C53-42D5-92C6-2A548DBABDE4}"/>
                  </a:ext>
                </a:extLst>
              </p:cNvPr>
              <p:cNvSpPr/>
              <p:nvPr/>
            </p:nvSpPr>
            <p:spPr>
              <a:xfrm rot="5400000">
                <a:off x="3405380" y="4006378"/>
                <a:ext cx="1221071" cy="203892"/>
              </a:xfrm>
              <a:prstGeom prst="rightArrow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02C1878C-DBF1-427F-A2DE-E0EB6D756465}"/>
                  </a:ext>
                </a:extLst>
              </p:cNvPr>
              <p:cNvSpPr/>
              <p:nvPr/>
            </p:nvSpPr>
            <p:spPr>
              <a:xfrm>
                <a:off x="3597306" y="2724477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0899C34C-58D3-44D6-8048-92C6A3BCF40D}"/>
                  </a:ext>
                </a:extLst>
              </p:cNvPr>
              <p:cNvSpPr txBox="1"/>
              <p:nvPr/>
            </p:nvSpPr>
            <p:spPr>
              <a:xfrm>
                <a:off x="3597306" y="238550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err="1">
                    <a:solidFill>
                      <a:schemeClr val="accent1">
                        <a:lumMod val="75000"/>
                      </a:schemeClr>
                    </a:solidFill>
                  </a:rPr>
                  <a:t>prev</a:t>
                </a:r>
                <a:endParaRPr lang="en-US">
                  <a:solidFill>
                    <a:schemeClr val="accent1">
                      <a:lumMod val="75000"/>
                    </a:schemeClr>
                  </a:solidFill>
                  <a:cs typeface="Calibri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C0615515-8C3A-408D-A410-2127D56EEF0E}"/>
                </a:ext>
              </a:extLst>
            </p:cNvPr>
            <p:cNvSpPr txBox="1"/>
            <p:nvPr/>
          </p:nvSpPr>
          <p:spPr>
            <a:xfrm>
              <a:off x="5655885" y="4788722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Object</a:t>
              </a:r>
              <a:endParaRPr lang="en-US" dirty="0">
                <a:cs typeface="Calibri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18277" y="-2266"/>
            <a:ext cx="27109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removeFirst</a:t>
            </a:r>
            <a:r>
              <a:rPr lang="en-US" sz="3200" dirty="0" smtClean="0"/>
              <a:t>()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Special Case - One Node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6616" y="5148072"/>
            <a:ext cx="442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</a:t>
            </a:r>
            <a:r>
              <a:rPr lang="en-US" sz="1400" dirty="0"/>
              <a:t>Create result pointer then set result = </a:t>
            </a:r>
            <a:r>
              <a:rPr lang="en-US" sz="1400" dirty="0" err="1"/>
              <a:t>first.getElement</a:t>
            </a:r>
            <a:r>
              <a:rPr lang="en-US" sz="1400" dirty="0"/>
              <a:t>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04AC82F6-81CA-40B9-AACB-5A63FC297BDA}"/>
              </a:ext>
            </a:extLst>
          </p:cNvPr>
          <p:cNvSpPr/>
          <p:nvPr/>
        </p:nvSpPr>
        <p:spPr>
          <a:xfrm>
            <a:off x="7799699" y="2521673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FB77BBF-B5E0-41E6-9934-8BB265086232}"/>
              </a:ext>
            </a:extLst>
          </p:cNvPr>
          <p:cNvSpPr txBox="1"/>
          <p:nvPr/>
        </p:nvSpPr>
        <p:spPr>
          <a:xfrm>
            <a:off x="7799699" y="2182702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result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19147" y="2679193"/>
            <a:ext cx="1147030" cy="1513689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6616" y="5394834"/>
            <a:ext cx="1128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  first = null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56616" y="5641596"/>
            <a:ext cx="1101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  last = null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56616" y="6135120"/>
            <a:ext cx="219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  Decrement </a:t>
            </a:r>
            <a:r>
              <a:rPr lang="en-US" sz="1400" dirty="0" err="1" smtClean="0"/>
              <a:t>num</a:t>
            </a:r>
            <a:r>
              <a:rPr lang="en-US" sz="1400" dirty="0" smtClean="0"/>
              <a:t> counter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350928" y="1250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64343" y="6384916"/>
            <a:ext cx="1354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  <a:r>
              <a:rPr lang="en-US" sz="1400" dirty="0" smtClean="0"/>
              <a:t>.  Return result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6356823" y="15372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233699" y="32089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22619" y="31859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56616" y="5888983"/>
            <a:ext cx="3521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r>
              <a:rPr lang="en-US" sz="1400" dirty="0" smtClean="0"/>
              <a:t>.  </a:t>
            </a:r>
            <a:r>
              <a:rPr lang="en-US" sz="1400" i="1" dirty="0" smtClean="0"/>
              <a:t>(Garbage collection removes old first node)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9876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9" grpId="1"/>
      <p:bldP spid="55" grpId="0"/>
      <p:bldP spid="56" grpId="0"/>
      <p:bldP spid="57" grpId="0" animBg="1"/>
      <p:bldP spid="57" grpId="1" animBg="1"/>
      <p:bldP spid="59" grpId="0"/>
      <p:bldP spid="59" grpId="1"/>
      <p:bldP spid="62" grpId="0"/>
      <p:bldP spid="66" grpId="0"/>
      <p:bldP spid="73" grpId="0"/>
      <p:bldP spid="74" grpId="0"/>
      <p:bldP spid="76" grpId="0"/>
      <p:bldP spid="78" grpId="1"/>
      <p:bldP spid="81" grpId="0"/>
      <p:bldP spid="83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559894" y="3901687"/>
            <a:ext cx="1678665" cy="1091446"/>
            <a:chOff x="1075262" y="4457584"/>
            <a:chExt cx="1678665" cy="1091446"/>
          </a:xfrm>
        </p:grpSpPr>
        <p:sp>
          <p:nvSpPr>
            <p:cNvPr id="15" name="Cloud 14">
              <a:extLst>
                <a:ext uri="{FF2B5EF4-FFF2-40B4-BE49-F238E27FC236}">
                  <a16:creationId xmlns="" xmlns:a16="http://schemas.microsoft.com/office/drawing/2014/main" id="{1F81D167-2D00-47A5-9788-B756F6C8568C}"/>
                </a:ext>
              </a:extLst>
            </p:cNvPr>
            <p:cNvSpPr/>
            <p:nvPr/>
          </p:nvSpPr>
          <p:spPr>
            <a:xfrm>
              <a:off x="1075262" y="4457584"/>
              <a:ext cx="1678665" cy="1091446"/>
            </a:xfrm>
            <a:prstGeom prst="clou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0615515-8C3A-408D-A410-2127D56EEF0E}"/>
                </a:ext>
              </a:extLst>
            </p:cNvPr>
            <p:cNvSpPr txBox="1"/>
            <p:nvPr/>
          </p:nvSpPr>
          <p:spPr>
            <a:xfrm>
              <a:off x="1453135" y="4779572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Object</a:t>
              </a:r>
              <a:endParaRPr lang="en-US" dirty="0">
                <a:cs typeface="Calibri"/>
              </a:endParaRPr>
            </a:p>
          </p:txBody>
        </p:sp>
      </p:grpSp>
      <p:sp>
        <p:nvSpPr>
          <p:cNvPr id="3" name="Rounded Rectangle 1">
            <a:extLst>
              <a:ext uri="{FF2B5EF4-FFF2-40B4-BE49-F238E27FC236}">
                <a16:creationId xmlns="" xmlns:a16="http://schemas.microsoft.com/office/drawing/2014/main" id="{A431113B-1341-44D7-96DE-C3264E15FB51}"/>
              </a:ext>
            </a:extLst>
          </p:cNvPr>
          <p:cNvSpPr/>
          <p:nvPr/>
        </p:nvSpPr>
        <p:spPr>
          <a:xfrm>
            <a:off x="1816297" y="1209426"/>
            <a:ext cx="1223010" cy="217932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B547C61-D284-41D0-8F70-D8CAB32128A8}"/>
              </a:ext>
            </a:extLst>
          </p:cNvPr>
          <p:cNvSpPr/>
          <p:nvPr/>
        </p:nvSpPr>
        <p:spPr>
          <a:xfrm>
            <a:off x="1970602" y="1579374"/>
            <a:ext cx="914400" cy="28575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F85F330-F153-4B9C-B0BE-3550DDB85D02}"/>
              </a:ext>
            </a:extLst>
          </p:cNvPr>
          <p:cNvSpPr txBox="1"/>
          <p:nvPr/>
        </p:nvSpPr>
        <p:spPr>
          <a:xfrm>
            <a:off x="1817327" y="848092"/>
            <a:ext cx="19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Doubly linked node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A5E6E41-42EF-4356-88D0-6387A8AA1189}"/>
              </a:ext>
            </a:extLst>
          </p:cNvPr>
          <p:cNvSpPr txBox="1"/>
          <p:nvPr/>
        </p:nvSpPr>
        <p:spPr>
          <a:xfrm>
            <a:off x="1970602" y="12404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6"/>
                </a:solidFill>
              </a:rPr>
              <a:t>next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240D9B-34CE-4CF2-A612-CA9A589B8512}"/>
              </a:ext>
            </a:extLst>
          </p:cNvPr>
          <p:cNvSpPr/>
          <p:nvPr/>
        </p:nvSpPr>
        <p:spPr>
          <a:xfrm>
            <a:off x="1968697" y="2859534"/>
            <a:ext cx="914400" cy="28575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CEB5E9C-55FB-4B97-AB47-5816DC3ADC40}"/>
              </a:ext>
            </a:extLst>
          </p:cNvPr>
          <p:cNvSpPr txBox="1"/>
          <p:nvPr/>
        </p:nvSpPr>
        <p:spPr>
          <a:xfrm>
            <a:off x="1951551" y="2507228"/>
            <a:ext cx="96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element</a:t>
            </a:r>
          </a:p>
        </p:txBody>
      </p:sp>
      <p:sp>
        <p:nvSpPr>
          <p:cNvPr id="17" name="Right Arrow 12">
            <a:extLst>
              <a:ext uri="{FF2B5EF4-FFF2-40B4-BE49-F238E27FC236}">
                <a16:creationId xmlns="" xmlns:a16="http://schemas.microsoft.com/office/drawing/2014/main" id="{81FA97DD-11E3-42CE-8F97-0C57435A3417}"/>
              </a:ext>
            </a:extLst>
          </p:cNvPr>
          <p:cNvSpPr/>
          <p:nvPr/>
        </p:nvSpPr>
        <p:spPr>
          <a:xfrm rot="5400000">
            <a:off x="1789542" y="3479059"/>
            <a:ext cx="1221071" cy="206573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471EED4-EFD4-4C1F-A15C-12B291CD34A9}"/>
              </a:ext>
            </a:extLst>
          </p:cNvPr>
          <p:cNvSpPr/>
          <p:nvPr/>
        </p:nvSpPr>
        <p:spPr>
          <a:xfrm>
            <a:off x="1980127" y="2198499"/>
            <a:ext cx="914400" cy="28575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04AC82F6-81CA-40B9-AACB-5A63FC297BDA}"/>
              </a:ext>
            </a:extLst>
          </p:cNvPr>
          <p:cNvSpPr/>
          <p:nvPr/>
        </p:nvSpPr>
        <p:spPr>
          <a:xfrm>
            <a:off x="8043560" y="366246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3FB77BBF-B5E0-41E6-9934-8BB265086232}"/>
              </a:ext>
            </a:extLst>
          </p:cNvPr>
          <p:cNvSpPr txBox="1"/>
          <p:nvPr/>
        </p:nvSpPr>
        <p:spPr>
          <a:xfrm>
            <a:off x="8043560" y="2727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9F5DABC-63A4-42C2-A591-BBD48114009C}"/>
              </a:ext>
            </a:extLst>
          </p:cNvPr>
          <p:cNvSpPr/>
          <p:nvPr/>
        </p:nvSpPr>
        <p:spPr>
          <a:xfrm>
            <a:off x="226170" y="366246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34F6174B-15F1-4705-B29B-F6F4C03888DE}"/>
              </a:ext>
            </a:extLst>
          </p:cNvPr>
          <p:cNvSpPr txBox="1"/>
          <p:nvPr/>
        </p:nvSpPr>
        <p:spPr>
          <a:xfrm>
            <a:off x="226170" y="2727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last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DDA71967-45F7-4549-BCA0-DFC5A093AA81}"/>
              </a:ext>
            </a:extLst>
          </p:cNvPr>
          <p:cNvSpPr/>
          <p:nvPr/>
        </p:nvSpPr>
        <p:spPr>
          <a:xfrm>
            <a:off x="8044571" y="1293746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224223C6-EB85-4BBC-BA94-7298D09D3462}"/>
              </a:ext>
            </a:extLst>
          </p:cNvPr>
          <p:cNvSpPr txBox="1"/>
          <p:nvPr/>
        </p:nvSpPr>
        <p:spPr>
          <a:xfrm>
            <a:off x="8044571" y="95477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num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234471" y="515598"/>
            <a:ext cx="1266290" cy="808509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0639" y="521208"/>
            <a:ext cx="1089417" cy="850392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50928" y="1252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5153273" y="1733975"/>
            <a:ext cx="1457044" cy="6562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062617" y="1703505"/>
            <a:ext cx="1457044" cy="6562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425897" y="2325916"/>
            <a:ext cx="1482896" cy="0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11889" y="2311455"/>
            <a:ext cx="1482896" cy="0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374697" y="215234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165646" y="151053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71520" y="854723"/>
            <a:ext cx="2255672" cy="4145041"/>
            <a:chOff x="3177073" y="1374070"/>
            <a:chExt cx="2255672" cy="4145041"/>
          </a:xfrm>
        </p:grpSpPr>
        <p:grpSp>
          <p:nvGrpSpPr>
            <p:cNvPr id="2" name="Group 1"/>
            <p:cNvGrpSpPr/>
            <p:nvPr/>
          </p:nvGrpSpPr>
          <p:grpSpPr>
            <a:xfrm>
              <a:off x="3177073" y="1374070"/>
              <a:ext cx="2255672" cy="4145041"/>
              <a:chOff x="3177073" y="1374070"/>
              <a:chExt cx="2255672" cy="4145041"/>
            </a:xfrm>
          </p:grpSpPr>
          <p:sp>
            <p:nvSpPr>
              <p:cNvPr id="22" name="Rounded Rectangle 1">
                <a:extLst>
                  <a:ext uri="{FF2B5EF4-FFF2-40B4-BE49-F238E27FC236}">
                    <a16:creationId xmlns="" xmlns:a16="http://schemas.microsoft.com/office/drawing/2014/main" id="{2C70C8F5-78A1-4C21-A12C-46C8C71DCAA7}"/>
                  </a:ext>
                </a:extLst>
              </p:cNvPr>
              <p:cNvSpPr/>
              <p:nvPr/>
            </p:nvSpPr>
            <p:spPr>
              <a:xfrm>
                <a:off x="3421321" y="1750297"/>
                <a:ext cx="1223010" cy="217932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82393FCD-04C4-41D6-8AEE-58CB41D5D31E}"/>
                  </a:ext>
                </a:extLst>
              </p:cNvPr>
              <p:cNvSpPr/>
              <p:nvPr/>
            </p:nvSpPr>
            <p:spPr>
              <a:xfrm>
                <a:off x="3587781" y="2105352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C83C99F8-466B-433A-9B68-DBF5E3AAAF59}"/>
                  </a:ext>
                </a:extLst>
              </p:cNvPr>
              <p:cNvSpPr txBox="1"/>
              <p:nvPr/>
            </p:nvSpPr>
            <p:spPr>
              <a:xfrm>
                <a:off x="3434506" y="1374070"/>
                <a:ext cx="1998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Doubly linked node</a:t>
                </a:r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05D544C3-4D7E-4FC1-9340-C79FC6138DE5}"/>
                  </a:ext>
                </a:extLst>
              </p:cNvPr>
              <p:cNvSpPr txBox="1"/>
              <p:nvPr/>
            </p:nvSpPr>
            <p:spPr>
              <a:xfrm>
                <a:off x="3587781" y="176638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6"/>
                    </a:solidFill>
                  </a:rPr>
                  <a:t>next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D674BAE4-2930-47A6-97B9-7B7FD8A5221A}"/>
                  </a:ext>
                </a:extLst>
              </p:cNvPr>
              <p:cNvSpPr/>
              <p:nvPr/>
            </p:nvSpPr>
            <p:spPr>
              <a:xfrm>
                <a:off x="3585876" y="3385512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747A9829-F764-448F-85E2-7A672FF925D4}"/>
                  </a:ext>
                </a:extLst>
              </p:cNvPr>
              <p:cNvSpPr txBox="1"/>
              <p:nvPr/>
            </p:nvSpPr>
            <p:spPr>
              <a:xfrm>
                <a:off x="3568730" y="3033206"/>
                <a:ext cx="968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element</a:t>
                </a:r>
              </a:p>
            </p:txBody>
          </p:sp>
          <p:sp>
            <p:nvSpPr>
              <p:cNvPr id="34" name="Cloud 33">
                <a:extLst>
                  <a:ext uri="{FF2B5EF4-FFF2-40B4-BE49-F238E27FC236}">
                    <a16:creationId xmlns="" xmlns:a16="http://schemas.microsoft.com/office/drawing/2014/main" id="{E2F984DE-9D7A-4197-A0EB-02A329A82EF7}"/>
                  </a:ext>
                </a:extLst>
              </p:cNvPr>
              <p:cNvSpPr/>
              <p:nvPr/>
            </p:nvSpPr>
            <p:spPr>
              <a:xfrm>
                <a:off x="3177073" y="4427665"/>
                <a:ext cx="1678665" cy="1091446"/>
              </a:xfrm>
              <a:prstGeom prst="clou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Arrow 12">
                <a:extLst>
                  <a:ext uri="{FF2B5EF4-FFF2-40B4-BE49-F238E27FC236}">
                    <a16:creationId xmlns="" xmlns:a16="http://schemas.microsoft.com/office/drawing/2014/main" id="{281F7D3C-1C53-42D5-92C6-2A548DBABDE4}"/>
                  </a:ext>
                </a:extLst>
              </p:cNvPr>
              <p:cNvSpPr/>
              <p:nvPr/>
            </p:nvSpPr>
            <p:spPr>
              <a:xfrm rot="5400000">
                <a:off x="3385684" y="4026075"/>
                <a:ext cx="1250990" cy="194417"/>
              </a:xfrm>
              <a:prstGeom prst="rightArrow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="" xmlns:a16="http://schemas.microsoft.com/office/drawing/2014/main" id="{02C1878C-DBF1-427F-A2DE-E0EB6D756465}"/>
                  </a:ext>
                </a:extLst>
              </p:cNvPr>
              <p:cNvSpPr/>
              <p:nvPr/>
            </p:nvSpPr>
            <p:spPr>
              <a:xfrm>
                <a:off x="3597306" y="2724477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0899C34C-58D3-44D6-8048-92C6A3BCF40D}"/>
                  </a:ext>
                </a:extLst>
              </p:cNvPr>
              <p:cNvSpPr txBox="1"/>
              <p:nvPr/>
            </p:nvSpPr>
            <p:spPr>
              <a:xfrm>
                <a:off x="3597306" y="238550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prev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  <a:cs typeface="Calibri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C0615515-8C3A-408D-A410-2127D56EEF0E}"/>
                </a:ext>
              </a:extLst>
            </p:cNvPr>
            <p:cNvSpPr txBox="1"/>
            <p:nvPr/>
          </p:nvSpPr>
          <p:spPr>
            <a:xfrm>
              <a:off x="3522596" y="4778184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Object</a:t>
              </a:r>
              <a:endParaRPr lang="en-US" dirty="0">
                <a:cs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58875" y="848092"/>
            <a:ext cx="2255672" cy="4145041"/>
            <a:chOff x="5274243" y="1403989"/>
            <a:chExt cx="2255672" cy="4145041"/>
          </a:xfrm>
        </p:grpSpPr>
        <p:grpSp>
          <p:nvGrpSpPr>
            <p:cNvPr id="39" name="Group 38"/>
            <p:cNvGrpSpPr/>
            <p:nvPr/>
          </p:nvGrpSpPr>
          <p:grpSpPr>
            <a:xfrm>
              <a:off x="5274243" y="1403989"/>
              <a:ext cx="2255672" cy="4145041"/>
              <a:chOff x="3177073" y="1374070"/>
              <a:chExt cx="2255672" cy="4145041"/>
            </a:xfrm>
          </p:grpSpPr>
          <p:sp>
            <p:nvSpPr>
              <p:cNvPr id="41" name="Rounded Rectangle 1">
                <a:extLst>
                  <a:ext uri="{FF2B5EF4-FFF2-40B4-BE49-F238E27FC236}">
                    <a16:creationId xmlns="" xmlns:a16="http://schemas.microsoft.com/office/drawing/2014/main" id="{2C70C8F5-78A1-4C21-A12C-46C8C71DCAA7}"/>
                  </a:ext>
                </a:extLst>
              </p:cNvPr>
              <p:cNvSpPr/>
              <p:nvPr/>
            </p:nvSpPr>
            <p:spPr>
              <a:xfrm>
                <a:off x="3421321" y="1750297"/>
                <a:ext cx="1223010" cy="217932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82393FCD-04C4-41D6-8AEE-58CB41D5D31E}"/>
                  </a:ext>
                </a:extLst>
              </p:cNvPr>
              <p:cNvSpPr/>
              <p:nvPr/>
            </p:nvSpPr>
            <p:spPr>
              <a:xfrm>
                <a:off x="3587781" y="2105352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C83C99F8-466B-433A-9B68-DBF5E3AAAF59}"/>
                  </a:ext>
                </a:extLst>
              </p:cNvPr>
              <p:cNvSpPr txBox="1"/>
              <p:nvPr/>
            </p:nvSpPr>
            <p:spPr>
              <a:xfrm>
                <a:off x="3434506" y="1374070"/>
                <a:ext cx="1998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Doubly linked node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05D544C3-4D7E-4FC1-9340-C79FC6138DE5}"/>
                  </a:ext>
                </a:extLst>
              </p:cNvPr>
              <p:cNvSpPr txBox="1"/>
              <p:nvPr/>
            </p:nvSpPr>
            <p:spPr>
              <a:xfrm>
                <a:off x="3587781" y="176638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6"/>
                    </a:solidFill>
                  </a:rPr>
                  <a:t>next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D674BAE4-2930-47A6-97B9-7B7FD8A5221A}"/>
                  </a:ext>
                </a:extLst>
              </p:cNvPr>
              <p:cNvSpPr/>
              <p:nvPr/>
            </p:nvSpPr>
            <p:spPr>
              <a:xfrm>
                <a:off x="3585876" y="3385512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747A9829-F764-448F-85E2-7A672FF925D4}"/>
                  </a:ext>
                </a:extLst>
              </p:cNvPr>
              <p:cNvSpPr txBox="1"/>
              <p:nvPr/>
            </p:nvSpPr>
            <p:spPr>
              <a:xfrm>
                <a:off x="3568730" y="3033206"/>
                <a:ext cx="968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element</a:t>
                </a: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="" xmlns:a16="http://schemas.microsoft.com/office/drawing/2014/main" id="{E2F984DE-9D7A-4197-A0EB-02A329A82EF7}"/>
                  </a:ext>
                </a:extLst>
              </p:cNvPr>
              <p:cNvSpPr/>
              <p:nvPr/>
            </p:nvSpPr>
            <p:spPr>
              <a:xfrm>
                <a:off x="3177073" y="4427665"/>
                <a:ext cx="1678665" cy="1091446"/>
              </a:xfrm>
              <a:prstGeom prst="clou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Arrow 12">
                <a:extLst>
                  <a:ext uri="{FF2B5EF4-FFF2-40B4-BE49-F238E27FC236}">
                    <a16:creationId xmlns="" xmlns:a16="http://schemas.microsoft.com/office/drawing/2014/main" id="{281F7D3C-1C53-42D5-92C6-2A548DBABDE4}"/>
                  </a:ext>
                </a:extLst>
              </p:cNvPr>
              <p:cNvSpPr/>
              <p:nvPr/>
            </p:nvSpPr>
            <p:spPr>
              <a:xfrm rot="5400000">
                <a:off x="3405380" y="4006378"/>
                <a:ext cx="1221071" cy="203892"/>
              </a:xfrm>
              <a:prstGeom prst="rightArrow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02C1878C-DBF1-427F-A2DE-E0EB6D756465}"/>
                  </a:ext>
                </a:extLst>
              </p:cNvPr>
              <p:cNvSpPr/>
              <p:nvPr/>
            </p:nvSpPr>
            <p:spPr>
              <a:xfrm>
                <a:off x="3597306" y="2724477"/>
                <a:ext cx="914400" cy="28575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0899C34C-58D3-44D6-8048-92C6A3BCF40D}"/>
                  </a:ext>
                </a:extLst>
              </p:cNvPr>
              <p:cNvSpPr txBox="1"/>
              <p:nvPr/>
            </p:nvSpPr>
            <p:spPr>
              <a:xfrm>
                <a:off x="3597306" y="238550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err="1">
                    <a:solidFill>
                      <a:schemeClr val="accent1">
                        <a:lumMod val="75000"/>
                      </a:schemeClr>
                    </a:solidFill>
                  </a:rPr>
                  <a:t>prev</a:t>
                </a:r>
                <a:endParaRPr lang="en-US">
                  <a:solidFill>
                    <a:schemeClr val="accent1">
                      <a:lumMod val="75000"/>
                    </a:schemeClr>
                  </a:solidFill>
                  <a:cs typeface="Calibri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C0615515-8C3A-408D-A410-2127D56EEF0E}"/>
                </a:ext>
              </a:extLst>
            </p:cNvPr>
            <p:cNvSpPr txBox="1"/>
            <p:nvPr/>
          </p:nvSpPr>
          <p:spPr>
            <a:xfrm>
              <a:off x="5655885" y="4788722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Object</a:t>
              </a:r>
              <a:endParaRPr lang="en-US" dirty="0">
                <a:cs typeface="Calibri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899C34C-58D3-44D6-8048-92C6A3BCF40D}"/>
              </a:ext>
            </a:extLst>
          </p:cNvPr>
          <p:cNvSpPr txBox="1"/>
          <p:nvPr/>
        </p:nvSpPr>
        <p:spPr>
          <a:xfrm>
            <a:off x="1995762" y="182728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prev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93453" y="10235"/>
            <a:ext cx="2368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removeLast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6616" y="5148072"/>
            <a:ext cx="4434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 Create result pointer then set result = </a:t>
            </a:r>
            <a:r>
              <a:rPr lang="en-US" sz="1400" dirty="0" err="1" smtClean="0"/>
              <a:t>last.getElement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04AC82F6-81CA-40B9-AACB-5A63FC297BDA}"/>
              </a:ext>
            </a:extLst>
          </p:cNvPr>
          <p:cNvSpPr/>
          <p:nvPr/>
        </p:nvSpPr>
        <p:spPr>
          <a:xfrm>
            <a:off x="226170" y="2507228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FB77BBF-B5E0-41E6-9934-8BB265086232}"/>
              </a:ext>
            </a:extLst>
          </p:cNvPr>
          <p:cNvSpPr txBox="1"/>
          <p:nvPr/>
        </p:nvSpPr>
        <p:spPr>
          <a:xfrm>
            <a:off x="226170" y="2168257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result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38769" y="2651762"/>
            <a:ext cx="1312782" cy="1607075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6616" y="5394834"/>
            <a:ext cx="1799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  last = </a:t>
            </a:r>
            <a:r>
              <a:rPr lang="en-US" sz="1400" dirty="0" err="1" smtClean="0"/>
              <a:t>last.getPrev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87329" y="509570"/>
            <a:ext cx="3180885" cy="862649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8767" y="5611475"/>
            <a:ext cx="1817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  </a:t>
            </a:r>
            <a:r>
              <a:rPr lang="en-US" sz="1400" dirty="0" err="1" smtClean="0"/>
              <a:t>last.setNext</a:t>
            </a:r>
            <a:r>
              <a:rPr lang="en-US" sz="1400" dirty="0" smtClean="0"/>
              <a:t>() = null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61040" y="6135120"/>
            <a:ext cx="2218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  Decrement </a:t>
            </a:r>
            <a:r>
              <a:rPr lang="en-US" sz="1400" dirty="0" err="1" smtClean="0"/>
              <a:t>num</a:t>
            </a:r>
            <a:r>
              <a:rPr lang="en-US" sz="1400" dirty="0" smtClean="0"/>
              <a:t> counter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349917" y="1258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68767" y="6384916"/>
            <a:ext cx="1354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  <a:r>
              <a:rPr lang="en-US" sz="1400" dirty="0" smtClean="0"/>
              <a:t>.  Return result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4263639" y="153733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56616" y="5861271"/>
            <a:ext cx="350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r>
              <a:rPr lang="en-US" sz="1400" dirty="0" smtClean="0"/>
              <a:t>.  </a:t>
            </a:r>
            <a:r>
              <a:rPr lang="en-US" sz="1400" i="1" dirty="0" smtClean="0"/>
              <a:t>(Garbage collection removes old last node)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4552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9" grpId="0"/>
      <p:bldP spid="11" grpId="0" animBg="1"/>
      <p:bldP spid="13" grpId="0"/>
      <p:bldP spid="17" grpId="0" animBg="1"/>
      <p:bldP spid="19" grpId="0" animBg="1"/>
      <p:bldP spid="16" grpId="0"/>
      <p:bldP spid="71" grpId="0"/>
      <p:bldP spid="79" grpId="0"/>
      <p:bldP spid="55" grpId="0"/>
      <p:bldP spid="56" grpId="0"/>
      <p:bldP spid="57" grpId="0" animBg="1"/>
      <p:bldP spid="57" grpId="1" animBg="1"/>
      <p:bldP spid="59" grpId="0"/>
      <p:bldP spid="59" grpId="1"/>
      <p:bldP spid="62" grpId="0"/>
      <p:bldP spid="70" grpId="0"/>
      <p:bldP spid="73" grpId="0"/>
      <p:bldP spid="74" grpId="0"/>
      <p:bldP spid="76" grpId="0"/>
      <p:bldP spid="78" grpId="0"/>
      <p:bldP spid="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47" y="943583"/>
            <a:ext cx="8055006" cy="4212077"/>
          </a:xfrm>
        </p:spPr>
      </p:pic>
      <p:sp>
        <p:nvSpPr>
          <p:cNvPr id="5" name="TextBox 4"/>
          <p:cNvSpPr txBox="1"/>
          <p:nvPr/>
        </p:nvSpPr>
        <p:spPr>
          <a:xfrm>
            <a:off x="1755843" y="2791838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5843" y="4048327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0894" y="4291359"/>
            <a:ext cx="5723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81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83605" y="1553183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83605" y="3001553"/>
            <a:ext cx="5723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81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3519" y="2351421"/>
            <a:ext cx="5723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3519" y="943583"/>
            <a:ext cx="5723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78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52817" y="1699098"/>
            <a:ext cx="4472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94251" y="1699098"/>
            <a:ext cx="5723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78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31796" y="48314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91%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6453" y="300155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88%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1050" y="361172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89%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1308" y="24225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87%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7080" y="129815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82%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2029" y="25360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86%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5843" y="441864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84%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3519" y="12167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84%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37368" y="146935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83%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51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559894" y="3901687"/>
            <a:ext cx="1678665" cy="1091446"/>
            <a:chOff x="1075262" y="4457584"/>
            <a:chExt cx="1678665" cy="1091446"/>
          </a:xfrm>
        </p:grpSpPr>
        <p:sp>
          <p:nvSpPr>
            <p:cNvPr id="15" name="Cloud 14">
              <a:extLst>
                <a:ext uri="{FF2B5EF4-FFF2-40B4-BE49-F238E27FC236}">
                  <a16:creationId xmlns="" xmlns:a16="http://schemas.microsoft.com/office/drawing/2014/main" id="{1F81D167-2D00-47A5-9788-B756F6C8568C}"/>
                </a:ext>
              </a:extLst>
            </p:cNvPr>
            <p:cNvSpPr/>
            <p:nvPr/>
          </p:nvSpPr>
          <p:spPr>
            <a:xfrm>
              <a:off x="1075262" y="4457584"/>
              <a:ext cx="1678665" cy="1091446"/>
            </a:xfrm>
            <a:prstGeom prst="clou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0615515-8C3A-408D-A410-2127D56EEF0E}"/>
                </a:ext>
              </a:extLst>
            </p:cNvPr>
            <p:cNvSpPr txBox="1"/>
            <p:nvPr/>
          </p:nvSpPr>
          <p:spPr>
            <a:xfrm>
              <a:off x="1453135" y="4779572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Object</a:t>
              </a:r>
              <a:endParaRPr lang="en-US" dirty="0">
                <a:cs typeface="Calibri"/>
              </a:endParaRPr>
            </a:p>
          </p:txBody>
        </p:sp>
      </p:grpSp>
      <p:sp>
        <p:nvSpPr>
          <p:cNvPr id="3" name="Rounded Rectangle 1">
            <a:extLst>
              <a:ext uri="{FF2B5EF4-FFF2-40B4-BE49-F238E27FC236}">
                <a16:creationId xmlns="" xmlns:a16="http://schemas.microsoft.com/office/drawing/2014/main" id="{A431113B-1341-44D7-96DE-C3264E15FB51}"/>
              </a:ext>
            </a:extLst>
          </p:cNvPr>
          <p:cNvSpPr/>
          <p:nvPr/>
        </p:nvSpPr>
        <p:spPr>
          <a:xfrm>
            <a:off x="1816297" y="1236474"/>
            <a:ext cx="1223010" cy="217932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B547C61-D284-41D0-8F70-D8CAB32128A8}"/>
              </a:ext>
            </a:extLst>
          </p:cNvPr>
          <p:cNvSpPr/>
          <p:nvPr/>
        </p:nvSpPr>
        <p:spPr>
          <a:xfrm>
            <a:off x="1970602" y="1579374"/>
            <a:ext cx="914400" cy="28575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F85F330-F153-4B9C-B0BE-3550DDB85D02}"/>
              </a:ext>
            </a:extLst>
          </p:cNvPr>
          <p:cNvSpPr txBox="1"/>
          <p:nvPr/>
        </p:nvSpPr>
        <p:spPr>
          <a:xfrm>
            <a:off x="1817327" y="848092"/>
            <a:ext cx="19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Doubly linked node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A5E6E41-42EF-4356-88D0-6387A8AA1189}"/>
              </a:ext>
            </a:extLst>
          </p:cNvPr>
          <p:cNvSpPr txBox="1"/>
          <p:nvPr/>
        </p:nvSpPr>
        <p:spPr>
          <a:xfrm>
            <a:off x="1970602" y="12404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6"/>
                </a:solidFill>
              </a:rPr>
              <a:t>next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240D9B-34CE-4CF2-A612-CA9A589B8512}"/>
              </a:ext>
            </a:extLst>
          </p:cNvPr>
          <p:cNvSpPr/>
          <p:nvPr/>
        </p:nvSpPr>
        <p:spPr>
          <a:xfrm>
            <a:off x="1968697" y="2859534"/>
            <a:ext cx="914400" cy="28575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CEB5E9C-55FB-4B97-AB47-5816DC3ADC40}"/>
              </a:ext>
            </a:extLst>
          </p:cNvPr>
          <p:cNvSpPr txBox="1"/>
          <p:nvPr/>
        </p:nvSpPr>
        <p:spPr>
          <a:xfrm>
            <a:off x="1951551" y="2507228"/>
            <a:ext cx="96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element</a:t>
            </a:r>
          </a:p>
        </p:txBody>
      </p:sp>
      <p:sp>
        <p:nvSpPr>
          <p:cNvPr id="17" name="Right Arrow 12">
            <a:extLst>
              <a:ext uri="{FF2B5EF4-FFF2-40B4-BE49-F238E27FC236}">
                <a16:creationId xmlns="" xmlns:a16="http://schemas.microsoft.com/office/drawing/2014/main" id="{81FA97DD-11E3-42CE-8F97-0C57435A3417}"/>
              </a:ext>
            </a:extLst>
          </p:cNvPr>
          <p:cNvSpPr/>
          <p:nvPr/>
        </p:nvSpPr>
        <p:spPr>
          <a:xfrm rot="5400000">
            <a:off x="1789542" y="3479059"/>
            <a:ext cx="1221071" cy="206573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471EED4-EFD4-4C1F-A15C-12B291CD34A9}"/>
              </a:ext>
            </a:extLst>
          </p:cNvPr>
          <p:cNvSpPr/>
          <p:nvPr/>
        </p:nvSpPr>
        <p:spPr>
          <a:xfrm>
            <a:off x="1980127" y="2198499"/>
            <a:ext cx="914400" cy="28575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04AC82F6-81CA-40B9-AACB-5A63FC297BDA}"/>
              </a:ext>
            </a:extLst>
          </p:cNvPr>
          <p:cNvSpPr/>
          <p:nvPr/>
        </p:nvSpPr>
        <p:spPr>
          <a:xfrm>
            <a:off x="8043560" y="366246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3FB77BBF-B5E0-41E6-9934-8BB265086232}"/>
              </a:ext>
            </a:extLst>
          </p:cNvPr>
          <p:cNvSpPr txBox="1"/>
          <p:nvPr/>
        </p:nvSpPr>
        <p:spPr>
          <a:xfrm>
            <a:off x="8043560" y="2727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9F5DABC-63A4-42C2-A591-BBD48114009C}"/>
              </a:ext>
            </a:extLst>
          </p:cNvPr>
          <p:cNvSpPr/>
          <p:nvPr/>
        </p:nvSpPr>
        <p:spPr>
          <a:xfrm>
            <a:off x="226170" y="366246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34F6174B-15F1-4705-B29B-F6F4C03888DE}"/>
              </a:ext>
            </a:extLst>
          </p:cNvPr>
          <p:cNvSpPr txBox="1"/>
          <p:nvPr/>
        </p:nvSpPr>
        <p:spPr>
          <a:xfrm>
            <a:off x="226170" y="2727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last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DDA71967-45F7-4549-BCA0-DFC5A093AA81}"/>
              </a:ext>
            </a:extLst>
          </p:cNvPr>
          <p:cNvSpPr/>
          <p:nvPr/>
        </p:nvSpPr>
        <p:spPr>
          <a:xfrm>
            <a:off x="8044571" y="1293746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224223C6-EB85-4BBC-BA94-7298D09D3462}"/>
              </a:ext>
            </a:extLst>
          </p:cNvPr>
          <p:cNvSpPr txBox="1"/>
          <p:nvPr/>
        </p:nvSpPr>
        <p:spPr>
          <a:xfrm>
            <a:off x="8044571" y="95477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num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39307" y="515598"/>
            <a:ext cx="5461454" cy="856002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0639" y="521208"/>
            <a:ext cx="1089417" cy="850392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50928" y="1252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165646" y="153758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899C34C-58D3-44D6-8048-92C6A3BCF40D}"/>
              </a:ext>
            </a:extLst>
          </p:cNvPr>
          <p:cNvSpPr txBox="1"/>
          <p:nvPr/>
        </p:nvSpPr>
        <p:spPr>
          <a:xfrm>
            <a:off x="1995762" y="1827285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prev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6616" y="5148072"/>
            <a:ext cx="451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 </a:t>
            </a:r>
            <a:r>
              <a:rPr lang="en-US" sz="1400" dirty="0"/>
              <a:t>Create result pointer then set result = </a:t>
            </a:r>
            <a:r>
              <a:rPr lang="en-US" sz="1400" dirty="0" err="1"/>
              <a:t>last.getElement</a:t>
            </a:r>
            <a:r>
              <a:rPr lang="en-US" sz="1400" dirty="0"/>
              <a:t>()</a:t>
            </a:r>
          </a:p>
          <a:p>
            <a:endParaRPr lang="en-US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04AC82F6-81CA-40B9-AACB-5A63FC297BDA}"/>
              </a:ext>
            </a:extLst>
          </p:cNvPr>
          <p:cNvSpPr/>
          <p:nvPr/>
        </p:nvSpPr>
        <p:spPr>
          <a:xfrm>
            <a:off x="226170" y="2507228"/>
            <a:ext cx="914400" cy="28575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FB77BBF-B5E0-41E6-9934-8BB265086232}"/>
              </a:ext>
            </a:extLst>
          </p:cNvPr>
          <p:cNvSpPr txBox="1"/>
          <p:nvPr/>
        </p:nvSpPr>
        <p:spPr>
          <a:xfrm>
            <a:off x="226170" y="2168257"/>
            <a:ext cx="914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result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38769" y="2651762"/>
            <a:ext cx="1298998" cy="1728214"/>
          </a:xfrm>
          <a:prstGeom prst="straightConnector1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6616" y="5394834"/>
            <a:ext cx="1101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  last = null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56616" y="5641596"/>
            <a:ext cx="1128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  first = null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2191375" y="216025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56616" y="6144290"/>
            <a:ext cx="219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  Decrement </a:t>
            </a:r>
            <a:r>
              <a:rPr lang="en-US" sz="1400" dirty="0" err="1" smtClean="0"/>
              <a:t>num</a:t>
            </a:r>
            <a:r>
              <a:rPr lang="en-US" sz="1400" dirty="0" smtClean="0"/>
              <a:t> counter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350928" y="1260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64343" y="6394086"/>
            <a:ext cx="1354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  <a:r>
              <a:rPr lang="en-US" sz="1400" dirty="0" smtClean="0"/>
              <a:t>.  Return result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17832" y="-8147"/>
            <a:ext cx="27109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removeLast</a:t>
            </a:r>
            <a:r>
              <a:rPr lang="en-US" sz="3200" dirty="0" smtClean="0"/>
              <a:t>()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Special Case - One Node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8445" y="32445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233699" y="32209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56616" y="5888358"/>
            <a:ext cx="350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r>
              <a:rPr lang="en-US" sz="1400" dirty="0" smtClean="0"/>
              <a:t>.  </a:t>
            </a:r>
            <a:r>
              <a:rPr lang="en-US" sz="1400" i="1" dirty="0" smtClean="0"/>
              <a:t>(Garbage collection removes old last node)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72179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9" grpId="0"/>
      <p:bldP spid="11" grpId="0" animBg="1"/>
      <p:bldP spid="13" grpId="0"/>
      <p:bldP spid="17" grpId="0" animBg="1"/>
      <p:bldP spid="19" grpId="0" animBg="1"/>
      <p:bldP spid="16" grpId="0"/>
      <p:bldP spid="71" grpId="0"/>
      <p:bldP spid="79" grpId="0"/>
      <p:bldP spid="56" grpId="0"/>
      <p:bldP spid="57" grpId="0" animBg="1"/>
      <p:bldP spid="57" grpId="1" animBg="1"/>
      <p:bldP spid="59" grpId="0"/>
      <p:bldP spid="59" grpId="1"/>
      <p:bldP spid="62" grpId="0"/>
      <p:bldP spid="66" grpId="0"/>
      <p:bldP spid="68" grpId="0"/>
      <p:bldP spid="73" grpId="0"/>
      <p:bldP spid="74" grpId="0"/>
      <p:bldP spid="76" grpId="0"/>
      <p:bldP spid="72" grpId="0"/>
      <p:bldP spid="81" grpId="0"/>
      <p:bldP spid="83" grpId="0"/>
      <p:bldP spid="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3007995"/>
            <a:ext cx="6353175" cy="3850005"/>
          </a:xfrm>
          <a:prstGeom prst="rect">
            <a:avLst/>
          </a:prstGeom>
        </p:spPr>
      </p:pic>
      <p:sp>
        <p:nvSpPr>
          <p:cNvPr id="7" name="TPQuestion"/>
          <p:cNvSpPr txBox="1">
            <a:spLocks/>
          </p:cNvSpPr>
          <p:nvPr/>
        </p:nvSpPr>
        <p:spPr>
          <a:xfrm>
            <a:off x="457200" y="633788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ea typeface="MS PGothic" charset="-128"/>
              </a:rPr>
              <a:t>2. A single-linked list has what properties, by definition?</a:t>
            </a:r>
          </a:p>
        </p:txBody>
      </p:sp>
      <p:sp>
        <p:nvSpPr>
          <p:cNvPr id="8" name="TPAnswers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3235761"/>
            <a:ext cx="30861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Ordered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Indexed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Sorted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A &amp; B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A &amp; C</a:t>
            </a:r>
          </a:p>
          <a:p>
            <a:pPr marL="385763" indent="-385763">
              <a:buFont typeface="Arial" charset="0"/>
              <a:buAutoNum type="alphaUcPeriod"/>
            </a:pP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78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5" y="2354580"/>
            <a:ext cx="6170295" cy="4503420"/>
          </a:xfrm>
          <a:prstGeom prst="rect">
            <a:avLst/>
          </a:prstGeom>
        </p:spPr>
      </p:pic>
      <p:sp>
        <p:nvSpPr>
          <p:cNvPr id="5" name="TPQuestion"/>
          <p:cNvSpPr txBox="1">
            <a:spLocks/>
          </p:cNvSpPr>
          <p:nvPr/>
        </p:nvSpPr>
        <p:spPr>
          <a:xfrm>
            <a:off x="457200" y="372530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ea typeface="MS PGothic" charset="-128"/>
              </a:rPr>
              <a:t>4. In a single-linked list with 40 nodes, how many next references will be null?</a:t>
            </a:r>
          </a:p>
        </p:txBody>
      </p:sp>
      <p:sp>
        <p:nvSpPr>
          <p:cNvPr id="6" name="TPAnswers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2606278"/>
            <a:ext cx="30861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Arial" charset="0"/>
              <a:buAutoNum type="alphaUcPeriod"/>
            </a:pPr>
            <a:r>
              <a:rPr lang="en-US" altLang="en-US" sz="3200" dirty="0">
                <a:ea typeface="MS PGothic" charset="-128"/>
              </a:rPr>
              <a:t>0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sz="3200" dirty="0">
                <a:ea typeface="MS PGothic" charset="-128"/>
              </a:rPr>
              <a:t>1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sz="3200" dirty="0">
                <a:ea typeface="MS PGothic" charset="-128"/>
              </a:rPr>
              <a:t>40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sz="3200" dirty="0">
                <a:ea typeface="MS PGothic" charset="-128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5662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47" y="2651182"/>
            <a:ext cx="5757454" cy="4206818"/>
          </a:xfrm>
          <a:prstGeom prst="rect">
            <a:avLst/>
          </a:prstGeom>
        </p:spPr>
      </p:pic>
      <p:sp>
        <p:nvSpPr>
          <p:cNvPr id="5" name="TPQuestion"/>
          <p:cNvSpPr txBox="1">
            <a:spLocks/>
          </p:cNvSpPr>
          <p:nvPr/>
        </p:nvSpPr>
        <p:spPr>
          <a:xfrm>
            <a:off x="457199" y="329838"/>
            <a:ext cx="8554915" cy="15375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MS PGothic" charset="-128"/>
              </a:rPr>
              <a:t>6. In a single-linked </a:t>
            </a:r>
            <a:r>
              <a:rPr lang="en-US" altLang="en-US" sz="3200" dirty="0" smtClean="0">
                <a:ea typeface="MS PGothic" charset="-128"/>
              </a:rPr>
              <a:t>list containing only a head reference and no tail reference, </a:t>
            </a:r>
            <a:r>
              <a:rPr lang="en-US" altLang="en-US" sz="3200" dirty="0">
                <a:ea typeface="MS PGothic" charset="-128"/>
              </a:rPr>
              <a:t>what is the worst case scenario for </a:t>
            </a:r>
            <a:r>
              <a:rPr lang="en-US" altLang="en-US" sz="3200" dirty="0" err="1" smtClean="0">
                <a:ea typeface="MS PGothic" charset="-128"/>
              </a:rPr>
              <a:t>addAfter</a:t>
            </a:r>
            <a:r>
              <a:rPr lang="en-US" altLang="en-US" sz="3200" dirty="0" smtClean="0">
                <a:ea typeface="MS PGothic" charset="-128"/>
              </a:rPr>
              <a:t>(existing</a:t>
            </a:r>
            <a:r>
              <a:rPr lang="en-US" altLang="en-US" sz="3200" dirty="0">
                <a:ea typeface="MS PGothic" charset="-128"/>
              </a:rPr>
              <a:t>, element)? </a:t>
            </a:r>
          </a:p>
        </p:txBody>
      </p:sp>
      <p:sp>
        <p:nvSpPr>
          <p:cNvPr id="6" name="TPAnswers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9006" y="2651182"/>
            <a:ext cx="3086100" cy="41224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Arial" charset="0"/>
              <a:buAutoNum type="alphaUcPeriod"/>
            </a:pPr>
            <a:r>
              <a:rPr lang="en-US" altLang="en-US" sz="2100" dirty="0">
                <a:ea typeface="MS PGothic" charset="-128"/>
              </a:rPr>
              <a:t>The element has to be added after the first element in the list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sz="2100" dirty="0">
                <a:ea typeface="MS PGothic" charset="-128"/>
              </a:rPr>
              <a:t>The element has to be added after the last element in the list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sz="2100" dirty="0">
                <a:ea typeface="MS PGothic" charset="-128"/>
              </a:rPr>
              <a:t>The element has to be added after the middle element in the list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sz="2100" dirty="0">
                <a:ea typeface="MS PGothic" charset="-128"/>
              </a:rPr>
              <a:t>There are no elements in the list already</a:t>
            </a:r>
          </a:p>
        </p:txBody>
      </p:sp>
    </p:spTree>
    <p:extLst>
      <p:ext uri="{BB962C8B-B14F-4D97-AF65-F5344CB8AC3E}">
        <p14:creationId xmlns:p14="http://schemas.microsoft.com/office/powerpoint/2010/main" val="15951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88" y="2767693"/>
            <a:ext cx="5882912" cy="4090307"/>
          </a:xfrm>
          <a:prstGeom prst="rect">
            <a:avLst/>
          </a:prstGeom>
        </p:spPr>
      </p:pic>
      <p:sp>
        <p:nvSpPr>
          <p:cNvPr id="5" name="TPQuestion"/>
          <p:cNvSpPr txBox="1">
            <a:spLocks/>
          </p:cNvSpPr>
          <p:nvPr/>
        </p:nvSpPr>
        <p:spPr>
          <a:xfrm>
            <a:off x="457200" y="383960"/>
            <a:ext cx="8229600" cy="1782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smtClean="0">
                <a:ea typeface="MS PGothic" charset="-128"/>
              </a:rPr>
              <a:t>[Multiple Correct Choices] 9</a:t>
            </a:r>
            <a:r>
              <a:rPr lang="en-US" altLang="en-US" sz="3600" b="1" dirty="0">
                <a:ea typeface="MS PGothic" charset="-128"/>
              </a:rPr>
              <a:t>. If you need to keep track of groceries to buy at the store, what type of data structure is most suitable?</a:t>
            </a:r>
          </a:p>
        </p:txBody>
      </p:sp>
      <p:sp>
        <p:nvSpPr>
          <p:cNvPr id="6" name="TPAnswers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2663189"/>
            <a:ext cx="3074670" cy="39727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Stack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Queue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Ordered List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dirty="0" smtClean="0">
                <a:ea typeface="MS PGothic" charset="-128"/>
              </a:rPr>
              <a:t>Sorted </a:t>
            </a:r>
            <a:r>
              <a:rPr lang="en-US" altLang="en-US" dirty="0">
                <a:ea typeface="MS PGothic" charset="-128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5824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.url=https://www.polleverywhere.com/multiple_choice_polls/c5QeggkI9aJPWQB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304786"/>
            <a:ext cx="4813300" cy="3489713"/>
          </a:xfrm>
          <a:prstGeom prst="rect">
            <a:avLst/>
          </a:prstGeom>
        </p:spPr>
      </p:pic>
      <p:sp>
        <p:nvSpPr>
          <p:cNvPr id="5" name="TPQuestion"/>
          <p:cNvSpPr txBox="1">
            <a:spLocks/>
          </p:cNvSpPr>
          <p:nvPr/>
        </p:nvSpPr>
        <p:spPr>
          <a:xfrm>
            <a:off x="457200" y="20516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ea typeface="MS PGothic" charset="-128"/>
              </a:rPr>
              <a:t>1</a:t>
            </a:r>
            <a:r>
              <a:rPr lang="en-US" altLang="en-US" sz="4000" dirty="0" smtClean="0">
                <a:ea typeface="MS PGothic" charset="-128"/>
              </a:rPr>
              <a:t>. What will the following code print:</a:t>
            </a:r>
            <a:endParaRPr lang="en-US" altLang="en-US" sz="4000" dirty="0">
              <a:ea typeface="MS PGothic" charset="-128"/>
            </a:endParaRPr>
          </a:p>
        </p:txBody>
      </p:sp>
      <p:sp>
        <p:nvSpPr>
          <p:cNvPr id="6" name="TPAnswers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0" y="3444240"/>
            <a:ext cx="4526280" cy="37803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Arial" charset="0"/>
              <a:buAutoNum type="alphaUcPeriod"/>
            </a:pPr>
            <a:r>
              <a:rPr lang="en-US" altLang="en-US" sz="2400" dirty="0" smtClean="0">
                <a:ea typeface="MS PGothic" charset="-128"/>
              </a:rPr>
              <a:t>Unknown, list could be in any order</a:t>
            </a:r>
            <a:endParaRPr lang="en-US" altLang="en-US" sz="2400" dirty="0">
              <a:ea typeface="MS PGothic" charset="-128"/>
            </a:endParaRP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sz="2400" dirty="0" smtClean="0">
                <a:ea typeface="MS PGothic" charset="-128"/>
              </a:rPr>
              <a:t>[</a:t>
            </a:r>
            <a:r>
              <a:rPr lang="en-US" altLang="en-US" sz="2400" dirty="0">
                <a:ea typeface="MS PGothic" charset="-128"/>
              </a:rPr>
              <a:t>RED, BLUE, GREEN, </a:t>
            </a:r>
            <a:r>
              <a:rPr lang="en-US" altLang="en-US" sz="2400" dirty="0" smtClean="0">
                <a:ea typeface="MS PGothic" charset="-128"/>
              </a:rPr>
              <a:t>PURPLE]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sz="2400" dirty="0" smtClean="0">
                <a:ea typeface="MS PGothic" charset="-128"/>
              </a:rPr>
              <a:t>[</a:t>
            </a:r>
            <a:r>
              <a:rPr lang="en-US" altLang="en-US" sz="2400" dirty="0">
                <a:ea typeface="MS PGothic" charset="-128"/>
              </a:rPr>
              <a:t>RED, BLUE, GREEN, </a:t>
            </a:r>
            <a:r>
              <a:rPr lang="en-US" altLang="en-US" sz="2400" dirty="0" smtClean="0">
                <a:ea typeface="MS PGothic" charset="-128"/>
              </a:rPr>
              <a:t>PINK, PURPLE]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sz="2400" dirty="0" smtClean="0">
                <a:ea typeface="MS PGothic" charset="-128"/>
              </a:rPr>
              <a:t>[</a:t>
            </a:r>
            <a:r>
              <a:rPr lang="en-US" altLang="en-US" sz="2400" dirty="0">
                <a:ea typeface="MS PGothic" charset="-128"/>
              </a:rPr>
              <a:t>RED, BLUE, GREEN, PURPLE, PINK</a:t>
            </a:r>
            <a:r>
              <a:rPr lang="en-US" altLang="en-US" sz="2400" dirty="0" smtClean="0">
                <a:ea typeface="MS PGothic" charset="-128"/>
              </a:rPr>
              <a:t>]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sz="2400" dirty="0">
                <a:ea typeface="MS PGothic" charset="-128"/>
              </a:rPr>
              <a:t>[RED, BLUE, GREEN, </a:t>
            </a:r>
            <a:r>
              <a:rPr lang="en-US" altLang="en-US" sz="2400" dirty="0" smtClean="0">
                <a:ea typeface="MS PGothic" charset="-128"/>
              </a:rPr>
              <a:t>PINK]</a:t>
            </a:r>
            <a:endParaRPr lang="en-US" altLang="en-US" sz="2400" dirty="0">
              <a:ea typeface="MS PGothic" charset="-128"/>
            </a:endParaRPr>
          </a:p>
          <a:p>
            <a:pPr marL="385763" indent="-385763">
              <a:buFont typeface="Arial" charset="0"/>
              <a:buAutoNum type="alphaUcPeriod"/>
            </a:pPr>
            <a:endParaRPr lang="en-US" altLang="en-US" sz="2400" dirty="0">
              <a:ea typeface="MS PGothic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993387"/>
            <a:ext cx="67437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3" y="2917916"/>
            <a:ext cx="5747657" cy="3917223"/>
          </a:xfrm>
          <a:prstGeom prst="rect">
            <a:avLst/>
          </a:prstGeom>
        </p:spPr>
      </p:pic>
      <p:sp>
        <p:nvSpPr>
          <p:cNvPr id="5" name="TPQuestion"/>
          <p:cNvSpPr txBox="1">
            <a:spLocks/>
          </p:cNvSpPr>
          <p:nvPr/>
        </p:nvSpPr>
        <p:spPr>
          <a:xfrm>
            <a:off x="344533" y="240268"/>
            <a:ext cx="8229600" cy="25829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300" dirty="0">
                <a:ea typeface="MS PGothic" charset="-128"/>
              </a:rPr>
              <a:t>10. If you have an </a:t>
            </a:r>
            <a:r>
              <a:rPr lang="en-US" altLang="en-US" sz="3300" dirty="0" err="1">
                <a:ea typeface="MS PGothic" charset="-128"/>
              </a:rPr>
              <a:t>ArrayList</a:t>
            </a:r>
            <a:r>
              <a:rPr lang="en-US" altLang="en-US" sz="3300" dirty="0">
                <a:ea typeface="MS PGothic" charset="-128"/>
              </a:rPr>
              <a:t> containing 50K items and a </a:t>
            </a:r>
            <a:r>
              <a:rPr lang="en-US" altLang="en-US" sz="3300" dirty="0" err="1">
                <a:ea typeface="MS PGothic" charset="-128"/>
              </a:rPr>
              <a:t>LinkedList</a:t>
            </a:r>
            <a:r>
              <a:rPr lang="en-US" altLang="en-US" sz="3300" dirty="0">
                <a:ea typeface="MS PGothic" charset="-128"/>
              </a:rPr>
              <a:t> containing 50K items, and you need to add 1000 items, one at a time, to the front of each list, which one will be faster?</a:t>
            </a:r>
          </a:p>
        </p:txBody>
      </p:sp>
      <p:sp>
        <p:nvSpPr>
          <p:cNvPr id="6" name="TPAnswers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44533" y="2917916"/>
            <a:ext cx="3188970" cy="38225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Arial" charset="0"/>
              <a:buAutoNum type="alphaUcPeriod"/>
            </a:pPr>
            <a:r>
              <a:rPr lang="en-US" altLang="en-US" sz="3200" dirty="0" err="1">
                <a:ea typeface="MS PGothic" charset="-128"/>
              </a:rPr>
              <a:t>ArrayList</a:t>
            </a:r>
            <a:endParaRPr lang="en-US" altLang="en-US" sz="3200" dirty="0">
              <a:ea typeface="MS PGothic" charset="-128"/>
            </a:endParaRP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sz="3200" dirty="0" err="1">
                <a:ea typeface="MS PGothic" charset="-128"/>
              </a:rPr>
              <a:t>LinkedList</a:t>
            </a:r>
            <a:endParaRPr lang="en-US" altLang="en-US" sz="3200" dirty="0">
              <a:ea typeface="MS PGothic" charset="-128"/>
            </a:endParaRP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sz="3200" dirty="0">
                <a:ea typeface="MS PGothic" charset="-128"/>
              </a:rPr>
              <a:t>They are the same</a:t>
            </a:r>
          </a:p>
          <a:p>
            <a:pPr marL="385763" indent="-385763">
              <a:buFont typeface="Arial" charset="0"/>
              <a:buAutoNum type="alphaUcPeriod"/>
            </a:pPr>
            <a:r>
              <a:rPr lang="en-US" altLang="en-US" sz="3200" dirty="0">
                <a:ea typeface="MS PGothic" charset="-128"/>
              </a:rPr>
              <a:t>It depends</a:t>
            </a:r>
          </a:p>
        </p:txBody>
      </p:sp>
    </p:spTree>
    <p:extLst>
      <p:ext uri="{BB962C8B-B14F-4D97-AF65-F5344CB8AC3E}">
        <p14:creationId xmlns:p14="http://schemas.microsoft.com/office/powerpoint/2010/main" val="38516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71" y="334713"/>
            <a:ext cx="8594626" cy="61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5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2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752" y="2213381"/>
            <a:ext cx="7886700" cy="1325563"/>
          </a:xfrm>
        </p:spPr>
        <p:txBody>
          <a:bodyPr/>
          <a:lstStyle/>
          <a:p>
            <a:r>
              <a:rPr lang="en-US" dirty="0" smtClean="0"/>
              <a:t>Compare Arrays and </a:t>
            </a:r>
            <a:r>
              <a:rPr lang="en-US" dirty="0" err="1" smtClean="0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5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590" y="1788852"/>
            <a:ext cx="45647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array is </a:t>
            </a:r>
            <a:r>
              <a:rPr lang="en-US" sz="2000" dirty="0" smtClean="0"/>
              <a:t>a native</a:t>
            </a:r>
            <a:r>
              <a:rPr lang="en-US" sz="2000" dirty="0"/>
              <a:t> programming component or data structure but </a:t>
            </a:r>
            <a:r>
              <a:rPr lang="en-US" sz="2000" dirty="0" err="1"/>
              <a:t>ArrayList</a:t>
            </a:r>
            <a:r>
              <a:rPr lang="en-US" sz="2000" dirty="0"/>
              <a:t> is a class from Java Collections framework, an API. In fact, </a:t>
            </a:r>
            <a:r>
              <a:rPr lang="en-US" sz="2000" dirty="0" err="1"/>
              <a:t>ArrayList</a:t>
            </a:r>
            <a:r>
              <a:rPr lang="en-US" sz="2000" dirty="0"/>
              <a:t> is internally implemented using an array in Java. Since </a:t>
            </a:r>
            <a:r>
              <a:rPr lang="en-US" sz="2000" dirty="0" err="1"/>
              <a:t>ArrayList</a:t>
            </a:r>
            <a:r>
              <a:rPr lang="en-US" sz="2000" dirty="0"/>
              <a:t> is a class it holds all properties of a class e.g. you can create objects and call methods but even though the array is an object in Java it doesn't provide any method. It just exposes a length attribute to give you the length of the array, which is constant.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7377" y="271677"/>
            <a:ext cx="40017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Array versus </a:t>
            </a:r>
            <a:r>
              <a:rPr lang="en-US" sz="3300" dirty="0" err="1"/>
              <a:t>ArrayList</a:t>
            </a:r>
            <a:endParaRPr lang="en-US" sz="3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41" y="871841"/>
            <a:ext cx="37877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8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55" y="1289814"/>
            <a:ext cx="8191905" cy="45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44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7.5.1.2"/>
  <p:tag name="PPTVERSION" val="15"/>
  <p:tag name="TPOS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c00f277e-2baa-4607-94a0-f1d8d5bcb32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13e0bccf-e7c8-4424-b641-d5bf547208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7a7c9829-69a3-432e-8813-4ca7eb875fb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4779a0b8-1be9-455f-b5b3-080c5096714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2393c484-e566-4073-8552-d9b4c86cc4f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9cb629b0-dd13-4a36-af45-4d47ce07e47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83a04c85-5541-471e-b5a9-8f711c1d280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ee8407b7-156c-4400-a729-06dd9e2006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ff1ae2f4-fa0d-474b-bed7-dcc0e22a50e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b3bf1ce1-3c37-428e-acf4-5da4d26a53a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397FE4917EE441B7F910CE68CD66C9" ma:contentTypeVersion="10" ma:contentTypeDescription="Create a new document." ma:contentTypeScope="" ma:versionID="d5a8777674d1a32142ab01f5262d4555">
  <xsd:schema xmlns:xsd="http://www.w3.org/2001/XMLSchema" xmlns:xs="http://www.w3.org/2001/XMLSchema" xmlns:p="http://schemas.microsoft.com/office/2006/metadata/properties" xmlns:ns3="3e863521-7f5d-4f8f-9743-f75b1964a10f" targetNamespace="http://schemas.microsoft.com/office/2006/metadata/properties" ma:root="true" ma:fieldsID="7a4113e5e343b58bf93d01b12b3a39c1" ns3:_="">
    <xsd:import namespace="3e863521-7f5d-4f8f-9743-f75b1964a1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63521-7f5d-4f8f-9743-f75b1964a1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8AC34B-1A48-4D78-92A7-32A77136B5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29F673-CC55-4D68-82A3-CDDA79E528ED}">
  <ds:schemaRefs>
    <ds:schemaRef ds:uri="3e863521-7f5d-4f8f-9743-f75b1964a1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A3718AC-F307-419C-8834-95FF14FE6FE6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3e863521-7f5d-4f8f-9743-f75b1964a10f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3537</TotalTime>
  <Words>1159</Words>
  <Application>Microsoft Office PowerPoint</Application>
  <PresentationFormat>On-screen Show (4:3)</PresentationFormat>
  <Paragraphs>278</Paragraphs>
  <Slides>26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MS PGothic</vt:lpstr>
      <vt:lpstr>Arial</vt:lpstr>
      <vt:lpstr>Calibri</vt:lpstr>
      <vt:lpstr>Calibri Light</vt:lpstr>
      <vt:lpstr>Office Theme</vt:lpstr>
      <vt:lpstr>ITSC 2214 Data Structures &amp;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Compare Arrays and ArrayList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Latulipe, Celine</dc:creator>
  <cp:lastModifiedBy>Microsoft account</cp:lastModifiedBy>
  <cp:revision>47</cp:revision>
  <cp:lastPrinted>2020-09-30T07:06:33Z</cp:lastPrinted>
  <dcterms:created xsi:type="dcterms:W3CDTF">2017-08-07T22:49:59Z</dcterms:created>
  <dcterms:modified xsi:type="dcterms:W3CDTF">2020-09-30T07:25:42Z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0x010100C7397FE4917EE441B7F910CE68CD66C9</vt:lpwstr>
  </property>
</Properties>
</file>