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74" r:id="rId2"/>
    <p:sldId id="257" r:id="rId3"/>
    <p:sldId id="276" r:id="rId4"/>
    <p:sldId id="277" r:id="rId5"/>
    <p:sldId id="278" r:id="rId6"/>
    <p:sldId id="275" r:id="rId7"/>
    <p:sldId id="263" r:id="rId8"/>
    <p:sldId id="272" r:id="rId9"/>
    <p:sldId id="262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513"/>
    <a:srgbClr val="F5801F"/>
    <a:srgbClr val="F68D36"/>
    <a:srgbClr val="DFAE35"/>
    <a:srgbClr val="00CC66"/>
    <a:srgbClr val="3276C8"/>
    <a:srgbClr val="F55245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A37AD-3E81-46E3-87FE-D739F58F70BC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88B2F-6301-4034-89A7-53BCF4A67B46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dirty="0" smtClean="0"/>
            <a:t>CCOE</a:t>
          </a:r>
          <a:endParaRPr lang="en-US" dirty="0"/>
        </a:p>
      </dgm:t>
    </dgm:pt>
    <dgm:pt modelId="{CB1205F5-66D4-4870-8A3C-911B4B8CDFB7}" type="parTrans" cxnId="{BE838B17-DF71-429A-AF1F-EC94EC7017B7}">
      <dgm:prSet/>
      <dgm:spPr/>
      <dgm:t>
        <a:bodyPr/>
        <a:lstStyle/>
        <a:p>
          <a:endParaRPr lang="en-US"/>
        </a:p>
      </dgm:t>
    </dgm:pt>
    <dgm:pt modelId="{AC797F68-6F85-49B9-A0EE-C3A79627E743}" type="sibTrans" cxnId="{BE838B17-DF71-429A-AF1F-EC94EC7017B7}">
      <dgm:prSet/>
      <dgm:spPr/>
      <dgm:t>
        <a:bodyPr/>
        <a:lstStyle/>
        <a:p>
          <a:endParaRPr lang="en-US"/>
        </a:p>
      </dgm:t>
    </dgm:pt>
    <dgm:pt modelId="{2D98B622-BFA5-4D69-B664-F50389855281}">
      <dgm:prSet phldrT="[Text]"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r>
            <a:rPr lang="en-US" b="1" dirty="0" smtClean="0"/>
            <a:t>Knowledge</a:t>
          </a:r>
        </a:p>
        <a:p>
          <a:r>
            <a:rPr lang="en-US" b="1" dirty="0" smtClean="0"/>
            <a:t>Management</a:t>
          </a:r>
          <a:endParaRPr lang="en-US" b="1" dirty="0"/>
        </a:p>
      </dgm:t>
    </dgm:pt>
    <dgm:pt modelId="{9DD73B26-9F6D-433E-A8B5-86958737A2FA}" type="parTrans" cxnId="{4F8682B3-9554-4D7E-B874-54DF5FD73A37}">
      <dgm:prSet/>
      <dgm:spPr/>
      <dgm:t>
        <a:bodyPr/>
        <a:lstStyle/>
        <a:p>
          <a:endParaRPr lang="en-US"/>
        </a:p>
      </dgm:t>
    </dgm:pt>
    <dgm:pt modelId="{3B25F3DB-23C7-4CBA-8562-79E8A7E40D68}" type="sibTrans" cxnId="{4F8682B3-9554-4D7E-B874-54DF5FD73A37}">
      <dgm:prSet/>
      <dgm:spPr/>
      <dgm:t>
        <a:bodyPr/>
        <a:lstStyle/>
        <a:p>
          <a:endParaRPr lang="en-US"/>
        </a:p>
      </dgm:t>
    </dgm:pt>
    <dgm:pt modelId="{5A014FD2-25D1-41F5-86EA-A44E89438B95}">
      <dgm:prSet phldrT="[Text]"/>
      <dgm:spPr>
        <a:solidFill>
          <a:schemeClr val="accent1">
            <a:lumMod val="75000"/>
            <a:alpha val="50000"/>
          </a:schemeClr>
        </a:solidFill>
      </dgm:spPr>
      <dgm:t>
        <a:bodyPr/>
        <a:lstStyle/>
        <a:p>
          <a:r>
            <a:rPr lang="en-US" b="1" dirty="0" smtClean="0"/>
            <a:t>Travel Knowledge improvement</a:t>
          </a:r>
          <a:endParaRPr lang="en-US" b="1" dirty="0">
            <a:solidFill>
              <a:schemeClr val="tx1"/>
            </a:solidFill>
          </a:endParaRPr>
        </a:p>
      </dgm:t>
    </dgm:pt>
    <dgm:pt modelId="{A4259E16-1456-4727-A3EA-126284F3C7E7}" type="parTrans" cxnId="{AA46E587-5843-4E50-8C37-4D38BEB4561C}">
      <dgm:prSet/>
      <dgm:spPr/>
      <dgm:t>
        <a:bodyPr/>
        <a:lstStyle/>
        <a:p>
          <a:endParaRPr lang="en-US"/>
        </a:p>
      </dgm:t>
    </dgm:pt>
    <dgm:pt modelId="{655E6E25-3330-465F-BD0A-B24FE0A10B58}" type="sibTrans" cxnId="{AA46E587-5843-4E50-8C37-4D38BEB4561C}">
      <dgm:prSet/>
      <dgm:spPr/>
      <dgm:t>
        <a:bodyPr/>
        <a:lstStyle/>
        <a:p>
          <a:endParaRPr lang="en-US"/>
        </a:p>
      </dgm:t>
    </dgm:pt>
    <dgm:pt modelId="{47914FC5-0F5D-4032-A5D7-8E9CA0E8B826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en-US" b="1" dirty="0" smtClean="0"/>
            <a:t>Training and Evaluation</a:t>
          </a:r>
          <a:endParaRPr lang="en-US" b="1" dirty="0"/>
        </a:p>
      </dgm:t>
    </dgm:pt>
    <dgm:pt modelId="{43AB0B13-229E-4BE5-8966-E9F5A5F3331D}" type="parTrans" cxnId="{F1DD0757-74C3-4A5E-BFC5-A46FE00310BF}">
      <dgm:prSet/>
      <dgm:spPr/>
      <dgm:t>
        <a:bodyPr/>
        <a:lstStyle/>
        <a:p>
          <a:endParaRPr lang="en-US"/>
        </a:p>
      </dgm:t>
    </dgm:pt>
    <dgm:pt modelId="{47C37642-857A-434C-963B-6D14BA465399}" type="sibTrans" cxnId="{F1DD0757-74C3-4A5E-BFC5-A46FE00310BF}">
      <dgm:prSet/>
      <dgm:spPr/>
      <dgm:t>
        <a:bodyPr/>
        <a:lstStyle/>
        <a:p>
          <a:endParaRPr lang="en-US"/>
        </a:p>
      </dgm:t>
    </dgm:pt>
    <dgm:pt modelId="{9966893D-12D6-460E-8D49-5B84E86155CF}" type="pres">
      <dgm:prSet presAssocID="{D91A37AD-3E81-46E3-87FE-D739F58F70B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0F6FA-BE50-4AD8-9040-5677CA813105}" type="pres">
      <dgm:prSet presAssocID="{D91A37AD-3E81-46E3-87FE-D739F58F70BC}" presName="radial" presStyleCnt="0">
        <dgm:presLayoutVars>
          <dgm:animLvl val="ctr"/>
        </dgm:presLayoutVars>
      </dgm:prSet>
      <dgm:spPr/>
    </dgm:pt>
    <dgm:pt modelId="{1AF9E6C3-70F5-4B95-AB85-F65D12C84034}" type="pres">
      <dgm:prSet presAssocID="{08188B2F-6301-4034-89A7-53BCF4A67B46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536A7F0F-9478-40DE-83A2-5F923A048172}" type="pres">
      <dgm:prSet presAssocID="{2D98B622-BFA5-4D69-B664-F50389855281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16026-95D2-471D-85E8-965AB600D650}" type="pres">
      <dgm:prSet presAssocID="{5A014FD2-25D1-41F5-86EA-A44E89438B95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C6CE8-315F-4DAB-9BCD-863F416D0FE3}" type="pres">
      <dgm:prSet presAssocID="{47914FC5-0F5D-4032-A5D7-8E9CA0E8B826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7FE720-89D4-43AF-BACD-AE83D7412404}" type="presOf" srcId="{08188B2F-6301-4034-89A7-53BCF4A67B46}" destId="{1AF9E6C3-70F5-4B95-AB85-F65D12C84034}" srcOrd="0" destOrd="0" presId="urn:microsoft.com/office/officeart/2005/8/layout/radial3"/>
    <dgm:cxn modelId="{B190D42C-8A4F-4E54-9791-C1E1B0A5279A}" type="presOf" srcId="{2D98B622-BFA5-4D69-B664-F50389855281}" destId="{536A7F0F-9478-40DE-83A2-5F923A048172}" srcOrd="0" destOrd="0" presId="urn:microsoft.com/office/officeart/2005/8/layout/radial3"/>
    <dgm:cxn modelId="{F1DD0757-74C3-4A5E-BFC5-A46FE00310BF}" srcId="{08188B2F-6301-4034-89A7-53BCF4A67B46}" destId="{47914FC5-0F5D-4032-A5D7-8E9CA0E8B826}" srcOrd="2" destOrd="0" parTransId="{43AB0B13-229E-4BE5-8966-E9F5A5F3331D}" sibTransId="{47C37642-857A-434C-963B-6D14BA465399}"/>
    <dgm:cxn modelId="{9381C2F8-0B99-4209-A615-B103F6953E3A}" type="presOf" srcId="{47914FC5-0F5D-4032-A5D7-8E9CA0E8B826}" destId="{A0EC6CE8-315F-4DAB-9BCD-863F416D0FE3}" srcOrd="0" destOrd="0" presId="urn:microsoft.com/office/officeart/2005/8/layout/radial3"/>
    <dgm:cxn modelId="{99CE5F1D-3BCC-4677-90DD-73C5A38FE19C}" type="presOf" srcId="{5A014FD2-25D1-41F5-86EA-A44E89438B95}" destId="{CF216026-95D2-471D-85E8-965AB600D650}" srcOrd="0" destOrd="0" presId="urn:microsoft.com/office/officeart/2005/8/layout/radial3"/>
    <dgm:cxn modelId="{AA46E587-5843-4E50-8C37-4D38BEB4561C}" srcId="{08188B2F-6301-4034-89A7-53BCF4A67B46}" destId="{5A014FD2-25D1-41F5-86EA-A44E89438B95}" srcOrd="1" destOrd="0" parTransId="{A4259E16-1456-4727-A3EA-126284F3C7E7}" sibTransId="{655E6E25-3330-465F-BD0A-B24FE0A10B58}"/>
    <dgm:cxn modelId="{4F8682B3-9554-4D7E-B874-54DF5FD73A37}" srcId="{08188B2F-6301-4034-89A7-53BCF4A67B46}" destId="{2D98B622-BFA5-4D69-B664-F50389855281}" srcOrd="0" destOrd="0" parTransId="{9DD73B26-9F6D-433E-A8B5-86958737A2FA}" sibTransId="{3B25F3DB-23C7-4CBA-8562-79E8A7E40D68}"/>
    <dgm:cxn modelId="{BE838B17-DF71-429A-AF1F-EC94EC7017B7}" srcId="{D91A37AD-3E81-46E3-87FE-D739F58F70BC}" destId="{08188B2F-6301-4034-89A7-53BCF4A67B46}" srcOrd="0" destOrd="0" parTransId="{CB1205F5-66D4-4870-8A3C-911B4B8CDFB7}" sibTransId="{AC797F68-6F85-49B9-A0EE-C3A79627E743}"/>
    <dgm:cxn modelId="{A0883CF9-4FC3-4D07-8CE2-A80E4B87986B}" type="presOf" srcId="{D91A37AD-3E81-46E3-87FE-D739F58F70BC}" destId="{9966893D-12D6-460E-8D49-5B84E86155CF}" srcOrd="0" destOrd="0" presId="urn:microsoft.com/office/officeart/2005/8/layout/radial3"/>
    <dgm:cxn modelId="{717B7FA1-30C9-4AD7-8A28-153C88855B49}" type="presParOf" srcId="{9966893D-12D6-460E-8D49-5B84E86155CF}" destId="{78F0F6FA-BE50-4AD8-9040-5677CA813105}" srcOrd="0" destOrd="0" presId="urn:microsoft.com/office/officeart/2005/8/layout/radial3"/>
    <dgm:cxn modelId="{3271EF3D-A4B9-45FC-9C9C-A9CD92CD233B}" type="presParOf" srcId="{78F0F6FA-BE50-4AD8-9040-5677CA813105}" destId="{1AF9E6C3-70F5-4B95-AB85-F65D12C84034}" srcOrd="0" destOrd="0" presId="urn:microsoft.com/office/officeart/2005/8/layout/radial3"/>
    <dgm:cxn modelId="{A6B79D6F-6823-4977-86F7-4D5A677B6078}" type="presParOf" srcId="{78F0F6FA-BE50-4AD8-9040-5677CA813105}" destId="{536A7F0F-9478-40DE-83A2-5F923A048172}" srcOrd="1" destOrd="0" presId="urn:microsoft.com/office/officeart/2005/8/layout/radial3"/>
    <dgm:cxn modelId="{F5ED504E-7531-40CD-BD8A-9D3225756EF6}" type="presParOf" srcId="{78F0F6FA-BE50-4AD8-9040-5677CA813105}" destId="{CF216026-95D2-471D-85E8-965AB600D650}" srcOrd="2" destOrd="0" presId="urn:microsoft.com/office/officeart/2005/8/layout/radial3"/>
    <dgm:cxn modelId="{BCE021D4-1344-4A98-86FE-65A7F73494C2}" type="presParOf" srcId="{78F0F6FA-BE50-4AD8-9040-5677CA813105}" destId="{A0EC6CE8-315F-4DAB-9BCD-863F416D0FE3}" srcOrd="3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70BFC9-7A15-439C-AE3E-F8FE3B54976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942554F-E82E-4596-8A2A-C4BA49CC711A}">
      <dgm:prSet phldrT="[Text]"/>
      <dgm:spPr/>
      <dgm:t>
        <a:bodyPr/>
        <a:lstStyle/>
        <a:p>
          <a:r>
            <a:rPr lang="en-GB" dirty="0" smtClean="0"/>
            <a:t>Training</a:t>
          </a:r>
          <a:endParaRPr lang="en-GB" dirty="0"/>
        </a:p>
      </dgm:t>
    </dgm:pt>
    <dgm:pt modelId="{DE4E7490-16FF-4725-9803-C4F716DF3CBA}" type="parTrans" cxnId="{4149109F-06F1-493A-B2B5-DCA7DFC79FD4}">
      <dgm:prSet/>
      <dgm:spPr/>
      <dgm:t>
        <a:bodyPr/>
        <a:lstStyle/>
        <a:p>
          <a:endParaRPr lang="en-GB"/>
        </a:p>
      </dgm:t>
    </dgm:pt>
    <dgm:pt modelId="{6DC4BDFD-D307-44AD-AC67-92F9C566477B}" type="sibTrans" cxnId="{4149109F-06F1-493A-B2B5-DCA7DFC79FD4}">
      <dgm:prSet/>
      <dgm:spPr/>
      <dgm:t>
        <a:bodyPr/>
        <a:lstStyle/>
        <a:p>
          <a:endParaRPr lang="en-GB"/>
        </a:p>
      </dgm:t>
    </dgm:pt>
    <dgm:pt modelId="{4E925318-D6B2-4A8A-9B62-0E5473796586}">
      <dgm:prSet phldrT="[Text]" custT="1"/>
      <dgm:spPr/>
      <dgm:t>
        <a:bodyPr/>
        <a:lstStyle/>
        <a:p>
          <a:endParaRPr lang="en-GB" sz="1000" dirty="0">
            <a:latin typeface="+mj-lt"/>
          </a:endParaRPr>
        </a:p>
      </dgm:t>
    </dgm:pt>
    <dgm:pt modelId="{8D45C600-11E6-4E2E-9B7D-3EB05CAECDF3}" type="parTrans" cxnId="{E508E66C-5273-45F4-ADF5-4B7FCCE14737}">
      <dgm:prSet/>
      <dgm:spPr/>
      <dgm:t>
        <a:bodyPr/>
        <a:lstStyle/>
        <a:p>
          <a:endParaRPr lang="en-GB"/>
        </a:p>
      </dgm:t>
    </dgm:pt>
    <dgm:pt modelId="{E0DE26E4-4ED8-495E-8237-4EE10301C7AA}" type="sibTrans" cxnId="{E508E66C-5273-45F4-ADF5-4B7FCCE14737}">
      <dgm:prSet/>
      <dgm:spPr/>
      <dgm:t>
        <a:bodyPr/>
        <a:lstStyle/>
        <a:p>
          <a:endParaRPr lang="en-GB"/>
        </a:p>
      </dgm:t>
    </dgm:pt>
    <dgm:pt modelId="{77C7A8DB-FC84-4C22-94D0-C138A3B7FA7D}">
      <dgm:prSet phldrT="[Text]"/>
      <dgm:spPr/>
      <dgm:t>
        <a:bodyPr/>
        <a:lstStyle/>
        <a:p>
          <a:r>
            <a:rPr lang="en-GB" dirty="0" smtClean="0"/>
            <a:t>Post training</a:t>
          </a:r>
          <a:endParaRPr lang="en-GB" dirty="0"/>
        </a:p>
      </dgm:t>
    </dgm:pt>
    <dgm:pt modelId="{A065ABC0-90B6-4105-A85D-09D550FEA3CD}" type="parTrans" cxnId="{EDAB0BC4-B669-4710-B787-FA23B83DD1C1}">
      <dgm:prSet/>
      <dgm:spPr/>
      <dgm:t>
        <a:bodyPr/>
        <a:lstStyle/>
        <a:p>
          <a:endParaRPr lang="en-GB"/>
        </a:p>
      </dgm:t>
    </dgm:pt>
    <dgm:pt modelId="{C255E3E3-D0C6-4403-8B9B-091B7A637377}" type="sibTrans" cxnId="{EDAB0BC4-B669-4710-B787-FA23B83DD1C1}">
      <dgm:prSet/>
      <dgm:spPr/>
      <dgm:t>
        <a:bodyPr/>
        <a:lstStyle/>
        <a:p>
          <a:endParaRPr lang="en-GB"/>
        </a:p>
      </dgm:t>
    </dgm:pt>
    <dgm:pt modelId="{69568987-D207-4A34-95BE-8C94C458F165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Better understanding of every aspect of business  requirements to a quality deliverable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AC28309A-A702-4BF3-9B3C-2DF7BD5AFC4A}" type="parTrans" cxnId="{56996901-8AA4-4319-B725-7A14BAE1AC42}">
      <dgm:prSet/>
      <dgm:spPr/>
      <dgm:t>
        <a:bodyPr/>
        <a:lstStyle/>
        <a:p>
          <a:endParaRPr lang="en-GB"/>
        </a:p>
      </dgm:t>
    </dgm:pt>
    <dgm:pt modelId="{561599BC-9474-4116-9B17-4099B6E4814A}" type="sibTrans" cxnId="{56996901-8AA4-4319-B725-7A14BAE1AC42}">
      <dgm:prSet/>
      <dgm:spPr/>
      <dgm:t>
        <a:bodyPr/>
        <a:lstStyle/>
        <a:p>
          <a:endParaRPr lang="en-GB"/>
        </a:p>
      </dgm:t>
    </dgm:pt>
    <dgm:pt modelId="{3D214CC3-CFA7-47EA-BA51-E647EBFEB9B9}">
      <dgm:prSet phldrT="[Text]"/>
      <dgm:spPr/>
      <dgm:t>
        <a:bodyPr/>
        <a:lstStyle/>
        <a:p>
          <a:r>
            <a:rPr lang="en-GB" dirty="0" smtClean="0"/>
            <a:t>Advantages</a:t>
          </a:r>
          <a:endParaRPr lang="en-GB" dirty="0"/>
        </a:p>
      </dgm:t>
    </dgm:pt>
    <dgm:pt modelId="{07AE555E-F199-481E-BB91-CDB62139690A}" type="parTrans" cxnId="{143F27CD-6822-42D8-8A2D-0386E624896A}">
      <dgm:prSet/>
      <dgm:spPr/>
      <dgm:t>
        <a:bodyPr/>
        <a:lstStyle/>
        <a:p>
          <a:endParaRPr lang="en-GB"/>
        </a:p>
      </dgm:t>
    </dgm:pt>
    <dgm:pt modelId="{353E3E6D-B254-4F5F-8CFB-5B1AB151A989}" type="sibTrans" cxnId="{143F27CD-6822-42D8-8A2D-0386E624896A}">
      <dgm:prSet/>
      <dgm:spPr/>
      <dgm:t>
        <a:bodyPr/>
        <a:lstStyle/>
        <a:p>
          <a:endParaRPr lang="en-GB"/>
        </a:p>
      </dgm:t>
    </dgm:pt>
    <dgm:pt modelId="{34A49DF4-1ADA-4BA4-BC31-380FB4EDDFC5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Better coverage resulting in better quality check.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A055E24E-E2E3-499C-991A-B5FB5CFD8337}" type="parTrans" cxnId="{1A02D690-CB2B-456C-8C99-55E46DB596BE}">
      <dgm:prSet/>
      <dgm:spPr/>
      <dgm:t>
        <a:bodyPr/>
        <a:lstStyle/>
        <a:p>
          <a:endParaRPr lang="en-GB"/>
        </a:p>
      </dgm:t>
    </dgm:pt>
    <dgm:pt modelId="{5A4B1279-5325-4FCA-8922-F923A979A064}" type="sibTrans" cxnId="{1A02D690-CB2B-456C-8C99-55E46DB596BE}">
      <dgm:prSet/>
      <dgm:spPr/>
      <dgm:t>
        <a:bodyPr/>
        <a:lstStyle/>
        <a:p>
          <a:endParaRPr lang="en-GB"/>
        </a:p>
      </dgm:t>
    </dgm:pt>
    <dgm:pt modelId="{4C6EE074-A59C-440F-A2F5-95B22621A068}">
      <dgm:prSet phldrT="[Text]" custT="1"/>
      <dgm:spPr/>
      <dgm:t>
        <a:bodyPr/>
        <a:lstStyle/>
        <a:p>
          <a:r>
            <a:rPr lang="en-US" sz="1000" dirty="0" smtClean="0">
              <a:latin typeface="+mj-lt"/>
            </a:rPr>
            <a:t>Devise a comprehensive training plan spanning  a week without impacting current work productivity 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98F2FCF5-2427-4148-94EB-682EA29BF760}" type="parTrans" cxnId="{91DBF9F9-5418-4058-B46C-A35E5FFB3DDF}">
      <dgm:prSet/>
      <dgm:spPr/>
      <dgm:t>
        <a:bodyPr/>
        <a:lstStyle/>
        <a:p>
          <a:endParaRPr lang="en-US"/>
        </a:p>
      </dgm:t>
    </dgm:pt>
    <dgm:pt modelId="{C8EBE75E-5792-42E7-97EA-38BBB40A1625}" type="sibTrans" cxnId="{91DBF9F9-5418-4058-B46C-A35E5FFB3DDF}">
      <dgm:prSet/>
      <dgm:spPr/>
      <dgm:t>
        <a:bodyPr/>
        <a:lstStyle/>
        <a:p>
          <a:endParaRPr lang="en-US"/>
        </a:p>
      </dgm:t>
    </dgm:pt>
    <dgm:pt modelId="{6E6969AD-9E50-4A47-ACAA-7DD67BFFE1E0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Better understanding of  architecture/all involved systems(within  and outside  the application  ecosystem with integrations  touch points)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BE827BE8-0F4D-464A-BE9C-2A2D0C915178}" type="parTrans" cxnId="{3E12DD37-6011-4D3A-8E38-76644007ABE6}">
      <dgm:prSet/>
      <dgm:spPr/>
      <dgm:t>
        <a:bodyPr/>
        <a:lstStyle/>
        <a:p>
          <a:endParaRPr lang="en-US"/>
        </a:p>
      </dgm:t>
    </dgm:pt>
    <dgm:pt modelId="{B883D079-6B09-41E0-981B-A67A0983C0BD}" type="sibTrans" cxnId="{3E12DD37-6011-4D3A-8E38-76644007ABE6}">
      <dgm:prSet/>
      <dgm:spPr/>
      <dgm:t>
        <a:bodyPr/>
        <a:lstStyle/>
        <a:p>
          <a:endParaRPr lang="en-US"/>
        </a:p>
      </dgm:t>
    </dgm:pt>
    <dgm:pt modelId="{09A69667-7687-4F8E-BFC8-74853A7E3C2B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Improved effective validations of the business / customer specific requirements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9ECE3DC3-8184-4E53-8302-EE8341176325}" type="parTrans" cxnId="{B0D59483-CD6F-43C5-82F3-8605E181A273}">
      <dgm:prSet/>
      <dgm:spPr/>
      <dgm:t>
        <a:bodyPr/>
        <a:lstStyle/>
        <a:p>
          <a:endParaRPr lang="en-US"/>
        </a:p>
      </dgm:t>
    </dgm:pt>
    <dgm:pt modelId="{32644D3C-2CF8-495F-9459-5B6A9EA63C3E}" type="sibTrans" cxnId="{B0D59483-CD6F-43C5-82F3-8605E181A273}">
      <dgm:prSet/>
      <dgm:spPr/>
      <dgm:t>
        <a:bodyPr/>
        <a:lstStyle/>
        <a:p>
          <a:endParaRPr lang="en-US"/>
        </a:p>
      </dgm:t>
    </dgm:pt>
    <dgm:pt modelId="{D3608D13-7823-4B96-8646-C52CC8A41CE0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Improved root cause analysis skill resulting in reduced defect turnaround time.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02E1548D-ADB0-4F54-AF5A-40401FFFCA52}" type="parTrans" cxnId="{B765C372-6EA0-4859-8EB7-9384D72C7B66}">
      <dgm:prSet/>
      <dgm:spPr/>
      <dgm:t>
        <a:bodyPr/>
        <a:lstStyle/>
        <a:p>
          <a:endParaRPr lang="en-US"/>
        </a:p>
      </dgm:t>
    </dgm:pt>
    <dgm:pt modelId="{24F9D847-1E40-47F7-B760-191A2C81C20A}" type="sibTrans" cxnId="{B765C372-6EA0-4859-8EB7-9384D72C7B66}">
      <dgm:prSet/>
      <dgm:spPr/>
      <dgm:t>
        <a:bodyPr/>
        <a:lstStyle/>
        <a:p>
          <a:endParaRPr lang="en-US"/>
        </a:p>
      </dgm:t>
    </dgm:pt>
    <dgm:pt modelId="{EEE982A3-5424-49E5-9A12-1885D98271B1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Helps in easy cross over of team members across different areas with reduced learning curve.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FD955C5C-09E5-4AF6-A73C-3CC2FDAB89FA}" type="parTrans" cxnId="{FFDC1300-DB0D-4803-8127-52E7184D9CBB}">
      <dgm:prSet/>
      <dgm:spPr/>
      <dgm:t>
        <a:bodyPr/>
        <a:lstStyle/>
        <a:p>
          <a:endParaRPr lang="en-US"/>
        </a:p>
      </dgm:t>
    </dgm:pt>
    <dgm:pt modelId="{23B8FE06-8D13-46E9-86DD-3B3C89497632}" type="sibTrans" cxnId="{FFDC1300-DB0D-4803-8127-52E7184D9CBB}">
      <dgm:prSet/>
      <dgm:spPr/>
      <dgm:t>
        <a:bodyPr/>
        <a:lstStyle/>
        <a:p>
          <a:endParaRPr lang="en-US"/>
        </a:p>
      </dgm:t>
    </dgm:pt>
    <dgm:pt modelId="{0D087853-9302-4926-9A2B-E873CB70CF73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Enables effective regression suite preparation.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A42C0C11-66A2-4485-A224-C6C82A624A12}" type="parTrans" cxnId="{964A7DCE-A659-4A9E-8F5B-C71044454576}">
      <dgm:prSet/>
      <dgm:spPr/>
      <dgm:t>
        <a:bodyPr/>
        <a:lstStyle/>
        <a:p>
          <a:endParaRPr lang="en-US"/>
        </a:p>
      </dgm:t>
    </dgm:pt>
    <dgm:pt modelId="{6CA2572B-0C27-4980-A721-A58226697712}" type="sibTrans" cxnId="{964A7DCE-A659-4A9E-8F5B-C71044454576}">
      <dgm:prSet/>
      <dgm:spPr/>
      <dgm:t>
        <a:bodyPr/>
        <a:lstStyle/>
        <a:p>
          <a:endParaRPr lang="en-US"/>
        </a:p>
      </dgm:t>
    </dgm:pt>
    <dgm:pt modelId="{1F5EB134-C1E8-4965-AB20-2BD98BBE53D3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Use of involved systems in business context and business terminologies were explained like GDS, IATA, ABTA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3B4E88E3-B368-4F48-8896-520D831FFAF2}" type="parTrans" cxnId="{A180E129-61AF-4DCE-9D17-D966CE95CEA4}">
      <dgm:prSet/>
      <dgm:spPr/>
      <dgm:t>
        <a:bodyPr/>
        <a:lstStyle/>
        <a:p>
          <a:endParaRPr lang="en-US"/>
        </a:p>
      </dgm:t>
    </dgm:pt>
    <dgm:pt modelId="{86E1C787-145A-4400-837D-453DFA1CFA91}" type="sibTrans" cxnId="{A180E129-61AF-4DCE-9D17-D966CE95CEA4}">
      <dgm:prSet/>
      <dgm:spPr/>
      <dgm:t>
        <a:bodyPr/>
        <a:lstStyle/>
        <a:p>
          <a:endParaRPr lang="en-US"/>
        </a:p>
      </dgm:t>
    </dgm:pt>
    <dgm:pt modelId="{1C528938-722F-4A89-B546-6E619D673174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 Identifying business critical issues showing a marked improvement due to exposure of all the business terminologies.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4B6B57B5-E40C-4E2E-8B03-F064FB350FEB}" type="parTrans" cxnId="{27EC8BD7-A699-442C-8C04-AEA795303FA2}">
      <dgm:prSet/>
      <dgm:spPr/>
      <dgm:t>
        <a:bodyPr/>
        <a:lstStyle/>
        <a:p>
          <a:endParaRPr lang="en-US"/>
        </a:p>
      </dgm:t>
    </dgm:pt>
    <dgm:pt modelId="{15103101-85FA-4BCC-B166-906C60540D6C}" type="sibTrans" cxnId="{27EC8BD7-A699-442C-8C04-AEA795303FA2}">
      <dgm:prSet/>
      <dgm:spPr/>
      <dgm:t>
        <a:bodyPr/>
        <a:lstStyle/>
        <a:p>
          <a:endParaRPr lang="en-US"/>
        </a:p>
      </dgm:t>
    </dgm:pt>
    <dgm:pt modelId="{5709256E-6B02-4790-B4C9-B51AB2EEE9D3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Training to impart knowledge on Travel and Tourism industry covering all aspects like  different types of travel undertaken by the customers like business, leisure, adventure, medical etc..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6C1615E4-B1C0-4674-BDAC-7F487599BE20}" type="parTrans" cxnId="{7E02CE00-D10C-4CDB-8729-939AA0BC6FC2}">
      <dgm:prSet/>
      <dgm:spPr/>
      <dgm:t>
        <a:bodyPr/>
        <a:lstStyle/>
        <a:p>
          <a:endParaRPr lang="en-US"/>
        </a:p>
      </dgm:t>
    </dgm:pt>
    <dgm:pt modelId="{7296C331-9FC3-4FB2-93B6-2FC47BBCE085}" type="sibTrans" cxnId="{7E02CE00-D10C-4CDB-8729-939AA0BC6FC2}">
      <dgm:prSet/>
      <dgm:spPr/>
      <dgm:t>
        <a:bodyPr/>
        <a:lstStyle/>
        <a:p>
          <a:endParaRPr lang="en-US"/>
        </a:p>
      </dgm:t>
    </dgm:pt>
    <dgm:pt modelId="{3747865D-B13B-4689-81B0-43A6EA1E3938}">
      <dgm:prSet phldrT="[Text]" custT="1"/>
      <dgm:spPr/>
      <dgm:t>
        <a:bodyPr/>
        <a:lstStyle/>
        <a:p>
          <a:r>
            <a:rPr lang="en-GB" sz="1000" dirty="0" smtClean="0">
              <a:latin typeface="+mj-lt"/>
              <a:cs typeface="Arial" pitchFamily="34" charset="0"/>
            </a:rPr>
            <a:t>Knowledge on the availability of Travel and Tourism certifications as required</a:t>
          </a:r>
          <a:endParaRPr lang="en-GB" sz="1000" dirty="0">
            <a:latin typeface="+mj-lt"/>
            <a:cs typeface="Arial" pitchFamily="34" charset="0"/>
          </a:endParaRPr>
        </a:p>
      </dgm:t>
    </dgm:pt>
    <dgm:pt modelId="{F6568778-2DF5-475B-A587-BDC1F0BAD7B0}" type="parTrans" cxnId="{C7A17A56-F18E-40F6-8AB2-99ADE8B99E18}">
      <dgm:prSet/>
      <dgm:spPr/>
    </dgm:pt>
    <dgm:pt modelId="{D0E42BED-B0E2-49E3-A49D-02510D4530DD}" type="sibTrans" cxnId="{C7A17A56-F18E-40F6-8AB2-99ADE8B99E18}">
      <dgm:prSet/>
      <dgm:spPr/>
    </dgm:pt>
    <dgm:pt modelId="{3AFC1523-D6A7-4495-8659-220BAAE48DD0}" type="pres">
      <dgm:prSet presAssocID="{7270BFC9-7A15-439C-AE3E-F8FE3B5497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55957B-4D65-4C05-A497-9EE9EE196CCD}" type="pres">
      <dgm:prSet presAssocID="{D942554F-E82E-4596-8A2A-C4BA49CC711A}" presName="composite" presStyleCnt="0"/>
      <dgm:spPr/>
    </dgm:pt>
    <dgm:pt modelId="{2742BEA7-BAF1-4AF1-BE6F-9023FF72A550}" type="pres">
      <dgm:prSet presAssocID="{D942554F-E82E-4596-8A2A-C4BA49CC711A}" presName="parentText" presStyleLbl="alignNode1" presStyleIdx="0" presStyleCnt="3" custScaleY="13437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6FC80A-5C6E-4A47-9B68-5CD01EA8F2BC}" type="pres">
      <dgm:prSet presAssocID="{D942554F-E82E-4596-8A2A-C4BA49CC711A}" presName="descendantText" presStyleLbl="alignAcc1" presStyleIdx="0" presStyleCnt="3" custScaleX="94280" custScaleY="162092" custLinFactNeighborX="-3130" custLinFactNeighborY="-57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DBF16B-B446-4A66-BA15-B336EC25EE34}" type="pres">
      <dgm:prSet presAssocID="{6DC4BDFD-D307-44AD-AC67-92F9C566477B}" presName="sp" presStyleCnt="0"/>
      <dgm:spPr/>
    </dgm:pt>
    <dgm:pt modelId="{0A8C7A54-3957-4ECE-BDA5-837E450AFD81}" type="pres">
      <dgm:prSet presAssocID="{77C7A8DB-FC84-4C22-94D0-C138A3B7FA7D}" presName="composite" presStyleCnt="0"/>
      <dgm:spPr/>
    </dgm:pt>
    <dgm:pt modelId="{1024C1C0-FD1A-4DF6-B165-91FC84F2DF96}" type="pres">
      <dgm:prSet presAssocID="{77C7A8DB-FC84-4C22-94D0-C138A3B7FA7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81E855-D65F-4A00-A8A0-C1619E426A51}" type="pres">
      <dgm:prSet presAssocID="{77C7A8DB-FC84-4C22-94D0-C138A3B7FA7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326219-721D-48DF-9A18-41FFAB33CB97}" type="pres">
      <dgm:prSet presAssocID="{C255E3E3-D0C6-4403-8B9B-091B7A637377}" presName="sp" presStyleCnt="0"/>
      <dgm:spPr/>
    </dgm:pt>
    <dgm:pt modelId="{4D5F76B1-C09F-40A3-9194-B6CA675471C4}" type="pres">
      <dgm:prSet presAssocID="{3D214CC3-CFA7-47EA-BA51-E647EBFEB9B9}" presName="composite" presStyleCnt="0"/>
      <dgm:spPr/>
    </dgm:pt>
    <dgm:pt modelId="{91EC2751-DED4-4E5E-A79B-1A3AADD6D316}" type="pres">
      <dgm:prSet presAssocID="{3D214CC3-CFA7-47EA-BA51-E647EBFEB9B9}" presName="parentText" presStyleLbl="alignNode1" presStyleIdx="2" presStyleCnt="3" custScaleY="14239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114820-808B-4CD2-A904-7619CCD18FAF}" type="pres">
      <dgm:prSet presAssocID="{3D214CC3-CFA7-47EA-BA51-E647EBFEB9B9}" presName="descendantText" presStyleLbl="alignAcc1" presStyleIdx="2" presStyleCnt="3" custScaleX="98517" custScaleY="163127" custLinFactNeighborX="-6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01F1F19-B29E-431C-99C8-1F760181CF97}" type="presOf" srcId="{7270BFC9-7A15-439C-AE3E-F8FE3B549763}" destId="{3AFC1523-D6A7-4495-8659-220BAAE48DD0}" srcOrd="0" destOrd="0" presId="urn:microsoft.com/office/officeart/2005/8/layout/chevron2"/>
    <dgm:cxn modelId="{35EED5BC-6D9E-44F1-AB5D-20FC5658BD2D}" type="presOf" srcId="{4E925318-D6B2-4A8A-9B62-0E5473796586}" destId="{E16FC80A-5C6E-4A47-9B68-5CD01EA8F2BC}" srcOrd="0" destOrd="0" presId="urn:microsoft.com/office/officeart/2005/8/layout/chevron2"/>
    <dgm:cxn modelId="{91DBF9F9-5418-4058-B46C-A35E5FFB3DDF}" srcId="{D942554F-E82E-4596-8A2A-C4BA49CC711A}" destId="{4C6EE074-A59C-440F-A2F5-95B22621A068}" srcOrd="1" destOrd="0" parTransId="{98F2FCF5-2427-4148-94EB-682EA29BF760}" sibTransId="{C8EBE75E-5792-42E7-97EA-38BBB40A1625}"/>
    <dgm:cxn modelId="{1E2783FA-16C5-418F-AB42-5E6BB1F34AA2}" type="presOf" srcId="{1F5EB134-C1E8-4965-AB20-2BD98BBE53D3}" destId="{E16FC80A-5C6E-4A47-9B68-5CD01EA8F2BC}" srcOrd="0" destOrd="3" presId="urn:microsoft.com/office/officeart/2005/8/layout/chevron2"/>
    <dgm:cxn modelId="{3E12DD37-6011-4D3A-8E38-76644007ABE6}" srcId="{77C7A8DB-FC84-4C22-94D0-C138A3B7FA7D}" destId="{6E6969AD-9E50-4A47-ACAA-7DD67BFFE1E0}" srcOrd="1" destOrd="0" parTransId="{BE827BE8-0F4D-464A-BE9C-2A2D0C915178}" sibTransId="{B883D079-6B09-41E0-981B-A67A0983C0BD}"/>
    <dgm:cxn modelId="{64331F65-3DF9-4EB6-97B1-8374C4B44046}" type="presOf" srcId="{D942554F-E82E-4596-8A2A-C4BA49CC711A}" destId="{2742BEA7-BAF1-4AF1-BE6F-9023FF72A550}" srcOrd="0" destOrd="0" presId="urn:microsoft.com/office/officeart/2005/8/layout/chevron2"/>
    <dgm:cxn modelId="{27EC8BD7-A699-442C-8C04-AEA795303FA2}" srcId="{3D214CC3-CFA7-47EA-BA51-E647EBFEB9B9}" destId="{1C528938-722F-4A89-B546-6E619D673174}" srcOrd="4" destOrd="0" parTransId="{4B6B57B5-E40C-4E2E-8B03-F064FB350FEB}" sibTransId="{15103101-85FA-4BCC-B166-906C60540D6C}"/>
    <dgm:cxn modelId="{DD3C7FDA-75BC-4F83-AE43-F498EC2A7972}" type="presOf" srcId="{3D214CC3-CFA7-47EA-BA51-E647EBFEB9B9}" destId="{91EC2751-DED4-4E5E-A79B-1A3AADD6D316}" srcOrd="0" destOrd="0" presId="urn:microsoft.com/office/officeart/2005/8/layout/chevron2"/>
    <dgm:cxn modelId="{969CCA72-FD31-48DC-8C17-80E3088FBF32}" type="presOf" srcId="{EEE982A3-5424-49E5-9A12-1885D98271B1}" destId="{D9114820-808B-4CD2-A904-7619CCD18FAF}" srcOrd="0" destOrd="2" presId="urn:microsoft.com/office/officeart/2005/8/layout/chevron2"/>
    <dgm:cxn modelId="{561F79E7-4DD0-47B8-8FC0-9DCE292008FA}" type="presOf" srcId="{77C7A8DB-FC84-4C22-94D0-C138A3B7FA7D}" destId="{1024C1C0-FD1A-4DF6-B165-91FC84F2DF96}" srcOrd="0" destOrd="0" presId="urn:microsoft.com/office/officeart/2005/8/layout/chevron2"/>
    <dgm:cxn modelId="{FFDC1300-DB0D-4803-8127-52E7184D9CBB}" srcId="{3D214CC3-CFA7-47EA-BA51-E647EBFEB9B9}" destId="{EEE982A3-5424-49E5-9A12-1885D98271B1}" srcOrd="2" destOrd="0" parTransId="{FD955C5C-09E5-4AF6-A73C-3CC2FDAB89FA}" sibTransId="{23B8FE06-8D13-46E9-86DD-3B3C89497632}"/>
    <dgm:cxn modelId="{4149109F-06F1-493A-B2B5-DCA7DFC79FD4}" srcId="{7270BFC9-7A15-439C-AE3E-F8FE3B549763}" destId="{D942554F-E82E-4596-8A2A-C4BA49CC711A}" srcOrd="0" destOrd="0" parTransId="{DE4E7490-16FF-4725-9803-C4F716DF3CBA}" sibTransId="{6DC4BDFD-D307-44AD-AC67-92F9C566477B}"/>
    <dgm:cxn modelId="{0567979E-AA5B-4E4A-93BC-1CF46F9F038F}" type="presOf" srcId="{D3608D13-7823-4B96-8646-C52CC8A41CE0}" destId="{D9114820-808B-4CD2-A904-7619CCD18FAF}" srcOrd="0" destOrd="1" presId="urn:microsoft.com/office/officeart/2005/8/layout/chevron2"/>
    <dgm:cxn modelId="{D38A2996-190C-4E95-9862-7F3ECB5A40C6}" type="presOf" srcId="{69568987-D207-4A34-95BE-8C94C458F165}" destId="{EB81E855-D65F-4A00-A8A0-C1619E426A51}" srcOrd="0" destOrd="0" presId="urn:microsoft.com/office/officeart/2005/8/layout/chevron2"/>
    <dgm:cxn modelId="{81FE03E7-B7A1-4CAB-A2DC-A43BE3FDFF07}" type="presOf" srcId="{09A69667-7687-4F8E-BFC8-74853A7E3C2B}" destId="{D9114820-808B-4CD2-A904-7619CCD18FAF}" srcOrd="0" destOrd="0" presId="urn:microsoft.com/office/officeart/2005/8/layout/chevron2"/>
    <dgm:cxn modelId="{E508E66C-5273-45F4-ADF5-4B7FCCE14737}" srcId="{D942554F-E82E-4596-8A2A-C4BA49CC711A}" destId="{4E925318-D6B2-4A8A-9B62-0E5473796586}" srcOrd="0" destOrd="0" parTransId="{8D45C600-11E6-4E2E-9B7D-3EB05CAECDF3}" sibTransId="{E0DE26E4-4ED8-495E-8237-4EE10301C7AA}"/>
    <dgm:cxn modelId="{B0D59483-CD6F-43C5-82F3-8605E181A273}" srcId="{3D214CC3-CFA7-47EA-BA51-E647EBFEB9B9}" destId="{09A69667-7687-4F8E-BFC8-74853A7E3C2B}" srcOrd="0" destOrd="0" parTransId="{9ECE3DC3-8184-4E53-8302-EE8341176325}" sibTransId="{32644D3C-2CF8-495F-9459-5B6A9EA63C3E}"/>
    <dgm:cxn modelId="{EDAB0BC4-B669-4710-B787-FA23B83DD1C1}" srcId="{7270BFC9-7A15-439C-AE3E-F8FE3B549763}" destId="{77C7A8DB-FC84-4C22-94D0-C138A3B7FA7D}" srcOrd="1" destOrd="0" parTransId="{A065ABC0-90B6-4105-A85D-09D550FEA3CD}" sibTransId="{C255E3E3-D0C6-4403-8B9B-091B7A637377}"/>
    <dgm:cxn modelId="{964A7DCE-A659-4A9E-8F5B-C71044454576}" srcId="{3D214CC3-CFA7-47EA-BA51-E647EBFEB9B9}" destId="{0D087853-9302-4926-9A2B-E873CB70CF73}" srcOrd="3" destOrd="0" parTransId="{A42C0C11-66A2-4485-A224-C6C82A624A12}" sibTransId="{6CA2572B-0C27-4980-A721-A58226697712}"/>
    <dgm:cxn modelId="{56996901-8AA4-4319-B725-7A14BAE1AC42}" srcId="{77C7A8DB-FC84-4C22-94D0-C138A3B7FA7D}" destId="{69568987-D207-4A34-95BE-8C94C458F165}" srcOrd="0" destOrd="0" parTransId="{AC28309A-A702-4BF3-9B3C-2DF7BD5AFC4A}" sibTransId="{561599BC-9474-4116-9B17-4099B6E4814A}"/>
    <dgm:cxn modelId="{72E0DA36-8B47-4B78-96AF-432111CBD255}" type="presOf" srcId="{5709256E-6B02-4790-B4C9-B51AB2EEE9D3}" destId="{E16FC80A-5C6E-4A47-9B68-5CD01EA8F2BC}" srcOrd="0" destOrd="2" presId="urn:microsoft.com/office/officeart/2005/8/layout/chevron2"/>
    <dgm:cxn modelId="{D88CDCCA-576E-48C3-A05A-6BEC7CF2B44A}" type="presOf" srcId="{3747865D-B13B-4689-81B0-43A6EA1E3938}" destId="{E16FC80A-5C6E-4A47-9B68-5CD01EA8F2BC}" srcOrd="0" destOrd="4" presId="urn:microsoft.com/office/officeart/2005/8/layout/chevron2"/>
    <dgm:cxn modelId="{C7A17A56-F18E-40F6-8AB2-99ADE8B99E18}" srcId="{D942554F-E82E-4596-8A2A-C4BA49CC711A}" destId="{3747865D-B13B-4689-81B0-43A6EA1E3938}" srcOrd="4" destOrd="0" parTransId="{F6568778-2DF5-475B-A587-BDC1F0BAD7B0}" sibTransId="{D0E42BED-B0E2-49E3-A49D-02510D4530DD}"/>
    <dgm:cxn modelId="{B765C372-6EA0-4859-8EB7-9384D72C7B66}" srcId="{3D214CC3-CFA7-47EA-BA51-E647EBFEB9B9}" destId="{D3608D13-7823-4B96-8646-C52CC8A41CE0}" srcOrd="1" destOrd="0" parTransId="{02E1548D-ADB0-4F54-AF5A-40401FFFCA52}" sibTransId="{24F9D847-1E40-47F7-B760-191A2C81C20A}"/>
    <dgm:cxn modelId="{143F27CD-6822-42D8-8A2D-0386E624896A}" srcId="{7270BFC9-7A15-439C-AE3E-F8FE3B549763}" destId="{3D214CC3-CFA7-47EA-BA51-E647EBFEB9B9}" srcOrd="2" destOrd="0" parTransId="{07AE555E-F199-481E-BB91-CDB62139690A}" sibTransId="{353E3E6D-B254-4F5F-8CFB-5B1AB151A989}"/>
    <dgm:cxn modelId="{94C723D8-8768-4472-B012-5091AF60EEEF}" type="presOf" srcId="{0D087853-9302-4926-9A2B-E873CB70CF73}" destId="{D9114820-808B-4CD2-A904-7619CCD18FAF}" srcOrd="0" destOrd="3" presId="urn:microsoft.com/office/officeart/2005/8/layout/chevron2"/>
    <dgm:cxn modelId="{6025967A-E3F2-4A64-BD07-8D40610F3450}" type="presOf" srcId="{4C6EE074-A59C-440F-A2F5-95B22621A068}" destId="{E16FC80A-5C6E-4A47-9B68-5CD01EA8F2BC}" srcOrd="0" destOrd="1" presId="urn:microsoft.com/office/officeart/2005/8/layout/chevron2"/>
    <dgm:cxn modelId="{F21D710F-FE49-4A87-8958-294CF53E72C8}" type="presOf" srcId="{34A49DF4-1ADA-4BA4-BC31-380FB4EDDFC5}" destId="{D9114820-808B-4CD2-A904-7619CCD18FAF}" srcOrd="0" destOrd="5" presId="urn:microsoft.com/office/officeart/2005/8/layout/chevron2"/>
    <dgm:cxn modelId="{3DCE0503-A031-4F6B-BA30-494B24107457}" type="presOf" srcId="{1C528938-722F-4A89-B546-6E619D673174}" destId="{D9114820-808B-4CD2-A904-7619CCD18FAF}" srcOrd="0" destOrd="4" presId="urn:microsoft.com/office/officeart/2005/8/layout/chevron2"/>
    <dgm:cxn modelId="{7E02CE00-D10C-4CDB-8729-939AA0BC6FC2}" srcId="{D942554F-E82E-4596-8A2A-C4BA49CC711A}" destId="{5709256E-6B02-4790-B4C9-B51AB2EEE9D3}" srcOrd="2" destOrd="0" parTransId="{6C1615E4-B1C0-4674-BDAC-7F487599BE20}" sibTransId="{7296C331-9FC3-4FB2-93B6-2FC47BBCE085}"/>
    <dgm:cxn modelId="{FEB0C908-A5D7-43BA-B6D5-72CC02B1096B}" type="presOf" srcId="{6E6969AD-9E50-4A47-ACAA-7DD67BFFE1E0}" destId="{EB81E855-D65F-4A00-A8A0-C1619E426A51}" srcOrd="0" destOrd="1" presId="urn:microsoft.com/office/officeart/2005/8/layout/chevron2"/>
    <dgm:cxn modelId="{A180E129-61AF-4DCE-9D17-D966CE95CEA4}" srcId="{D942554F-E82E-4596-8A2A-C4BA49CC711A}" destId="{1F5EB134-C1E8-4965-AB20-2BD98BBE53D3}" srcOrd="3" destOrd="0" parTransId="{3B4E88E3-B368-4F48-8896-520D831FFAF2}" sibTransId="{86E1C787-145A-4400-837D-453DFA1CFA91}"/>
    <dgm:cxn modelId="{1A02D690-CB2B-456C-8C99-55E46DB596BE}" srcId="{3D214CC3-CFA7-47EA-BA51-E647EBFEB9B9}" destId="{34A49DF4-1ADA-4BA4-BC31-380FB4EDDFC5}" srcOrd="5" destOrd="0" parTransId="{A055E24E-E2E3-499C-991A-B5FB5CFD8337}" sibTransId="{5A4B1279-5325-4FCA-8922-F923A979A064}"/>
    <dgm:cxn modelId="{1DA84C9E-B62A-4BF7-9DD7-17A7EC46CAED}" type="presParOf" srcId="{3AFC1523-D6A7-4495-8659-220BAAE48DD0}" destId="{CF55957B-4D65-4C05-A497-9EE9EE196CCD}" srcOrd="0" destOrd="0" presId="urn:microsoft.com/office/officeart/2005/8/layout/chevron2"/>
    <dgm:cxn modelId="{AAA22EBB-07C7-4F1B-AE97-5C64422D01A1}" type="presParOf" srcId="{CF55957B-4D65-4C05-A497-9EE9EE196CCD}" destId="{2742BEA7-BAF1-4AF1-BE6F-9023FF72A550}" srcOrd="0" destOrd="0" presId="urn:microsoft.com/office/officeart/2005/8/layout/chevron2"/>
    <dgm:cxn modelId="{7C757B1F-FB86-4C21-A4B9-BFDF41ACE2C4}" type="presParOf" srcId="{CF55957B-4D65-4C05-A497-9EE9EE196CCD}" destId="{E16FC80A-5C6E-4A47-9B68-5CD01EA8F2BC}" srcOrd="1" destOrd="0" presId="urn:microsoft.com/office/officeart/2005/8/layout/chevron2"/>
    <dgm:cxn modelId="{80C3C6DB-3512-404C-9B95-3FE6CD7D112F}" type="presParOf" srcId="{3AFC1523-D6A7-4495-8659-220BAAE48DD0}" destId="{E0DBF16B-B446-4A66-BA15-B336EC25EE34}" srcOrd="1" destOrd="0" presId="urn:microsoft.com/office/officeart/2005/8/layout/chevron2"/>
    <dgm:cxn modelId="{93DAB3DB-685D-4352-8D8C-67926728A640}" type="presParOf" srcId="{3AFC1523-D6A7-4495-8659-220BAAE48DD0}" destId="{0A8C7A54-3957-4ECE-BDA5-837E450AFD81}" srcOrd="2" destOrd="0" presId="urn:microsoft.com/office/officeart/2005/8/layout/chevron2"/>
    <dgm:cxn modelId="{9D6FC5BA-079C-4D5D-8F84-FD56D0380B71}" type="presParOf" srcId="{0A8C7A54-3957-4ECE-BDA5-837E450AFD81}" destId="{1024C1C0-FD1A-4DF6-B165-91FC84F2DF96}" srcOrd="0" destOrd="0" presId="urn:microsoft.com/office/officeart/2005/8/layout/chevron2"/>
    <dgm:cxn modelId="{5B44323F-8D4E-4D4F-9DF8-9428217BB151}" type="presParOf" srcId="{0A8C7A54-3957-4ECE-BDA5-837E450AFD81}" destId="{EB81E855-D65F-4A00-A8A0-C1619E426A51}" srcOrd="1" destOrd="0" presId="urn:microsoft.com/office/officeart/2005/8/layout/chevron2"/>
    <dgm:cxn modelId="{B8AEF66C-FBBE-4948-B1ED-1D65165F6D5E}" type="presParOf" srcId="{3AFC1523-D6A7-4495-8659-220BAAE48DD0}" destId="{CC326219-721D-48DF-9A18-41FFAB33CB97}" srcOrd="3" destOrd="0" presId="urn:microsoft.com/office/officeart/2005/8/layout/chevron2"/>
    <dgm:cxn modelId="{75575592-570D-4F25-976F-579240DEC1B1}" type="presParOf" srcId="{3AFC1523-D6A7-4495-8659-220BAAE48DD0}" destId="{4D5F76B1-C09F-40A3-9194-B6CA675471C4}" srcOrd="4" destOrd="0" presId="urn:microsoft.com/office/officeart/2005/8/layout/chevron2"/>
    <dgm:cxn modelId="{A1DEACE2-71A9-4B3E-9339-209650E738F7}" type="presParOf" srcId="{4D5F76B1-C09F-40A3-9194-B6CA675471C4}" destId="{91EC2751-DED4-4E5E-A79B-1A3AADD6D316}" srcOrd="0" destOrd="0" presId="urn:microsoft.com/office/officeart/2005/8/layout/chevron2"/>
    <dgm:cxn modelId="{8C395B7B-C15C-43A6-A29F-BB1EE0DD34AB}" type="presParOf" srcId="{4D5F76B1-C09F-40A3-9194-B6CA675471C4}" destId="{D9114820-808B-4CD2-A904-7619CCD18F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6375"/>
            <a:ext cx="1295400" cy="990600"/>
          </a:xfrm>
          <a:prstGeom prst="rect">
            <a:avLst/>
          </a:prstGeom>
          <a:solidFill>
            <a:srgbClr val="C0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2746375"/>
            <a:ext cx="7772400" cy="99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615311"/>
            <a:ext cx="822960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0550" y="1150938"/>
            <a:ext cx="855345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 bwMode="auto">
          <a:xfrm>
            <a:off x="0" y="1143000"/>
            <a:ext cx="533400" cy="2444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7ED31182-56DC-4F4E-8275-5C77E3F558D8}" type="slidenum">
              <a:rPr lang="en-US" altLang="en-US" sz="1200" b="1" smtClean="0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endParaRPr lang="en-US" altLang="en-US" sz="1200" b="1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11" descr="Son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304800"/>
            <a:ext cx="88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4" y="1658144"/>
            <a:ext cx="8229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10084" y="6119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6375"/>
            <a:ext cx="1295400" cy="990600"/>
          </a:xfrm>
          <a:prstGeom prst="rect">
            <a:avLst/>
          </a:prstGeom>
          <a:solidFill>
            <a:srgbClr val="C0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2746375"/>
            <a:ext cx="7620000" cy="99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0550" y="1173163"/>
            <a:ext cx="855345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 bwMode="auto">
          <a:xfrm>
            <a:off x="0" y="1165225"/>
            <a:ext cx="533400" cy="2444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DDCAC4F7-B752-48D6-9D26-EA40F3C4D3BC}" type="slidenum">
              <a:rPr lang="en-US" altLang="en-US" sz="1200" b="1" smtClean="0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endParaRPr lang="en-US" altLang="en-US" sz="1200" b="1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10" descr="Son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152400"/>
            <a:ext cx="88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0550" y="1173163"/>
            <a:ext cx="855345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Slide Number Placeholder 22"/>
          <p:cNvSpPr txBox="1">
            <a:spLocks/>
          </p:cNvSpPr>
          <p:nvPr/>
        </p:nvSpPr>
        <p:spPr bwMode="auto">
          <a:xfrm>
            <a:off x="0" y="1165225"/>
            <a:ext cx="533400" cy="2444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E9E6C00B-BF96-4121-9D58-6E398BF7BBFE}" type="slidenum">
              <a:rPr lang="en-US" altLang="en-US" sz="1200" b="1" smtClean="0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endParaRPr lang="en-US" altLang="en-US" sz="1200" b="1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10" descr="Son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152400"/>
            <a:ext cx="88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C00000"/>
          </a:solidFill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C00000"/>
          </a:solidFill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0550" y="1173163"/>
            <a:ext cx="855345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22"/>
          <p:cNvSpPr txBox="1">
            <a:spLocks/>
          </p:cNvSpPr>
          <p:nvPr/>
        </p:nvSpPr>
        <p:spPr bwMode="auto">
          <a:xfrm>
            <a:off x="0" y="1165225"/>
            <a:ext cx="533400" cy="2444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EA1742CB-145D-4B98-AEA0-325B0E772379}" type="slidenum">
              <a:rPr lang="en-US" altLang="en-US" sz="1200" b="1" smtClean="0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endParaRPr lang="en-US" altLang="en-US" sz="1200" b="1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10" descr="Son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152400"/>
            <a:ext cx="88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0" y="6629400"/>
            <a:ext cx="22479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latin typeface="Calibri" panose="020F0502020204030204" pitchFamily="34" charset="0"/>
              </a:rPr>
              <a:t>© Sonata Software Ltd, 2013. Internal</a:t>
            </a:r>
            <a:endParaRPr lang="en-IN" sz="800" dirty="0" smtClean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0550" y="1173163"/>
            <a:ext cx="855345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lide Number Placeholder 22"/>
          <p:cNvSpPr txBox="1">
            <a:spLocks/>
          </p:cNvSpPr>
          <p:nvPr/>
        </p:nvSpPr>
        <p:spPr bwMode="auto">
          <a:xfrm>
            <a:off x="0" y="1165225"/>
            <a:ext cx="533400" cy="2444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B7E532DA-B0D8-450E-9966-309D9423C742}" type="slidenum">
              <a:rPr lang="en-US" altLang="en-US" sz="1200" b="1" smtClean="0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endParaRPr lang="en-US" altLang="en-US" sz="1200" b="1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10" descr="Son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152400"/>
            <a:ext cx="88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0" y="6629400"/>
            <a:ext cx="22479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latin typeface="Calibri" panose="020F0502020204030204" pitchFamily="34" charset="0"/>
              </a:rPr>
              <a:t>© Sonata Software Ltd, 2013. Confidential.</a:t>
            </a:r>
            <a:endParaRPr lang="en-IN" sz="800" smtClean="0">
              <a:latin typeface="Calibri" panose="020F0502020204030204" pitchFamily="34" charset="0"/>
            </a:endParaRP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solidFill>
            <a:srgbClr val="C000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0D2CF4F-7C08-4C5D-A966-45C4269AB77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8E04941-06B2-417C-A4DB-33C7871850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TextBox 9"/>
          <p:cNvSpPr txBox="1">
            <a:spLocks noChangeArrowheads="1"/>
          </p:cNvSpPr>
          <p:nvPr/>
        </p:nvSpPr>
        <p:spPr bwMode="auto">
          <a:xfrm>
            <a:off x="0" y="6629400"/>
            <a:ext cx="22479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latin typeface="Calibri" panose="020F0502020204030204" pitchFamily="34" charset="0"/>
              </a:rPr>
              <a:t>© Sonata Software Ltd, 2013. Internal</a:t>
            </a:r>
            <a:endParaRPr lang="en-IN" sz="80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Krupa\Documents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04800"/>
            <a:ext cx="4419600" cy="2345253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CCOE – Travel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Knowledge Area - Travel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5784" y="14478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6400" b="1" u="sng" dirty="0"/>
              <a:t>Travel Business Processes &amp; Holiday </a:t>
            </a:r>
            <a:r>
              <a:rPr lang="en-US" sz="6400" b="1" u="sng" dirty="0" smtClean="0"/>
              <a:t>Cycle</a:t>
            </a:r>
          </a:p>
          <a:p>
            <a:pPr marL="742950" lvl="2" indent="-342900"/>
            <a:r>
              <a:rPr lang="en-GB" altLang="sv-SE" sz="4800" b="1" dirty="0" smtClean="0"/>
              <a:t>Programme </a:t>
            </a:r>
            <a:r>
              <a:rPr lang="en-GB" altLang="sv-SE" sz="4800" b="1" dirty="0"/>
              <a:t>Setup</a:t>
            </a:r>
          </a:p>
          <a:p>
            <a:pPr marL="1473200" lvl="2" indent="-357188" defTabSz="1425575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357188" algn="l"/>
                <a:tab pos="1073150" algn="l"/>
              </a:tabLst>
            </a:pPr>
            <a:r>
              <a:rPr lang="en-GB" altLang="sv-SE" sz="4800" dirty="0" smtClean="0"/>
              <a:t>Point </a:t>
            </a:r>
            <a:r>
              <a:rPr lang="en-GB" altLang="sv-SE" sz="4800" dirty="0"/>
              <a:t>of Sale</a:t>
            </a:r>
          </a:p>
          <a:p>
            <a:pPr marL="1473200" lvl="2" indent="-357188" defTabSz="1425575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357188" algn="l"/>
                <a:tab pos="1073150" algn="l"/>
              </a:tabLst>
            </a:pPr>
            <a:r>
              <a:rPr lang="en-GB" altLang="sv-SE" sz="4800" dirty="0" smtClean="0"/>
              <a:t>Booking </a:t>
            </a:r>
            <a:r>
              <a:rPr lang="en-GB" altLang="sv-SE" sz="4800" dirty="0"/>
              <a:t>Administration</a:t>
            </a:r>
          </a:p>
          <a:p>
            <a:pPr marL="1473200" lvl="2" indent="-357188" defTabSz="1425575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357188" algn="l"/>
                <a:tab pos="1073150" algn="l"/>
              </a:tabLst>
            </a:pPr>
            <a:r>
              <a:rPr lang="en-GB" altLang="sv-SE" sz="4800" dirty="0" smtClean="0"/>
              <a:t>Holiday </a:t>
            </a:r>
            <a:r>
              <a:rPr lang="en-GB" altLang="sv-SE" sz="4800" dirty="0"/>
              <a:t>Delivery</a:t>
            </a:r>
          </a:p>
          <a:p>
            <a:pPr marL="1473200" lvl="2" indent="-357188" defTabSz="1425575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357188" algn="l"/>
                <a:tab pos="1073150" algn="l"/>
              </a:tabLst>
            </a:pPr>
            <a:r>
              <a:rPr lang="en-GB" altLang="sv-SE" sz="4800" dirty="0" smtClean="0"/>
              <a:t>After Travel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6400" b="1" u="sng" dirty="0"/>
              <a:t>Travel Product Source Markets</a:t>
            </a:r>
          </a:p>
          <a:p>
            <a:pPr marL="742950" lvl="2" indent="-342900"/>
            <a:r>
              <a:rPr lang="en-US" sz="4800" dirty="0"/>
              <a:t>UK&amp;I</a:t>
            </a:r>
          </a:p>
          <a:p>
            <a:pPr marL="742950" lvl="2" indent="-342900"/>
            <a:r>
              <a:rPr lang="en-US" sz="4800" dirty="0"/>
              <a:t>Central Europe</a:t>
            </a:r>
          </a:p>
          <a:p>
            <a:pPr marL="742950" lvl="2" indent="-342900"/>
            <a:r>
              <a:rPr lang="en-US" sz="4800" dirty="0"/>
              <a:t>Western </a:t>
            </a:r>
            <a:r>
              <a:rPr lang="en-US" sz="4800" dirty="0" smtClean="0"/>
              <a:t>Europe</a:t>
            </a:r>
          </a:p>
          <a:p>
            <a:pPr marL="742950" lvl="2" indent="-342900"/>
            <a:r>
              <a:rPr lang="en-US" sz="4800" dirty="0" smtClean="0"/>
              <a:t>Nordics</a:t>
            </a:r>
            <a:endParaRPr lang="en-US" sz="48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3400" b="1" u="sng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6400" b="1" u="sng" dirty="0" smtClean="0"/>
              <a:t>Travel </a:t>
            </a:r>
            <a:r>
              <a:rPr lang="en-US" sz="6400" b="1" u="sng" dirty="0"/>
              <a:t>Products 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AO (Accommodation Only), Villas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FO (Flight Only)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Charter Flights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Scheduled Flights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3PF (Third Part Flights) – Dependent (TUI Destination)  and Independent (Non TUI Destination)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Packages (PDP, CPA, CPO)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DP (Dynamic Products)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Cruises (Cruise Only, Cruise &amp; Stay, Stay &amp; Cruise)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Cities 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Multicenter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Specialist Holiday Types : Family, All Inclusive, Adult, Gold , Platinum, Al La Carte, Weddings, Luxury Holidays, Holiday Village)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4800" dirty="0"/>
              <a:t>Popular Destinations </a:t>
            </a:r>
          </a:p>
          <a:p>
            <a:pPr marL="1473200" lvl="2" indent="-357188" defTabSz="1425575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357188" algn="l"/>
                <a:tab pos="1073150" algn="l"/>
              </a:tabLst>
            </a:pPr>
            <a:endParaRPr lang="en-US" sz="1200" dirty="0"/>
          </a:p>
          <a:p>
            <a:pPr marL="742950" lvl="2" indent="-342900"/>
            <a:endParaRPr lang="en-US" sz="1000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100" dirty="0" smtClean="0"/>
          </a:p>
          <a:p>
            <a:pPr marL="342900" lvl="1" indent="-342900"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Knowledge Areas - Travel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784" y="1447800"/>
            <a:ext cx="8229600" cy="4736307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b="1" u="sng" dirty="0"/>
              <a:t>Travel By-Products </a:t>
            </a:r>
            <a:endParaRPr lang="en-US" sz="1600" b="1" u="sng" dirty="0" smtClean="0"/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1200" dirty="0" smtClean="0"/>
              <a:t>Excursions </a:t>
            </a:r>
            <a:endParaRPr lang="en-US" sz="1200" dirty="0"/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1200" dirty="0"/>
              <a:t>Airport Parking 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1200" dirty="0"/>
              <a:t>Transfers (Coach, Taxi) 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1200" dirty="0"/>
              <a:t>Inflight Meals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1200" dirty="0"/>
              <a:t>Deals (Long Haul, Short Haul, Last Minute, Summer, Winter)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1200" dirty="0"/>
              <a:t>Ancillaries 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1200" dirty="0"/>
              <a:t>Extras </a:t>
            </a:r>
          </a:p>
          <a:p>
            <a:pPr marL="742950" lvl="2" indent="-342900" defTabSz="1425575">
              <a:buClr>
                <a:schemeClr val="accent1"/>
              </a:buClr>
              <a:tabLst>
                <a:tab pos="357188" algn="l"/>
                <a:tab pos="1073150" algn="l"/>
              </a:tabLst>
            </a:pPr>
            <a:r>
              <a:rPr lang="en-US" sz="1200" dirty="0"/>
              <a:t>Travel Insurance </a:t>
            </a:r>
            <a:endParaRPr lang="en-US" sz="1200" dirty="0" smtClean="0"/>
          </a:p>
          <a:p>
            <a:pPr marL="400050" lvl="2" indent="0" defTabSz="1425575">
              <a:buClr>
                <a:schemeClr val="accent1"/>
              </a:buClr>
              <a:buNone/>
              <a:tabLst>
                <a:tab pos="357188" algn="l"/>
                <a:tab pos="1073150" algn="l"/>
              </a:tabLst>
            </a:pPr>
            <a:endParaRPr lang="en-US" sz="1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b="1" u="sng" dirty="0" smtClean="0"/>
              <a:t>Travel </a:t>
            </a:r>
            <a:r>
              <a:rPr lang="en-US" sz="1600" b="1" u="sng" dirty="0"/>
              <a:t>Product Components</a:t>
            </a:r>
          </a:p>
          <a:p>
            <a:pPr marL="742950" lvl="2" indent="-342900"/>
            <a:r>
              <a:rPr lang="en-US" sz="1200" dirty="0"/>
              <a:t>Flight Extras (Extra Leg Room, Seats with extra space, Premium Seats, Excess Baggage etc..)</a:t>
            </a:r>
          </a:p>
          <a:p>
            <a:pPr marL="742950" lvl="2" indent="-342900"/>
            <a:r>
              <a:rPr lang="en-US" sz="1200" dirty="0"/>
              <a:t>Room &amp; Board Types(Bread &amp; Breakfast, All Inclusive, Twin Room, Studio With Balcony, etc..)</a:t>
            </a:r>
          </a:p>
          <a:p>
            <a:pPr marL="742950" lvl="2" indent="-342900"/>
            <a:r>
              <a:rPr lang="en-US" sz="1200" dirty="0"/>
              <a:t>Free Child Places (Free Kids)</a:t>
            </a:r>
          </a:p>
          <a:p>
            <a:pPr marL="742950" lvl="2" indent="-342900"/>
            <a:r>
              <a:rPr lang="en-US" sz="1200" dirty="0"/>
              <a:t>Late </a:t>
            </a:r>
            <a:r>
              <a:rPr lang="en-US" sz="1200" dirty="0" smtClean="0"/>
              <a:t>Checkout</a:t>
            </a:r>
          </a:p>
          <a:p>
            <a:pPr marL="400050" lvl="2" indent="0">
              <a:buNone/>
            </a:pPr>
            <a:endParaRPr lang="en-US" sz="1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b="1" u="sng" dirty="0" smtClean="0"/>
              <a:t>Travel </a:t>
            </a:r>
            <a:r>
              <a:rPr lang="en-US" sz="1600" b="1" u="sng" dirty="0"/>
              <a:t>Product Transfers</a:t>
            </a:r>
          </a:p>
          <a:p>
            <a:pPr marL="742950" lvl="2" indent="-342900"/>
            <a:r>
              <a:rPr lang="en-US" sz="1200" dirty="0"/>
              <a:t>Car Hire</a:t>
            </a:r>
          </a:p>
          <a:p>
            <a:pPr marL="742950" lvl="2" indent="-342900"/>
            <a:r>
              <a:rPr lang="en-US" sz="1200" dirty="0"/>
              <a:t>Coach Transfers</a:t>
            </a:r>
          </a:p>
          <a:p>
            <a:pPr marL="742950" lvl="2" indent="-342900"/>
            <a:r>
              <a:rPr lang="en-US" sz="1200" dirty="0"/>
              <a:t>Taxi Transfers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4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Knowledge Areas - Travel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784" y="1658144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200" dirty="0" smtClean="0"/>
          </a:p>
          <a:p>
            <a:pPr marL="400050" lvl="2" indent="0">
              <a:buNone/>
            </a:pPr>
            <a:endParaRPr lang="en-US" sz="1200" dirty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100" dirty="0" smtClean="0"/>
          </a:p>
          <a:p>
            <a:pPr marL="342900" lvl="1" indent="-342900">
              <a:buNone/>
            </a:pPr>
            <a:endParaRPr lang="en-US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184" y="1810544"/>
            <a:ext cx="8229600" cy="48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6400" b="1" u="sng" dirty="0" smtClean="0"/>
              <a:t>Travel Product Helpers</a:t>
            </a:r>
          </a:p>
          <a:p>
            <a:pPr marL="742950" lvl="2" indent="-342900"/>
            <a:r>
              <a:rPr lang="en-US" sz="4800" dirty="0" smtClean="0"/>
              <a:t>Trip Advisor</a:t>
            </a:r>
          </a:p>
          <a:p>
            <a:pPr marL="742950" lvl="2" indent="-342900"/>
            <a:r>
              <a:rPr lang="en-US" sz="4800" dirty="0" smtClean="0"/>
              <a:t>Promotional Codes</a:t>
            </a:r>
          </a:p>
          <a:p>
            <a:pPr marL="742950" lvl="2" indent="-342900"/>
            <a:r>
              <a:rPr lang="en-US" sz="4800" dirty="0" smtClean="0"/>
              <a:t>Discounts</a:t>
            </a:r>
          </a:p>
          <a:p>
            <a:pPr marL="742950" lvl="2" indent="-342900"/>
            <a:r>
              <a:rPr lang="en-US" sz="4800" dirty="0" smtClean="0"/>
              <a:t>Marketing Permissions  (Customer Information Usage &amp; Preferences)</a:t>
            </a:r>
          </a:p>
          <a:p>
            <a:pPr marL="742950" lvl="2" indent="-342900"/>
            <a:r>
              <a:rPr lang="en-US" sz="4800" dirty="0" smtClean="0"/>
              <a:t>Shortlist</a:t>
            </a:r>
          </a:p>
          <a:p>
            <a:pPr marL="742950" lvl="2" indent="-342900"/>
            <a:r>
              <a:rPr lang="en-US" sz="4800" dirty="0" smtClean="0"/>
              <a:t>FAQ’s</a:t>
            </a:r>
          </a:p>
          <a:p>
            <a:pPr marL="742950" lvl="2" indent="-342900"/>
            <a:r>
              <a:rPr lang="en-US" sz="4800" dirty="0" smtClean="0"/>
              <a:t>Live Chat</a:t>
            </a:r>
          </a:p>
          <a:p>
            <a:pPr marL="742950" lvl="2" indent="-342900"/>
            <a:r>
              <a:rPr lang="en-US" sz="4800" dirty="0" smtClean="0"/>
              <a:t>API (Air Passenger Information)</a:t>
            </a:r>
          </a:p>
          <a:p>
            <a:pPr marL="742950" lvl="2" indent="-342900"/>
            <a:r>
              <a:rPr lang="en-US" sz="4800" dirty="0" smtClean="0"/>
              <a:t>Customer Account</a:t>
            </a:r>
          </a:p>
          <a:p>
            <a:pPr marL="742950" lvl="2" indent="-342900"/>
            <a:r>
              <a:rPr lang="en-US" sz="4800" dirty="0" smtClean="0"/>
              <a:t>Manage My Booking</a:t>
            </a:r>
            <a:r>
              <a:rPr lang="en-US" sz="3000" dirty="0" smtClean="0"/>
              <a:t>s</a:t>
            </a:r>
          </a:p>
          <a:p>
            <a:pPr marL="742950" lvl="2" indent="-342900"/>
            <a:endParaRPr lang="en-US" sz="1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6400" b="1" u="sng" dirty="0" smtClean="0"/>
              <a:t>Travel Product  Payment</a:t>
            </a:r>
          </a:p>
          <a:p>
            <a:pPr marL="742950" lvl="2" indent="-342900"/>
            <a:r>
              <a:rPr lang="en-US" sz="4800" dirty="0" smtClean="0"/>
              <a:t>3D Secure Payment </a:t>
            </a:r>
          </a:p>
          <a:p>
            <a:pPr marL="742950" lvl="2" indent="-342900"/>
            <a:r>
              <a:rPr lang="en-US" sz="4800" dirty="0" smtClean="0"/>
              <a:t>Deposit &amp; Full Payment modes </a:t>
            </a:r>
          </a:p>
          <a:p>
            <a:pPr marL="742950" lvl="2" indent="-342900"/>
            <a:r>
              <a:rPr lang="en-US" sz="4800" dirty="0" smtClean="0"/>
              <a:t>Payment modes (Card types)</a:t>
            </a:r>
          </a:p>
          <a:p>
            <a:pPr marL="742950" lvl="2" indent="-342900"/>
            <a:r>
              <a:rPr lang="en-US" sz="4800" dirty="0" smtClean="0"/>
              <a:t>Forex</a:t>
            </a:r>
          </a:p>
          <a:p>
            <a:pPr marL="400050" lvl="2" indent="0">
              <a:buFont typeface="Arial" panose="020B0604020202020204" pitchFamily="34" charset="0"/>
              <a:buNone/>
            </a:pPr>
            <a:endParaRPr lang="en-US" sz="1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6400" b="1" u="sng" dirty="0" smtClean="0"/>
              <a:t>Travel Product  T&amp;M</a:t>
            </a:r>
          </a:p>
          <a:p>
            <a:pPr marL="742950" lvl="2" indent="-342900"/>
            <a:r>
              <a:rPr lang="en-US" sz="4800" dirty="0" smtClean="0"/>
              <a:t>Terms &amp; Conditions (to Customers)</a:t>
            </a:r>
          </a:p>
          <a:p>
            <a:pPr marL="742950" lvl="2" indent="-342900"/>
            <a:r>
              <a:rPr lang="en-US" sz="4800" dirty="0" smtClean="0"/>
              <a:t>Special Requirements</a:t>
            </a:r>
          </a:p>
          <a:p>
            <a:pPr marL="742950" lvl="2" indent="-342900"/>
            <a:r>
              <a:rPr lang="en-US" sz="4800" dirty="0" smtClean="0"/>
              <a:t>APN (Air Passenger Notice)</a:t>
            </a:r>
          </a:p>
          <a:p>
            <a:pPr marL="742950" lvl="2" indent="-342900"/>
            <a:r>
              <a:rPr lang="en-US" sz="4800" dirty="0" smtClean="0"/>
              <a:t>Booking Conditions</a:t>
            </a:r>
          </a:p>
          <a:p>
            <a:pPr marL="742950" lvl="2" indent="-342900"/>
            <a:r>
              <a:rPr lang="en-US" sz="4800" dirty="0" smtClean="0"/>
              <a:t>Privacy Policy</a:t>
            </a:r>
          </a:p>
          <a:p>
            <a:pPr marL="742950" lvl="2" indent="-342900"/>
            <a:r>
              <a:rPr lang="en-US" sz="4800" dirty="0" smtClean="0"/>
              <a:t>Travel Aware</a:t>
            </a:r>
          </a:p>
          <a:p>
            <a:pPr marL="742950" lvl="2" indent="-342900"/>
            <a:r>
              <a:rPr lang="en-US" sz="4800" dirty="0" smtClean="0"/>
              <a:t>ATOL Protection</a:t>
            </a:r>
          </a:p>
          <a:p>
            <a:pPr marL="742950" lvl="2" indent="-342900"/>
            <a:endParaRPr lang="en-US" sz="1200" dirty="0" smtClean="0"/>
          </a:p>
          <a:p>
            <a:pPr marL="742950" lvl="2" indent="-342900"/>
            <a:endParaRPr lang="en-US" sz="1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sz="1100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0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Knowledge Areas - Travel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784" y="1658144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0" lvl="1" indent="0">
              <a:buNone/>
            </a:pPr>
            <a:endParaRPr lang="en-US" sz="1400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100" dirty="0" smtClean="0"/>
          </a:p>
          <a:p>
            <a:pPr marL="342900" lvl="1" indent="-342900">
              <a:buNone/>
            </a:pPr>
            <a:endParaRPr lang="en-US" sz="1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8184" y="181054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b="1" u="sng" dirty="0"/>
              <a:t>Travel Product Compliance </a:t>
            </a:r>
          </a:p>
          <a:p>
            <a:pPr marL="742950" lvl="2" indent="-342900"/>
            <a:r>
              <a:rPr lang="en-US" sz="1200" dirty="0"/>
              <a:t>OTA </a:t>
            </a:r>
          </a:p>
          <a:p>
            <a:pPr marL="742950" lvl="2" indent="-342900"/>
            <a:r>
              <a:rPr lang="en-US" sz="1200" dirty="0"/>
              <a:t>IATA</a:t>
            </a:r>
          </a:p>
          <a:p>
            <a:pPr marL="742950" lvl="2" indent="-342900"/>
            <a:r>
              <a:rPr lang="en-US" sz="1200" dirty="0"/>
              <a:t>ABTA </a:t>
            </a:r>
          </a:p>
          <a:p>
            <a:pPr marL="742950" lvl="2" indent="-342900"/>
            <a:r>
              <a:rPr lang="en-US" sz="1200" dirty="0"/>
              <a:t>Travel Aware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600" b="1" u="sng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b="1" u="sng" dirty="0" smtClean="0"/>
              <a:t>Travel </a:t>
            </a:r>
            <a:r>
              <a:rPr lang="en-US" sz="1600" b="1" u="sng" dirty="0"/>
              <a:t>on Social Platform </a:t>
            </a:r>
          </a:p>
          <a:p>
            <a:pPr marL="742950" lvl="2" indent="-342900"/>
            <a:r>
              <a:rPr lang="en-US" sz="1200" dirty="0"/>
              <a:t>FB Pages </a:t>
            </a:r>
          </a:p>
          <a:p>
            <a:pPr marL="742950" lvl="2" indent="-342900"/>
            <a:r>
              <a:rPr lang="en-US" sz="1200" dirty="0"/>
              <a:t>Twitter Handles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400" b="1" u="sng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400" b="1" u="sng" dirty="0" smtClean="0"/>
              <a:t>Travel </a:t>
            </a:r>
            <a:r>
              <a:rPr lang="en-US" sz="1400" b="1" u="sng" dirty="0"/>
              <a:t>Product Brands, Reservation &amp; Inventory Systems</a:t>
            </a:r>
          </a:p>
          <a:p>
            <a:pPr marL="742950" lvl="2" indent="-342900"/>
            <a:r>
              <a:rPr lang="en-US" sz="1200" dirty="0"/>
              <a:t>Thomson</a:t>
            </a:r>
          </a:p>
          <a:p>
            <a:pPr marL="742950" lvl="2" indent="-342900"/>
            <a:r>
              <a:rPr lang="en-US" sz="1200" dirty="0"/>
              <a:t>First choice</a:t>
            </a:r>
          </a:p>
          <a:p>
            <a:pPr marL="742950" lvl="2" indent="-342900"/>
            <a:r>
              <a:rPr lang="en-US" sz="1200" dirty="0"/>
              <a:t>Falcon’</a:t>
            </a:r>
          </a:p>
          <a:p>
            <a:pPr marL="742950" lvl="2" indent="-342900"/>
            <a:r>
              <a:rPr lang="en-US" sz="1200" dirty="0"/>
              <a:t>Booking Amendments – Retail and Call Center</a:t>
            </a:r>
          </a:p>
          <a:p>
            <a:pPr marL="742950" lvl="2" indent="-342900"/>
            <a:r>
              <a:rPr lang="en-US" sz="1200" dirty="0"/>
              <a:t>Atcomres</a:t>
            </a:r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sz="1100" dirty="0" smtClean="0"/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1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035938"/>
              </p:ext>
            </p:extLst>
          </p:nvPr>
        </p:nvGraphicFramePr>
        <p:xfrm>
          <a:off x="395288" y="16589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5334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Overview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2800" dirty="0" smtClean="0"/>
              <a:t>Knowledge Management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Good knowledge base is an important reference area for team members whether amateur or</a:t>
            </a:r>
          </a:p>
          <a:p>
            <a:pPr>
              <a:buNone/>
            </a:pPr>
            <a:r>
              <a:rPr lang="en-US" sz="1600" dirty="0" smtClean="0"/>
              <a:t>Seasoned in any stage of the project, Idea is to come up with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u="sng" dirty="0" smtClean="0"/>
              <a:t>Preparation and </a:t>
            </a:r>
            <a:r>
              <a:rPr lang="en-GB" sz="1600" u="sng" dirty="0" smtClean="0"/>
              <a:t>maintenance</a:t>
            </a:r>
            <a:r>
              <a:rPr lang="en-US" sz="1600" u="sng" dirty="0" smtClean="0"/>
              <a:t> of Knowledge Assets 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u="sng" dirty="0" smtClean="0"/>
              <a:t>Quick guide documents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u="sng" dirty="0" smtClean="0"/>
              <a:t>Common issues and resolution with troubleshooting process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u="sng" dirty="0" smtClean="0"/>
              <a:t>FAQ’s </a:t>
            </a: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u="sng" dirty="0" smtClean="0"/>
              <a:t>Effective communication of knowledge</a:t>
            </a:r>
            <a:r>
              <a:rPr lang="en-US" sz="1600" dirty="0" smtClean="0"/>
              <a:t>– Introduce the practice of briefing each of the requirements delivered in a release with all the team members for better collaboration 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u="sng" dirty="0" smtClean="0"/>
              <a:t>Benefits: </a:t>
            </a:r>
            <a:r>
              <a:rPr lang="en-US" sz="1600" dirty="0" smtClean="0"/>
              <a:t>Helpful in better understanding of the business requirements/ impact analysis for other team members dealing with other requirements in other releases.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100" dirty="0" smtClean="0">
              <a:hlinkClick r:id="rId2" action="ppaction://hlinksldjump"/>
            </a:endParaRPr>
          </a:p>
          <a:p>
            <a:pPr>
              <a:buNone/>
            </a:pPr>
            <a:endParaRPr lang="en-US" sz="1100" dirty="0" smtClean="0">
              <a:hlinkClick r:id="rId2" action="ppaction://hlinksldjump"/>
            </a:endParaRPr>
          </a:p>
          <a:p>
            <a:pPr>
              <a:buNone/>
            </a:pPr>
            <a:endParaRPr lang="en-US" sz="1100" dirty="0" smtClean="0">
              <a:hlinkClick r:id="rId2" action="ppaction://hlinksldjump"/>
            </a:endParaRPr>
          </a:p>
          <a:p>
            <a:pPr>
              <a:buNone/>
            </a:pPr>
            <a:endParaRPr lang="en-US" sz="1100" dirty="0" smtClean="0">
              <a:hlinkClick r:id="rId2" action="ppaction://hlinksldjump"/>
            </a:endParaRPr>
          </a:p>
          <a:p>
            <a:pPr>
              <a:buNone/>
            </a:pPr>
            <a:endParaRPr lang="en-US" sz="1100" dirty="0" smtClean="0">
              <a:hlinkClick r:id="rId2" action="ppaction://hlinksldjump"/>
            </a:endParaRPr>
          </a:p>
        </p:txBody>
      </p:sp>
      <p:pic>
        <p:nvPicPr>
          <p:cNvPr id="4098" name="Picture 2" descr="D:\Krupa\Documents\images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029200"/>
            <a:ext cx="25146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rupa\Documents\6gdruUa3TxuA5Ol5yWBx_Selenium-online-trai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1"/>
            <a:ext cx="2590799" cy="16115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Training Programs </a:t>
            </a:r>
            <a:endParaRPr lang="en-US" sz="2800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106160"/>
              </p:ext>
            </p:extLst>
          </p:nvPr>
        </p:nvGraphicFramePr>
        <p:xfrm>
          <a:off x="395288" y="16589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2800" dirty="0" smtClean="0"/>
              <a:t>Training Evaluation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None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400" dirty="0" smtClean="0"/>
              <a:t>The understanding of the trainees are evaluated through </a:t>
            </a:r>
            <a:r>
              <a:rPr lang="en-US" sz="1400" dirty="0" smtClean="0">
                <a:hlinkClick r:id="" action="ppaction://noaction"/>
              </a:rPr>
              <a:t>daily exercises </a:t>
            </a:r>
            <a:r>
              <a:rPr lang="en-US" sz="1400" dirty="0" smtClean="0"/>
              <a:t>given to them. Also, the exercises are designed such that the trainees are pushed to explore the product in the right direction.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400" dirty="0" smtClean="0"/>
              <a:t>There is also an on-line test  to be undertaken by the trainees post the training. This test consists of Multiple choice and descriptive type questions.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400" dirty="0" smtClean="0"/>
              <a:t>To accommodate immediate resource requirement we also have a training plan of 2 weeks through which the trainees are provided with basic understanding of the applications such that they can come up with scenarios and execute with minimal supervision.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400" dirty="0" smtClean="0"/>
              <a:t>We have also devised another Test paper for existing team members which assess the team members’ for the latest  important changes  or implementations that have gone into @</a:t>
            </a:r>
            <a:r>
              <a:rPr lang="en-US" sz="1400" dirty="0" err="1"/>
              <a:t>C</a:t>
            </a:r>
            <a:r>
              <a:rPr lang="en-US" sz="1400" smtClean="0"/>
              <a:t>omres</a:t>
            </a:r>
            <a:r>
              <a:rPr lang="en-US" sz="1400" dirty="0" smtClean="0"/>
              <a:t>. </a:t>
            </a:r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sz="1800" dirty="0" smtClean="0"/>
          </a:p>
          <a:p>
            <a:pPr marL="342900" lvl="1" indent="-342900">
              <a:buNone/>
            </a:pPr>
            <a:r>
              <a:rPr lang="en-US" sz="1100" dirty="0" smtClean="0">
                <a:hlinkClick r:id="rId2" action="ppaction://hlinksldjump"/>
              </a:rPr>
              <a:t>Back to </a:t>
            </a:r>
            <a:r>
              <a:rPr lang="en-US" sz="1100" dirty="0" err="1" smtClean="0">
                <a:hlinkClick r:id="rId2" action="ppaction://hlinksldjump"/>
              </a:rPr>
              <a:t>CoC</a:t>
            </a:r>
            <a:r>
              <a:rPr lang="en-US" sz="1100" dirty="0" smtClean="0">
                <a:hlinkClick r:id="rId2" action="ppaction://hlinksldjump"/>
              </a:rPr>
              <a:t> activities</a:t>
            </a:r>
            <a:endParaRPr lang="en-US" sz="1100" dirty="0" smtClean="0"/>
          </a:p>
          <a:p>
            <a:pPr marL="342900" lvl="1" indent="-342900">
              <a:buNone/>
            </a:pPr>
            <a:endParaRPr lang="en-US" sz="1800" dirty="0" smtClean="0"/>
          </a:p>
        </p:txBody>
      </p:sp>
      <p:pic>
        <p:nvPicPr>
          <p:cNvPr id="6146" name="Picture 2" descr="D:\Krupa\Documents\Evaluation-Check-Li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756" y="4495800"/>
            <a:ext cx="3599244" cy="1903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4331</TotalTime>
  <Words>771</Words>
  <Application>Microsoft Office PowerPoint</Application>
  <PresentationFormat>On-screen Show (4:3)</PresentationFormat>
  <Paragraphs>202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Theme1</vt:lpstr>
      <vt:lpstr>CCOE – Travel</vt:lpstr>
      <vt:lpstr>Knowledge Area - Travel</vt:lpstr>
      <vt:lpstr>Knowledge Areas - Travel</vt:lpstr>
      <vt:lpstr>Knowledge Areas - Travel</vt:lpstr>
      <vt:lpstr>Knowledge Areas - Travel</vt:lpstr>
      <vt:lpstr> </vt:lpstr>
      <vt:lpstr>Knowledge Management </vt:lpstr>
      <vt:lpstr>Training Programs </vt:lpstr>
      <vt:lpstr>Training Evaluation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krupadevi.h</dc:creator>
  <cp:lastModifiedBy>Ramesh Mallapur</cp:lastModifiedBy>
  <cp:revision>333</cp:revision>
  <dcterms:created xsi:type="dcterms:W3CDTF">2016-05-02T11:06:27Z</dcterms:created>
  <dcterms:modified xsi:type="dcterms:W3CDTF">2017-06-01T18:22:23Z</dcterms:modified>
</cp:coreProperties>
</file>