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4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0" r:id="rId4"/>
    <p:sldId id="271" r:id="rId5"/>
    <p:sldId id="282" r:id="rId6"/>
    <p:sldId id="295" r:id="rId7"/>
    <p:sldId id="314" r:id="rId8"/>
    <p:sldId id="351" r:id="rId9"/>
    <p:sldId id="358" r:id="rId10"/>
    <p:sldId id="350" r:id="rId11"/>
    <p:sldId id="353" r:id="rId12"/>
    <p:sldId id="354" r:id="rId13"/>
    <p:sldId id="355" r:id="rId14"/>
    <p:sldId id="346" r:id="rId15"/>
    <p:sldId id="347" r:id="rId16"/>
    <p:sldId id="348" r:id="rId17"/>
    <p:sldId id="357" r:id="rId18"/>
    <p:sldId id="359" r:id="rId19"/>
    <p:sldId id="326" r:id="rId20"/>
    <p:sldId id="327" r:id="rId21"/>
    <p:sldId id="3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28" autoAdjust="0"/>
  </p:normalViewPr>
  <p:slideViewPr>
    <p:cSldViewPr snapToGrid="0" showGuides="1">
      <p:cViewPr varScale="1">
        <p:scale>
          <a:sx n="123" d="100"/>
          <a:sy n="123" d="100"/>
        </p:scale>
        <p:origin x="11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5/3/2016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5/3/2016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5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6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6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1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7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F2F1F0"/>
            </a:gs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75912" y="605424"/>
            <a:ext cx="11226018" cy="3512979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Church Financial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recordkeeping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03706" y="4011832"/>
            <a:ext cx="5734050" cy="95556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	          			 </a:t>
            </a:r>
            <a:r>
              <a:rPr lang="en-US" sz="2400" b="1" i="1" dirty="0">
                <a:latin typeface="Bodoni MT" panose="02070603080606020203" pitchFamily="18" charset="0"/>
              </a:rPr>
              <a:t>by : MI4.</a:t>
            </a:r>
          </a:p>
          <a:p>
            <a:endParaRPr lang="en-US" sz="2400" b="1" i="1" dirty="0">
              <a:latin typeface="Bodoni MT" panose="02070603080606020203" pitchFamily="18" charset="0"/>
            </a:endParaRPr>
          </a:p>
          <a:p>
            <a:r>
              <a:rPr lang="en-US" sz="2400" b="1" i="1" dirty="0">
                <a:latin typeface="Bodoni MT" panose="02070603080606020203" pitchFamily="18" charset="0"/>
              </a:rPr>
              <a:t>				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                                     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7" y="161056"/>
            <a:ext cx="1362222" cy="1723075"/>
          </a:xfrm>
          <a:prstGeom prst="rect">
            <a:avLst/>
          </a:prstGeom>
        </p:spPr>
      </p:pic>
      <p:pic>
        <p:nvPicPr>
          <p:cNvPr id="2050" name="Picture 2" descr="C:\Users\Cliff\Downloads\TAX2015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598" y="4677947"/>
            <a:ext cx="4529134" cy="16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75" y="-141103"/>
            <a:ext cx="10515600" cy="124690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877" y="880723"/>
            <a:ext cx="10515600" cy="49460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Functional Issues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populate and display the details in table(grid view).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generate the report for print purpose(PDF).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write the values to the database after editing.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Non-Functional Issues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problems with the team meeting and follow ups.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spent in Documenting the project.</a:t>
            </a:r>
          </a:p>
        </p:txBody>
      </p:sp>
    </p:spTree>
    <p:extLst>
      <p:ext uri="{BB962C8B-B14F-4D97-AF65-F5344CB8AC3E}">
        <p14:creationId xmlns:p14="http://schemas.microsoft.com/office/powerpoint/2010/main" val="2003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02" y="294786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Problems existing in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80" y="1620349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alert message is not prompted after insertion, in ajax.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redirection error in donation page, when inserting an envelope number not in database.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record validation is required.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 function is not available in Mozilla and IE browsers.</a:t>
            </a:r>
          </a:p>
        </p:txBody>
      </p:sp>
    </p:spTree>
    <p:extLst>
      <p:ext uri="{BB962C8B-B14F-4D97-AF65-F5344CB8AC3E}">
        <p14:creationId xmlns:p14="http://schemas.microsoft.com/office/powerpoint/2010/main" val="163664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988" y="101655"/>
            <a:ext cx="7924800" cy="8634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Future Works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2936146" y="1896194"/>
            <a:ext cx="23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4399" y="1344938"/>
            <a:ext cx="102489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make project accessible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anywhere by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deploying the application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automated Email sending option can be implemented, to send emails that contain reports to the members on yearly basis.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resolve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account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session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problems in the browser.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make application more browser supportive to utilize the good interface and functionalities.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Maybe for mobile interface. 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3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446089"/>
            <a:ext cx="7924800" cy="875289"/>
          </a:xfrm>
        </p:spPr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Functionalities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4683" y="1181703"/>
            <a:ext cx="96211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major functionalities of the  proposed software  are: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Login Page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Insert(Member, Fund, Donation 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Update(Member, Fund, Donation 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Delete(Member, Fund, Donation 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Search(Member, Fund, Donation 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custom reports</a:t>
            </a:r>
          </a:p>
        </p:txBody>
      </p:sp>
    </p:spTree>
    <p:extLst>
      <p:ext uri="{BB962C8B-B14F-4D97-AF65-F5344CB8AC3E}">
        <p14:creationId xmlns:p14="http://schemas.microsoft.com/office/powerpoint/2010/main" val="225981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914" y="37919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Client/Customer/User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35148" y="170475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Church financial application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be 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the church secretary.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Secretary uses the application to keep records of all the donations, and generate reports.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Prof. Cerise Wuthrich is our client and user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system.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6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Deployment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704" y="1594779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must have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browser.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target system should have java installed and MySQL Database  for application to run.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system must have latest or up to date version of Acrobat reader for the reports.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87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Learned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47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Learned new languages and development environment like Java, JavaScript, MySQL, HTML, Ajax, and JQuery.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Learned new ideas in software engineering to successfully develop an application.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Importance of team work.</a:t>
            </a:r>
          </a:p>
        </p:txBody>
      </p:sp>
    </p:spTree>
    <p:extLst>
      <p:ext uri="{BB962C8B-B14F-4D97-AF65-F5344CB8AC3E}">
        <p14:creationId xmlns:p14="http://schemas.microsoft.com/office/powerpoint/2010/main" val="370665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976" y="286035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685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2237"/>
            <a:ext cx="10515600" cy="1325563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1975" y="1447800"/>
            <a:ext cx="9648825" cy="4572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McGraw, R. J. (2015, June 15). FOXMIS. Retrieved October 27, 2015,Google:http://community.mis.temple.edu/mis2101sec711summer2015/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Larman, C., Applying UML and Patterns: Introduction to Object-Oriented Analysis and  Design and Iterative Development, 3rdedition (October 2004).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Somerville, I., Software Engineering 9th edition book, Pearson (March 2004).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Prof. Catherine V. Stringfellow.</a:t>
            </a:r>
          </a:p>
        </p:txBody>
      </p:sp>
    </p:spTree>
    <p:extLst>
      <p:ext uri="{BB962C8B-B14F-4D97-AF65-F5344CB8AC3E}">
        <p14:creationId xmlns:p14="http://schemas.microsoft.com/office/powerpoint/2010/main" val="15835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183" y="1714980"/>
            <a:ext cx="7772400" cy="2819400"/>
          </a:xfrm>
        </p:spPr>
        <p:txBody>
          <a:bodyPr>
            <a:noAutofit/>
          </a:bodyPr>
          <a:lstStyle/>
          <a:p>
            <a:r>
              <a:rPr lang="en-US" sz="11500" dirty="0">
                <a:latin typeface="Times New Roman" pitchFamily="18" charset="0"/>
                <a:cs typeface="Times New Roman" pitchFamily="18" charset="0"/>
              </a:rPr>
              <a:t>Queries…??</a:t>
            </a:r>
          </a:p>
        </p:txBody>
      </p:sp>
    </p:spTree>
    <p:extLst>
      <p:ext uri="{BB962C8B-B14F-4D97-AF65-F5344CB8AC3E}">
        <p14:creationId xmlns:p14="http://schemas.microsoft.com/office/powerpoint/2010/main" val="23229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982" y="365125"/>
            <a:ext cx="10515600" cy="61961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07012" y="984738"/>
            <a:ext cx="10515600" cy="55004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Requirement of the application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Team organization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Design, Implementation, Test Report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Section 1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q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Problem encountered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q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Deviations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q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Problem remaining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Section 2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q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q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Different ?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Functionality, Users, Deployment issues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Learned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543" y="4133558"/>
            <a:ext cx="10293927" cy="1143000"/>
          </a:xfrm>
        </p:spPr>
        <p:txBody>
          <a:bodyPr>
            <a:noAutofit/>
          </a:bodyPr>
          <a:lstStyle/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Thank you!!!</a:t>
            </a:r>
          </a:p>
        </p:txBody>
      </p:sp>
      <p:pic>
        <p:nvPicPr>
          <p:cNvPr id="1026" name="Picture 2" descr="C:\Users\Cliff\Downloads\TAX2015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41" y="1968905"/>
            <a:ext cx="4586448" cy="155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30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982" y="2406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10060" y="1566203"/>
            <a:ext cx="10710672" cy="45016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Main goal: To replace the existing system, with robust features to support the needs of secretary.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financial recordkeeping application.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Our project maintains the donation made to a Church.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application allows the user to enter the funds and print customized reports.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93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Purpose of the Application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33621" y="1477107"/>
            <a:ext cx="10515600" cy="495182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Previous application -&gt; Proposed Requirements -&gt; Developed Requirements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allows to add, delete the members at any time.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allows to add, delete type of funds donated to church at any time.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 allows update for human errors.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customized reports can be generated for different period of time.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tried to develop a user friendly application.</a:t>
            </a:r>
          </a:p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3176" y="4270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Team Organization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team had a controlled decentralized structure.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 Model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Fall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7" name="Picture 6" descr="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27" y="2795596"/>
            <a:ext cx="6743699" cy="2338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4" descr="E:\notes\SE\project\SoftwareEngineering\github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7527" y="5485533"/>
            <a:ext cx="2743200" cy="1076325"/>
          </a:xfrm>
          <a:prstGeom prst="rect">
            <a:avLst/>
          </a:prstGeom>
          <a:noFill/>
        </p:spPr>
      </p:pic>
      <p:pic>
        <p:nvPicPr>
          <p:cNvPr id="10" name="Picture 9" descr="gmail-inbo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89218" y="5518878"/>
            <a:ext cx="2686050" cy="1124375"/>
          </a:xfrm>
          <a:prstGeom prst="rect">
            <a:avLst/>
          </a:prstGeom>
        </p:spPr>
      </p:pic>
      <p:pic>
        <p:nvPicPr>
          <p:cNvPr id="11" name="Picture 10" descr="WhatsApp_logo-color-vertical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6274" y="5523293"/>
            <a:ext cx="2333125" cy="1114765"/>
          </a:xfrm>
          <a:prstGeom prst="rect">
            <a:avLst/>
          </a:prstGeom>
        </p:spPr>
      </p:pic>
      <p:pic>
        <p:nvPicPr>
          <p:cNvPr id="3074" name="Picture 2" descr="C:\Users\Cliff\Downloads\TAX2015\downloa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851" y="5629018"/>
            <a:ext cx="2248949" cy="109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9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74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Task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95400"/>
            <a:ext cx="9372600" cy="4724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following table shows the list of tasks identified in the project and executed.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16" y="1750581"/>
            <a:ext cx="8392696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5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1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</a:rPr>
              <a:t/>
            </a:r>
            <a:br>
              <a:rPr lang="en-US" sz="3600" b="1" dirty="0">
                <a:latin typeface="Century Gothic" panose="020B0502020202020204" pitchFamily="34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Design Diagram :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Sequence Diagram</a:t>
            </a:r>
          </a:p>
        </p:txBody>
      </p:sp>
      <p:pic>
        <p:nvPicPr>
          <p:cNvPr id="4" name="Content Placeholder 3" descr="sequence_diagrs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15686"/>
          <a:stretch>
            <a:fillRect/>
          </a:stretch>
        </p:blipFill>
        <p:spPr>
          <a:xfrm>
            <a:off x="1911927" y="1690255"/>
            <a:ext cx="8229600" cy="4475018"/>
          </a:xfrm>
        </p:spPr>
      </p:pic>
      <p:sp>
        <p:nvSpPr>
          <p:cNvPr id="3" name="TextBox 2"/>
          <p:cNvSpPr txBox="1"/>
          <p:nvPr/>
        </p:nvSpPr>
        <p:spPr>
          <a:xfrm>
            <a:off x="4726984" y="6165273"/>
            <a:ext cx="191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913" y="-226059"/>
            <a:ext cx="10515600" cy="1325563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/>
            </a:r>
            <a:br>
              <a:rPr lang="en-US" b="1" dirty="0">
                <a:latin typeface="Century Gothic" panose="020B0502020202020204" pitchFamily="34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Design Diagram :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dirty="0"/>
          </a:p>
        </p:txBody>
      </p:sp>
      <p:pic>
        <p:nvPicPr>
          <p:cNvPr id="1026" name="Picture 2" descr="https://lh4.googleusercontent.com/LehkG2pHj4u6oHCOEY0Y8sbvWRtrJ2v6CmcV0gwuNyZbhWU2hYfH9teh7V2S9TmtCA6FP_QsycXMYipm9kNRuq7U7Gki82tsrigkdNhfJJYgFEVe885i6Hib_jDj98WWgsGm3o3F3miyFJr66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666" y="1763545"/>
            <a:ext cx="7540282" cy="411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1148" y="5951349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6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2" y="361948"/>
            <a:ext cx="10515600" cy="82867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Test Report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1080" y="1190624"/>
            <a:ext cx="10515600" cy="51398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application has been tested from the implementation stages of the development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 team members were involved in testing.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Acceptance testing was performed after finalizing the requirements.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Test cases are identified and executed.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Every functionality was implemented and tested for correctness.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 functionalities implemented are integrated and tested.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Whole system is tested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usability- still being tested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9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664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Bodoni MT</vt:lpstr>
      <vt:lpstr>Calibri</vt:lpstr>
      <vt:lpstr>Calibri Light</vt:lpstr>
      <vt:lpstr>Century Gothic</vt:lpstr>
      <vt:lpstr>Euphemia</vt:lpstr>
      <vt:lpstr>Times New Roman</vt:lpstr>
      <vt:lpstr>Wingdings</vt:lpstr>
      <vt:lpstr>Office Theme</vt:lpstr>
      <vt:lpstr>Church Financial  recordkeeping</vt:lpstr>
      <vt:lpstr>Overview</vt:lpstr>
      <vt:lpstr>Introduction</vt:lpstr>
      <vt:lpstr>Purpose of the Application</vt:lpstr>
      <vt:lpstr>Team Organization</vt:lpstr>
      <vt:lpstr>Task list</vt:lpstr>
      <vt:lpstr> Design Diagram :Sequence Diagram</vt:lpstr>
      <vt:lpstr> Design Diagram :Class</vt:lpstr>
      <vt:lpstr>Test Report </vt:lpstr>
      <vt:lpstr>Challenges</vt:lpstr>
      <vt:lpstr>Problems existing in the system</vt:lpstr>
      <vt:lpstr> Future Works</vt:lpstr>
      <vt:lpstr>Functionalities</vt:lpstr>
      <vt:lpstr>Client/Customer/User</vt:lpstr>
      <vt:lpstr>Deployment </vt:lpstr>
      <vt:lpstr>Learned</vt:lpstr>
      <vt:lpstr>DEMO</vt:lpstr>
      <vt:lpstr>References </vt:lpstr>
      <vt:lpstr>Queries…??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/>
  <cp:lastModifiedBy/>
  <cp:revision>1</cp:revision>
  <dcterms:created xsi:type="dcterms:W3CDTF">2015-09-26T22:44:50Z</dcterms:created>
  <dcterms:modified xsi:type="dcterms:W3CDTF">2016-05-03T18:58:12Z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