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83" r:id="rId6"/>
    <p:sldId id="284" r:id="rId7"/>
    <p:sldId id="286" r:id="rId8"/>
    <p:sldId id="285" r:id="rId9"/>
    <p:sldId id="268" r:id="rId10"/>
    <p:sldId id="277" r:id="rId11"/>
    <p:sldId id="278" r:id="rId12"/>
    <p:sldId id="279" r:id="rId13"/>
    <p:sldId id="280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625DF0-F53C-4276-A8D4-6CB8025F8B0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6841AE-15A2-4B28-B060-1EAB667B6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7010400" cy="22098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4000" b="1" dirty="0" smtClean="0"/>
              <a:t>Presented by</a:t>
            </a:r>
          </a:p>
          <a:p>
            <a:pPr algn="r"/>
            <a:r>
              <a:rPr lang="en-US" sz="4000" b="1" dirty="0" smtClean="0"/>
              <a:t>Divya Shree,</a:t>
            </a:r>
          </a:p>
          <a:p>
            <a:pPr algn="r"/>
            <a:r>
              <a:rPr lang="en-US" sz="4000" b="1" dirty="0" smtClean="0"/>
              <a:t>Ramesh Mannava,</a:t>
            </a:r>
          </a:p>
          <a:p>
            <a:pPr algn="r"/>
            <a:r>
              <a:rPr lang="en-US" sz="4000" b="1" dirty="0" smtClean="0"/>
              <a:t>Majesh Reddy,</a:t>
            </a:r>
          </a:p>
          <a:p>
            <a:pPr algn="r"/>
            <a:r>
              <a:rPr lang="en-US" sz="4000" b="1" dirty="0" smtClean="0"/>
              <a:t>Clive Matiku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600" dirty="0" smtClean="0"/>
              <a:t>Church Financial Recordkeeping</a:t>
            </a:r>
            <a:endParaRPr lang="en-US" sz="4600" dirty="0"/>
          </a:p>
        </p:txBody>
      </p:sp>
      <p:pic>
        <p:nvPicPr>
          <p:cNvPr id="1026" name="Picture 2" descr="C:\Users\Cliff\Downloads\TAX2015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33350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b="1" u="sng" dirty="0" smtClean="0"/>
              <a:t>GUI &amp; DESIGN CONTD….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239000" cy="4541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02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914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46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GUI &amp; DESIGN CONTD</a:t>
            </a:r>
            <a:r>
              <a:rPr lang="en-US" dirty="0"/>
              <a:t>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5584"/>
            <a:ext cx="7467600" cy="4276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3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GUI &amp; DESIGN CONTD</a:t>
            </a:r>
            <a:r>
              <a:rPr lang="en-US" dirty="0"/>
              <a:t>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5811"/>
            <a:ext cx="7543800" cy="4215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94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STATUS OF 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Successful completion of requirement analysis phase</a:t>
            </a:r>
          </a:p>
          <a:p>
            <a:r>
              <a:rPr lang="en-US" sz="3000" dirty="0" smtClean="0"/>
              <a:t>GUI done –Few modifications.</a:t>
            </a:r>
          </a:p>
          <a:p>
            <a:r>
              <a:rPr lang="en-US" sz="3000" dirty="0" smtClean="0"/>
              <a:t>Reports underway</a:t>
            </a:r>
          </a:p>
          <a:p>
            <a:r>
              <a:rPr lang="en-US" sz="3000" dirty="0" smtClean="0"/>
              <a:t>User coding and database underway</a:t>
            </a:r>
          </a:p>
          <a:p>
            <a:r>
              <a:rPr lang="en-US" sz="3000" dirty="0" smtClean="0"/>
              <a:t>Coming soon –Testing and user manual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a good learning experience- importance of team work and communication</a:t>
            </a:r>
          </a:p>
          <a:p>
            <a:r>
              <a:rPr lang="en-US" dirty="0"/>
              <a:t>T</a:t>
            </a:r>
            <a:r>
              <a:rPr lang="en-US" dirty="0" smtClean="0"/>
              <a:t>eam members making sure to follow the timeline and complete their tasks despite their busy schedules.</a:t>
            </a:r>
          </a:p>
          <a:p>
            <a:r>
              <a:rPr lang="en-US" dirty="0" smtClean="0"/>
              <a:t>Regular meetings important. Keeps everyone on the same page - good for the project.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Introduction/Problem Description</a:t>
            </a:r>
          </a:p>
          <a:p>
            <a:r>
              <a:rPr lang="en-US" sz="3000" dirty="0" smtClean="0"/>
              <a:t>Project Plan</a:t>
            </a:r>
          </a:p>
          <a:p>
            <a:r>
              <a:rPr lang="en-US" sz="3000" dirty="0" smtClean="0"/>
              <a:t>Process model</a:t>
            </a:r>
          </a:p>
          <a:p>
            <a:r>
              <a:rPr lang="en-US" sz="3000" dirty="0" smtClean="0"/>
              <a:t>Team organization</a:t>
            </a:r>
          </a:p>
          <a:p>
            <a:r>
              <a:rPr lang="en-US" sz="3000" dirty="0" smtClean="0"/>
              <a:t>Team Structure</a:t>
            </a:r>
          </a:p>
          <a:p>
            <a:r>
              <a:rPr lang="en-US" sz="3000" dirty="0" smtClean="0"/>
              <a:t>GUI &amp; System Design</a:t>
            </a:r>
          </a:p>
          <a:p>
            <a:r>
              <a:rPr lang="en-US" sz="3000" dirty="0" smtClean="0"/>
              <a:t>Project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DESCRIPTION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user- church secretary (Ms. Wuthrich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for a system to keep </a:t>
            </a:r>
            <a:r>
              <a:rPr lang="en-US" dirty="0"/>
              <a:t>track of various donations to </a:t>
            </a:r>
            <a:r>
              <a:rPr lang="en-US" dirty="0" smtClean="0"/>
              <a:t>church</a:t>
            </a:r>
            <a:endParaRPr lang="en-US" dirty="0"/>
          </a:p>
          <a:p>
            <a:r>
              <a:rPr lang="en-US" dirty="0"/>
              <a:t>Replace the existing system, with features to support the needs of secretary- better </a:t>
            </a:r>
            <a:r>
              <a:rPr lang="en-US" dirty="0" smtClean="0"/>
              <a:t>GUI</a:t>
            </a:r>
            <a:endParaRPr lang="en-US" dirty="0"/>
          </a:p>
          <a:p>
            <a:r>
              <a:rPr lang="en-US" dirty="0" smtClean="0"/>
              <a:t>Our project is to maintain records of donation made to a Church.</a:t>
            </a:r>
          </a:p>
          <a:p>
            <a:r>
              <a:rPr lang="en-US" dirty="0" smtClean="0"/>
              <a:t>Keep track of various donations to church</a:t>
            </a:r>
          </a:p>
          <a:p>
            <a:r>
              <a:rPr lang="en-US" dirty="0"/>
              <a:t>G</a:t>
            </a:r>
            <a:r>
              <a:rPr lang="en-US" dirty="0" smtClean="0"/>
              <a:t>enerate reports- weekly, monthly, yearly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DESCRIPTION CONTD…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3000" dirty="0" smtClean="0"/>
          </a:p>
          <a:p>
            <a:r>
              <a:rPr lang="en-US" dirty="0" smtClean="0"/>
              <a:t>Lack of shortcuts- click instead of enter</a:t>
            </a:r>
          </a:p>
          <a:p>
            <a:r>
              <a:rPr lang="en-US" dirty="0" smtClean="0"/>
              <a:t>System to support editing of member details</a:t>
            </a:r>
          </a:p>
          <a:p>
            <a:r>
              <a:rPr lang="en-US" dirty="0" smtClean="0"/>
              <a:t>Report customization an issue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 PLAN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 planning is done for successful completion of the </a:t>
            </a:r>
            <a:r>
              <a:rPr lang="en-US" dirty="0"/>
              <a:t>p</a:t>
            </a:r>
            <a:r>
              <a:rPr lang="en-US" dirty="0" smtClean="0"/>
              <a:t>roject being development. </a:t>
            </a:r>
          </a:p>
          <a:p>
            <a:r>
              <a:rPr lang="en-US" dirty="0" smtClean="0"/>
              <a:t>Scheduling is done, resources and time period is assigned to each task.</a:t>
            </a:r>
          </a:p>
          <a:p>
            <a:r>
              <a:rPr lang="en-US" dirty="0" smtClean="0"/>
              <a:t> Each team member assigned role to play and responsibility</a:t>
            </a:r>
          </a:p>
          <a:p>
            <a:r>
              <a:rPr lang="en-US" dirty="0" smtClean="0"/>
              <a:t>Plan outlines the different areas of the project.- resources, communication etc.</a:t>
            </a:r>
          </a:p>
          <a:p>
            <a:r>
              <a:rPr lang="en-US" dirty="0" smtClean="0"/>
              <a:t>Includes 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781800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PROCESS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Water fall model:</a:t>
            </a:r>
            <a:endParaRPr lang="en-US" dirty="0" smtClean="0"/>
          </a:p>
          <a:p>
            <a:r>
              <a:rPr lang="en-US" dirty="0" smtClean="0"/>
              <a:t>It is simple and easy to understand and use.</a:t>
            </a:r>
          </a:p>
          <a:p>
            <a:r>
              <a:rPr lang="en-US" dirty="0" smtClean="0"/>
              <a:t>Small project-no uncertain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08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TEAM ORGANIZATION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 smtClean="0"/>
              <a:t>The team is utilizing a controlled decentralized structure.</a:t>
            </a:r>
          </a:p>
          <a:p>
            <a:r>
              <a:rPr lang="en-US" sz="3000" dirty="0" smtClean="0"/>
              <a:t>Team chose Ramesh as team leader</a:t>
            </a:r>
          </a:p>
          <a:p>
            <a:r>
              <a:rPr lang="en-US" sz="3000" dirty="0" smtClean="0"/>
              <a:t>The team leader assigns tasks to members of the team.</a:t>
            </a:r>
          </a:p>
          <a:p>
            <a:r>
              <a:rPr lang="en-US" sz="3000" dirty="0" smtClean="0"/>
              <a:t>Each will perform the tasks assigned to them to. Chip in to do other tasks if need be</a:t>
            </a:r>
          </a:p>
          <a:p>
            <a:r>
              <a:rPr lang="en-US" sz="3000" dirty="0" smtClean="0"/>
              <a:t>Team meetings - Tuesday and Thursday to give status of assigned task and /or raise any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TEAM STRUCTURE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lvl="3">
              <a:buFont typeface="Wingdings" pitchFamily="2" charset="2"/>
              <a:buChar char="q"/>
            </a:pPr>
            <a:r>
              <a:rPr lang="en-US" sz="3000" dirty="0" smtClean="0"/>
              <a:t>Ramesh Mannava- Team leader/ Lead Programmer</a:t>
            </a:r>
          </a:p>
          <a:p>
            <a:pPr lvl="3">
              <a:buFont typeface="Wingdings" pitchFamily="2" charset="2"/>
              <a:buChar char="q"/>
            </a:pPr>
            <a:r>
              <a:rPr lang="en-US" sz="3000" dirty="0" smtClean="0"/>
              <a:t>Clive Matiku- Project Documentation</a:t>
            </a:r>
          </a:p>
          <a:p>
            <a:pPr lvl="3">
              <a:buFont typeface="Wingdings" pitchFamily="2" charset="2"/>
              <a:buChar char="q"/>
            </a:pPr>
            <a:r>
              <a:rPr lang="en-US" sz="3000" dirty="0" smtClean="0"/>
              <a:t>Divya Shree- Interface Design &amp; Reports</a:t>
            </a:r>
          </a:p>
          <a:p>
            <a:pPr lvl="3">
              <a:buFont typeface="Wingdings" pitchFamily="2" charset="2"/>
              <a:buChar char="q"/>
            </a:pPr>
            <a:r>
              <a:rPr lang="en-US" sz="3000" dirty="0" smtClean="0"/>
              <a:t>Majesh Reddy- Database</a:t>
            </a:r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-Team members not restricted to mentioned roles only. </a:t>
            </a:r>
          </a:p>
          <a:p>
            <a:pPr marL="0" indent="0">
              <a:buNone/>
            </a:pPr>
            <a:r>
              <a:rPr lang="en-US" dirty="0" smtClean="0"/>
              <a:t>Can perform other duties as well if need be.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USER INTERFACE &amp; SYSTEM 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7602"/>
            <a:ext cx="7543800" cy="40123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400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Church Financial Recordkeeping</vt:lpstr>
      <vt:lpstr>CONTENTS </vt:lpstr>
      <vt:lpstr>PROBLEM DESCRIPTION </vt:lpstr>
      <vt:lpstr>PROBLEM DESCRIPTION CONTD…</vt:lpstr>
      <vt:lpstr>PROJECT PLAN</vt:lpstr>
      <vt:lpstr>PROCESS MODEL</vt:lpstr>
      <vt:lpstr>TEAM ORGANIZATION </vt:lpstr>
      <vt:lpstr>TEAM STRUCTURE</vt:lpstr>
      <vt:lpstr>USER INTERFACE &amp; SYSTEM DESIGN</vt:lpstr>
      <vt:lpstr>GUI &amp; DESIGN CONTD….</vt:lpstr>
      <vt:lpstr>PowerPoint Presentation</vt:lpstr>
      <vt:lpstr>GUI &amp; DESIGN CONTD….</vt:lpstr>
      <vt:lpstr>GUI &amp; DESIGN CONTD….</vt:lpstr>
      <vt:lpstr>STATUS OF PROJECT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Church Recordkeeping</dc:title>
  <dc:creator>mrudula</dc:creator>
  <cp:lastModifiedBy>Clive</cp:lastModifiedBy>
  <cp:revision>84</cp:revision>
  <dcterms:created xsi:type="dcterms:W3CDTF">2015-10-01T15:23:03Z</dcterms:created>
  <dcterms:modified xsi:type="dcterms:W3CDTF">2016-05-06T06:37:12Z</dcterms:modified>
</cp:coreProperties>
</file>