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1"/>
  </p:notesMasterIdLst>
  <p:sldIdLst>
    <p:sldId id="418" r:id="rId3"/>
    <p:sldId id="453" r:id="rId4"/>
    <p:sldId id="386" r:id="rId5"/>
    <p:sldId id="494" r:id="rId6"/>
    <p:sldId id="452" r:id="rId7"/>
    <p:sldId id="451" r:id="rId8"/>
    <p:sldId id="448" r:id="rId9"/>
    <p:sldId id="449" r:id="rId10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E6E"/>
    <a:srgbClr val="008000"/>
    <a:srgbClr val="4F81BD"/>
    <a:srgbClr val="009900"/>
    <a:srgbClr val="0000FF"/>
    <a:srgbClr val="D04E1D"/>
    <a:srgbClr val="6D6D6D"/>
    <a:srgbClr val="D150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5799" autoAdjust="0"/>
  </p:normalViewPr>
  <p:slideViewPr>
    <p:cSldViewPr>
      <p:cViewPr varScale="1">
        <p:scale>
          <a:sx n="116" d="100"/>
          <a:sy n="116" d="100"/>
        </p:scale>
        <p:origin x="40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3.xml"/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5645188-6A4D-4C85-B856-A4BE5EBBB006}" type="datetimeFigureOut">
              <a:rPr lang="en-US"/>
              <a:pPr>
                <a:defRPr/>
              </a:pPr>
              <a:t>26-Apr-17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  <a:endParaRPr lang="en-US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66AA481-E30C-4065-A8C0-02429543A2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18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uk-UA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5D11FCB-918B-4415-A66C-E1CA6DCC6064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555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02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518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47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257FB8-63EF-4E13-93FB-D2905A6BAD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2432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uk-UA"/>
          </a:p>
        </p:txBody>
      </p:sp>
      <p:sp>
        <p:nvSpPr>
          <p:cNvPr id="460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16FE315-372D-4431-BC57-08764164FCC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187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8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F0935-CABC-4682-8BAC-84433E0A213B}" type="datetime1">
              <a:rPr lang="ru-RU"/>
              <a:pPr>
                <a:defRPr/>
              </a:pPr>
              <a:t>26.04.2017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57DCD-8F70-4866-9628-688ACC2F68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4C53-E92B-4580-B62C-1D93A4522162}" type="datetime1">
              <a:rPr lang="ru-RU"/>
              <a:pPr>
                <a:defRPr/>
              </a:pPr>
              <a:t>26.04.2017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F1DB3-E6FA-4395-800D-32CA8285525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8D693-55E9-4DFB-A6CF-E9CF1C2C453F}" type="datetime1">
              <a:rPr lang="ru-RU"/>
              <a:pPr>
                <a:defRPr/>
              </a:pPr>
              <a:t>26.04.2017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C9895-5954-4679-9371-93EDFD36F8C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38E089-62ED-4B99-9D85-4233106172C3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26.04.2017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8390516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E4D2F2-8EAD-4248-A8AF-937EE57F2432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26.04.2017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1714334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71B655-9686-4700-A3E3-2677DD26807C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26.04.2017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8710849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EFA3A0-0963-40F8-917D-76DEAAEFC216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26.04.2017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6983620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2FADE-2241-4AB9-A208-782AC4633E65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26.04.2017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5191292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3ABB79-FB1F-4563-8AEC-F75E8EA4533C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26.04.2017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6660565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CEBD2-D067-4C87-98E7-17140CF67479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26.04.2017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5598212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170F8-514C-479C-AACB-5022023134F7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26.04.2017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11834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0DF1A9-FA95-49E0-AD03-FC09736C0417}" type="datetime1">
              <a:rPr lang="ru-RU"/>
              <a:pPr>
                <a:defRPr/>
              </a:pPr>
              <a:t>26.04.2017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F4D12-7BED-49F7-86C6-6CCA3FE5C2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83611C-DD27-4ADB-92CD-801180824883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26.04.2017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3571875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55742B-6A67-44BA-9E65-E8ED5897B169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26.04.2017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8242069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D9B4FD-8306-4B74-B1F8-D2E67870986E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26.04.2017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660884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82FD2-711B-470D-82CE-B7001E2E881B}" type="datetime1">
              <a:rPr lang="ru-RU"/>
              <a:pPr>
                <a:defRPr/>
              </a:pPr>
              <a:t>26.04.2017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0170C-3AFA-4CDD-A1DA-1AAA6BD64B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71E57-439A-43EC-83D3-278E8830CE17}" type="datetime1">
              <a:rPr lang="ru-RU"/>
              <a:pPr>
                <a:defRPr/>
              </a:pPr>
              <a:t>26.04.2017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33F12-FE4E-4717-9D29-D6CD8D0B8DA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1982B-4D5C-40A5-8680-D14AB22FF2F3}" type="datetime1">
              <a:rPr lang="ru-RU"/>
              <a:pPr>
                <a:defRPr/>
              </a:pPr>
              <a:t>26.04.2017</a:t>
            </a:fld>
            <a:endParaRPr lang="ru-R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CBD16-2B6C-4B5F-A27C-1BDE394B361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20B05-F5F3-4A96-8250-C35F2E564B2D}" type="datetime1">
              <a:rPr lang="ru-RU"/>
              <a:pPr>
                <a:defRPr/>
              </a:pPr>
              <a:t>26.04.2017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0F256-E42B-46E3-BD18-2E319822111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3F4EA-9703-4187-B760-700E5A0AB8C1}" type="datetime1">
              <a:rPr lang="ru-RU"/>
              <a:pPr>
                <a:defRPr/>
              </a:pPr>
              <a:t>26.04.2017</a:t>
            </a:fld>
            <a:endParaRPr lang="ru-R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B4E2C-300C-486B-8509-BCD8ED93FAE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20BA2-2EDF-41A5-ABC7-3D8DD950C846}" type="datetime1">
              <a:rPr lang="ru-RU"/>
              <a:pPr>
                <a:defRPr/>
              </a:pPr>
              <a:t>26.04.2017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69A1B-8BBE-4A90-99EF-CA7AF3AB27D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43563-9108-4986-BB01-3A90FE142772}" type="datetime1">
              <a:rPr lang="ru-RU"/>
              <a:pPr>
                <a:defRPr/>
              </a:pPr>
              <a:t>26.04.2017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2D713-2A41-45C4-A35B-2FA6DAB1D76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22085F9-DEDC-4373-9033-D5B96210CA5B}" type="datetime1">
              <a:rPr lang="ru-RU"/>
              <a:pPr>
                <a:defRPr/>
              </a:pPr>
              <a:t>26.04.2017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77E3926-5E4F-4976-9185-E0836A63B16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2C2E8B-7AD5-4B74-A391-C1BAFFD06762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26.04.2017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325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a.linkedin.com/in/fnnzzz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github.com/fnnzzz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tvdn.com/r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estprovider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TestProvider.com" TargetMode="Externa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игура, имеющая форму буквы L 6"/>
          <p:cNvSpPr/>
          <p:nvPr/>
        </p:nvSpPr>
        <p:spPr>
          <a:xfrm rot="10800000">
            <a:off x="0" y="0"/>
            <a:ext cx="12215813" cy="6858000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6D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339" name="Прямоугольник 11"/>
          <p:cNvSpPr>
            <a:spLocks noChangeArrowheads="1"/>
          </p:cNvSpPr>
          <p:nvPr/>
        </p:nvSpPr>
        <p:spPr bwMode="auto">
          <a:xfrm>
            <a:off x="821531" y="3905071"/>
            <a:ext cx="105727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7200" dirty="0">
                <a:solidFill>
                  <a:srgbClr val="D1501F"/>
                </a:solidFill>
                <a:latin typeface="Segoe UI Light" pitchFamily="34" charset="0"/>
              </a:rPr>
              <a:t>REACT ADVANCED</a:t>
            </a:r>
          </a:p>
        </p:txBody>
      </p:sp>
      <p:pic>
        <p:nvPicPr>
          <p:cNvPr id="14340" name="Рисунок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59950" y="457200"/>
            <a:ext cx="189865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Прямоугольник 12"/>
          <p:cNvSpPr>
            <a:spLocks noChangeArrowheads="1"/>
          </p:cNvSpPr>
          <p:nvPr/>
        </p:nvSpPr>
        <p:spPr bwMode="auto">
          <a:xfrm>
            <a:off x="1447800" y="111125"/>
            <a:ext cx="50292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</a:t>
            </a:r>
          </a:p>
        </p:txBody>
      </p:sp>
      <p:sp>
        <p:nvSpPr>
          <p:cNvPr id="14342" name="Прямоугольник 13"/>
          <p:cNvSpPr>
            <a:spLocks noChangeArrowheads="1"/>
          </p:cNvSpPr>
          <p:nvPr/>
        </p:nvSpPr>
        <p:spPr bwMode="auto">
          <a:xfrm rot="5400000">
            <a:off x="8739188" y="3482975"/>
            <a:ext cx="6553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Информационный видеосервис для разработчиков программного обеспечения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4343" name="Рисунок 1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76200"/>
            <a:ext cx="102393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4" name="Прямоугольник 15"/>
          <p:cNvSpPr>
            <a:spLocks noChangeArrowheads="1"/>
          </p:cNvSpPr>
          <p:nvPr/>
        </p:nvSpPr>
        <p:spPr bwMode="auto">
          <a:xfrm>
            <a:off x="9707563" y="111125"/>
            <a:ext cx="18288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http://itvdn.com</a:t>
            </a:r>
          </a:p>
        </p:txBody>
      </p:sp>
      <p:pic>
        <p:nvPicPr>
          <p:cNvPr id="14345" name="Рисунок 1"/>
          <p:cNvPicPr>
            <a:picLocks noChangeAspect="1"/>
          </p:cNvPicPr>
          <p:nvPr/>
        </p:nvPicPr>
        <p:blipFill>
          <a:blip r:embed="rId5"/>
          <a:srcRect l="23933" t="16042" r="26019" b="29813"/>
          <a:stretch>
            <a:fillRect/>
          </a:stretch>
        </p:blipFill>
        <p:spPr bwMode="auto">
          <a:xfrm>
            <a:off x="9067800" y="5461000"/>
            <a:ext cx="219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51"/>
          <a:stretch/>
        </p:blipFill>
        <p:spPr>
          <a:xfrm>
            <a:off x="4908276" y="1603947"/>
            <a:ext cx="2399259" cy="20475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Автор курса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8" name="Прямоугольник 1"/>
          <p:cNvSpPr>
            <a:spLocks noChangeArrowheads="1"/>
          </p:cNvSpPr>
          <p:nvPr/>
        </p:nvSpPr>
        <p:spPr bwMode="auto">
          <a:xfrm>
            <a:off x="1587241" y="4562433"/>
            <a:ext cx="2286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Vlad Feninets</a:t>
            </a:r>
          </a:p>
        </p:txBody>
      </p:sp>
      <p:sp>
        <p:nvSpPr>
          <p:cNvPr id="22" name="Прямоугольник 1"/>
          <p:cNvSpPr>
            <a:spLocks noChangeArrowheads="1"/>
          </p:cNvSpPr>
          <p:nvPr/>
        </p:nvSpPr>
        <p:spPr bwMode="auto">
          <a:xfrm>
            <a:off x="1265238" y="5034779"/>
            <a:ext cx="41000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E6E6E"/>
                </a:solidFill>
                <a:latin typeface="Segoe UI Light" pitchFamily="34" charset="0"/>
                <a:cs typeface="Segoe UI Light" pitchFamily="34" charset="0"/>
              </a:rPr>
              <a:t>front-end developer at </a:t>
            </a:r>
            <a:r>
              <a:rPr lang="en-US" sz="1600" dirty="0">
                <a:latin typeface="Segoe UI Light" pitchFamily="34" charset="0"/>
                <a:cs typeface="Segoe UI Light" pitchFamily="34" charset="0"/>
              </a:rPr>
              <a:t>rabota.ua</a:t>
            </a:r>
          </a:p>
        </p:txBody>
      </p:sp>
      <p:sp>
        <p:nvSpPr>
          <p:cNvPr id="3" name="Rectangle 2"/>
          <p:cNvSpPr/>
          <p:nvPr/>
        </p:nvSpPr>
        <p:spPr>
          <a:xfrm>
            <a:off x="5605746" y="1880252"/>
            <a:ext cx="371928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Segoe UI Light" pitchFamily="34" charset="0"/>
                <a:cs typeface="Segoe UI Light" pitchFamily="34" charset="0"/>
                <a:hlinkClick r:id="rId3"/>
              </a:rPr>
              <a:t>https://ua.linkedin.com/in/fnnzzz</a:t>
            </a:r>
            <a:endParaRPr lang="en-US" sz="2000" dirty="0">
              <a:latin typeface="Segoe UI Light" pitchFamily="34" charset="0"/>
              <a:cs typeface="Segoe UI Light" pitchFamily="34" charset="0"/>
            </a:endParaRPr>
          </a:p>
          <a:p>
            <a:r>
              <a:rPr lang="en-US" sz="2000" dirty="0">
                <a:latin typeface="Segoe UI Light" pitchFamily="34" charset="0"/>
                <a:cs typeface="Segoe UI Light" pitchFamily="34" charset="0"/>
                <a:hlinkClick r:id="rId4"/>
              </a:rPr>
              <a:t>https://github.com/fnnzzz</a:t>
            </a:r>
            <a:endParaRPr lang="en-US" sz="2000" dirty="0">
              <a:latin typeface="Segoe UI Light" pitchFamily="34" charset="0"/>
              <a:cs typeface="Segoe UI Light" pitchFamily="34" charset="0"/>
            </a:endParaRPr>
          </a:p>
          <a:p>
            <a:endParaRPr lang="en-US" sz="20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209237"/>
            <a:ext cx="6256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89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746" y="2749353"/>
            <a:ext cx="2090454" cy="20904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/>
          <a:srcRect l="11033" t="8426" r="15120" b="8832"/>
          <a:stretch/>
        </p:blipFill>
        <p:spPr>
          <a:xfrm>
            <a:off x="1358641" y="1720466"/>
            <a:ext cx="2743200" cy="274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1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1981200" y="3008313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36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Настройка окружения</a:t>
            </a:r>
            <a:endParaRPr lang="ru-RU" sz="36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209237"/>
            <a:ext cx="6256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89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2133600" y="3124200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40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Заключение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457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D04E1D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ITVDN.com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ITVDN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Смотрите наши уроки в </a:t>
            </a:r>
            <a:r>
              <a:rPr kumimoji="0" lang="ru-RU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видеоформате</a:t>
            </a: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Прямоугольник 1"/>
          <p:cNvSpPr/>
          <p:nvPr/>
        </p:nvSpPr>
        <p:spPr>
          <a:xfrm>
            <a:off x="6629400" y="1521499"/>
            <a:ext cx="4800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Segoe UI Light" panose="020B0502040204020203" pitchFamily="34" charset="0"/>
              </a:rPr>
              <a:t>Посмотрите этот урок в </a:t>
            </a:r>
            <a:r>
              <a:rPr kumimoji="0" lang="ru-RU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Segoe UI Light" panose="020B0502040204020203" pitchFamily="34" charset="0"/>
              </a:rPr>
              <a:t>видеоформате</a:t>
            </a: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Segoe UI Light" panose="020B0502040204020203" pitchFamily="34" charset="0"/>
              </a:rPr>
              <a:t>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Segoe UI Light" panose="020B0502040204020203" pitchFamily="34" charset="0"/>
              </a:rPr>
              <a:t>на образовательном портале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Segoe UI Light" panose="020B0502040204020203" pitchFamily="34" charset="0"/>
                <a:hlinkClick r:id="rId3"/>
              </a:rPr>
              <a:t>ITVDN.com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Segoe UI Light" panose="020B0502040204020203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Segoe UI Light" panose="020B0502040204020203" pitchFamily="34" charset="0"/>
              </a:rPr>
              <a:t>для закрепления пройденного материала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Segoe UI Light" panose="020B0502040204020203" pitchFamily="34" charset="0"/>
              </a:rPr>
              <a:t>.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Segoe UI Light" panose="020B0502040204020203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Segoe UI Light" panose="020B0502040204020203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Segoe UI Light" panose="020B0502040204020203" pitchFamily="34" charset="0"/>
              </a:rPr>
              <a:t>Все курсы записаны сертифицированными тренерами, которые работают в учебном центре CyberBionic Systematics</a:t>
            </a:r>
          </a:p>
        </p:txBody>
      </p:sp>
      <p:pic>
        <p:nvPicPr>
          <p:cNvPr id="45" name="Picture 2" descr="http://s.developers.org.ua/img/events/ITVDNColorBlackText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558" y="4311070"/>
            <a:ext cx="2418442" cy="137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119" y="1619911"/>
            <a:ext cx="5495924" cy="408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344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>
                <a:solidFill>
                  <a:srgbClr val="D04E1D"/>
                </a:solidFill>
                <a:latin typeface="Segoe UI Light" pitchFamily="34" charset="0"/>
              </a:rPr>
              <a:t>TestProvider.com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5059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45060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45061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Проверка знаний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2475" y="1487488"/>
            <a:ext cx="10687050" cy="4533800"/>
            <a:chOff x="819150" y="1487488"/>
            <a:chExt cx="10687050" cy="4533800"/>
          </a:xfrm>
        </p:grpSpPr>
        <p:pic>
          <p:nvPicPr>
            <p:cNvPr id="45064" name="Picture 2" descr="http://usinformatic.com/images/brands/testprovider.pn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356600" y="4849713"/>
              <a:ext cx="3149600" cy="1171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6705600" y="1487488"/>
              <a:ext cx="4800600" cy="36925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TestProvider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 – это 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online-</a:t>
              </a:r>
              <a:r>
                <a:rPr lang="ru-RU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сервис 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проверки знаний по информационным технологиям. С его помощью Вы можете оценить Ваш уровень и выявить слабые места. Он будет полезен как в процессе изучения технологии, так </a:t>
              </a:r>
              <a:r>
                <a:rPr lang="ru-RU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и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 </a:t>
              </a:r>
              <a:r>
                <a:rPr lang="ru-RU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для 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общей оценки знаний 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IT</a:t>
              </a:r>
              <a:r>
                <a:rPr lang="ru-RU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-специалиста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.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После каждого урока проходите тестирование для проверки знаний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 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на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  <a:hlinkClick r:id="rId5" action="ppaction://hlinkfile"/>
                </a:rPr>
                <a:t>TestProvider.com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Успешное прохождение финального тестирования позволит Вам получить соответствующий Сертификат.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150" y="1487488"/>
              <a:ext cx="5747860" cy="44672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1986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Заголовок 1"/>
          <p:cNvSpPr txBox="1">
            <a:spLocks/>
          </p:cNvSpPr>
          <p:nvPr/>
        </p:nvSpPr>
        <p:spPr>
          <a:xfrm>
            <a:off x="1866900" y="2743200"/>
            <a:ext cx="8458200" cy="1232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Q&amp;A</a:t>
            </a:r>
            <a:endParaRPr lang="ru-RU" sz="80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884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76201" y="190500"/>
            <a:ext cx="1199565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2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0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Рисунок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4" t="16041" r="26020" b="29812"/>
          <a:stretch/>
        </p:blipFill>
        <p:spPr>
          <a:xfrm>
            <a:off x="4694836" y="2447046"/>
            <a:ext cx="2758380" cy="143915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144" y="5715000"/>
            <a:ext cx="6509763" cy="41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958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40433</TotalTime>
  <Words>216</Words>
  <Application>Microsoft Office PowerPoint</Application>
  <PresentationFormat>Widescreen</PresentationFormat>
  <Paragraphs>55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Введение в Enterprise Library</vt:lpstr>
      <vt:lpstr>1_Введение в Enterprise Library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Vlad Feninets</cp:lastModifiedBy>
  <cp:revision>830</cp:revision>
  <dcterms:created xsi:type="dcterms:W3CDTF">2010-11-10T13:30:04Z</dcterms:created>
  <dcterms:modified xsi:type="dcterms:W3CDTF">2017-04-26T10:39:40Z</dcterms:modified>
</cp:coreProperties>
</file>