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0"/>
  </p:notesMasterIdLst>
  <p:sldIdLst>
    <p:sldId id="418" r:id="rId3"/>
    <p:sldId id="453" r:id="rId4"/>
    <p:sldId id="386" r:id="rId5"/>
    <p:sldId id="485" r:id="rId6"/>
    <p:sldId id="486" r:id="rId7"/>
    <p:sldId id="489" r:id="rId8"/>
    <p:sldId id="490" r:id="rId9"/>
    <p:sldId id="488" r:id="rId10"/>
    <p:sldId id="487" r:id="rId11"/>
    <p:sldId id="491" r:id="rId12"/>
    <p:sldId id="492" r:id="rId13"/>
    <p:sldId id="493" r:id="rId14"/>
    <p:sldId id="494" r:id="rId15"/>
    <p:sldId id="452" r:id="rId16"/>
    <p:sldId id="451" r:id="rId17"/>
    <p:sldId id="448" r:id="rId18"/>
    <p:sldId id="449" r:id="rId1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4F81BD"/>
    <a:srgbClr val="009900"/>
    <a:srgbClr val="0000FF"/>
    <a:srgbClr val="D04E1D"/>
    <a:srgbClr val="6D6D6D"/>
    <a:srgbClr val="D15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799" autoAdjust="0"/>
  </p:normalViewPr>
  <p:slideViewPr>
    <p:cSldViewPr>
      <p:cViewPr varScale="1">
        <p:scale>
          <a:sx n="116" d="100"/>
          <a:sy n="116" d="100"/>
        </p:scale>
        <p:origin x="40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645188-6A4D-4C85-B856-A4BE5EBBB006}" type="datetimeFigureOut">
              <a:rPr lang="en-US"/>
              <a:pPr>
                <a:defRPr/>
              </a:pPr>
              <a:t>26-Apr-17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6AA481-E30C-4065-A8C0-02429543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D11FCB-918B-4415-A66C-E1CA6DCC6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5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51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68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6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23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32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7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9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1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1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86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5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1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935-CABC-4682-8BAC-84433E0A213B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7DCD-8F70-4866-9628-688ACC2F68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4C53-E92B-4580-B62C-1D93A4522162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1DB3-E6FA-4395-800D-32CA82855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D693-55E9-4DFB-A6CF-E9CF1C2C453F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9895-5954-4679-9371-93EDFD36F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8E089-62ED-4B99-9D85-4233106172C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905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4D2F2-8EAD-4248-A8AF-937EE57F243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143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1B655-9686-4700-A3E3-2677DD26807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084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FA3A0-0963-40F8-917D-76DEAAEFC21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8362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2FADE-2241-4AB9-A208-782AC4633E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9129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ABB79-FB1F-4563-8AEC-F75E8EA4533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05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CEBD2-D067-4C87-98E7-17140CF6747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9821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170F8-514C-479C-AACB-5022023134F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8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DF1A9-FA95-49E0-AD03-FC09736C0417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4D12-7BED-49F7-86C6-6CCA3FE5C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611C-DD27-4ADB-92CD-80118082488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7187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5742B-6A67-44BA-9E65-E8ED5897B1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420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9B4FD-8306-4B74-B1F8-D2E67870986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088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2FD2-711B-470D-82CE-B7001E2E881B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70C-3AFA-4CDD-A1DA-1AAA6BD64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1E57-439A-43EC-83D3-278E8830CE17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F12-FE4E-4717-9D29-D6CD8D0B8D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982B-4D5C-40A5-8680-D14AB22FF2F3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BD16-2B6C-4B5F-A27C-1BDE394B3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0B05-F5F3-4A96-8250-C35F2E564B2D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F256-E42B-46E3-BD18-2E31982211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F4EA-9703-4187-B760-700E5A0AB8C1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B4E2C-300C-486B-8509-BCD8ED93FA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0BA2-2EDF-41A5-ABC7-3D8DD950C846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A1B-8BBE-4A90-99EF-CA7AF3AB2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3563-9108-4986-BB01-3A90FE142772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D713-2A41-45C4-A35B-2FA6DAB1D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2085F9-DEDC-4373-9033-D5B96210CA5B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E3926-5E4F-4976-9185-E0836A63B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C2E8B-7AD5-4B74-A391-C1BAFFD0676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a.linkedin.com/in/fnnzz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fnnzz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39" name="Прямоугольник 11"/>
          <p:cNvSpPr>
            <a:spLocks noChangeArrowheads="1"/>
          </p:cNvSpPr>
          <p:nvPr/>
        </p:nvSpPr>
        <p:spPr bwMode="auto">
          <a:xfrm>
            <a:off x="821531" y="3905071"/>
            <a:ext cx="1057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dirty="0">
                <a:solidFill>
                  <a:srgbClr val="D1501F"/>
                </a:solidFill>
                <a:latin typeface="Segoe UI Light" pitchFamily="34" charset="0"/>
              </a:rPr>
              <a:t>REACT ADVANCED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12"/>
          <p:cNvSpPr>
            <a:spLocks noChangeArrowheads="1"/>
          </p:cNvSpPr>
          <p:nvPr/>
        </p:nvSpPr>
        <p:spPr bwMode="auto">
          <a:xfrm>
            <a:off x="1447800" y="111125"/>
            <a:ext cx="5029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</a:t>
            </a:r>
          </a:p>
        </p:txBody>
      </p:sp>
      <p:sp>
        <p:nvSpPr>
          <p:cNvPr id="14342" name="Прямоугольник 13"/>
          <p:cNvSpPr>
            <a:spLocks noChangeArrowheads="1"/>
          </p:cNvSpPr>
          <p:nvPr/>
        </p:nvSpPr>
        <p:spPr bwMode="auto">
          <a:xfrm rot="5400000">
            <a:off x="8739188" y="3482975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343" name="Рисунок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10239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Прямоугольник 15"/>
          <p:cNvSpPr>
            <a:spLocks noChangeArrowheads="1"/>
          </p:cNvSpPr>
          <p:nvPr/>
        </p:nvSpPr>
        <p:spPr bwMode="auto">
          <a:xfrm>
            <a:off x="9707563" y="111125"/>
            <a:ext cx="1828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http://itvdn.com</a:t>
            </a:r>
          </a:p>
        </p:txBody>
      </p:sp>
      <p:pic>
        <p:nvPicPr>
          <p:cNvPr id="14345" name="Рисунок 1"/>
          <p:cNvPicPr>
            <a:picLocks noChangeAspect="1"/>
          </p:cNvPicPr>
          <p:nvPr/>
        </p:nvPicPr>
        <p:blipFill>
          <a:blip r:embed="rId5"/>
          <a:srcRect l="23933" t="16042" r="26019" b="29813"/>
          <a:stretch>
            <a:fillRect/>
          </a:stretch>
        </p:blipFill>
        <p:spPr bwMode="auto">
          <a:xfrm>
            <a:off x="9067800" y="5461000"/>
            <a:ext cx="219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51"/>
          <a:stretch/>
        </p:blipFill>
        <p:spPr>
          <a:xfrm>
            <a:off x="4908276" y="1603947"/>
            <a:ext cx="2399259" cy="2047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Smart and Dumb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components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14" y="2109519"/>
            <a:ext cx="7818363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15200" y="1763465"/>
            <a:ext cx="7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Smart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60120" y="1757986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Dumb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Smart and Dumb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components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Broad component spl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13102"/>
            <a:ext cx="6323013" cy="314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sdb.com/icons/preview/gray/database-5-xx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0022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50696" y="3335338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Redux State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90800" y="2524125"/>
            <a:ext cx="33528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8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Smart and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Dumb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components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64" y="1585182"/>
            <a:ext cx="4752672" cy="4193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0" y="1661382"/>
            <a:ext cx="1143000" cy="3977418"/>
          </a:xfrm>
          <a:prstGeom prst="rect">
            <a:avLst/>
          </a:prstGeom>
          <a:solidFill>
            <a:srgbClr val="FFFF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29199" y="1661383"/>
            <a:ext cx="3352801" cy="3977418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Smart and Dumb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components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64" y="1585182"/>
            <a:ext cx="4752672" cy="4193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0" y="1661382"/>
            <a:ext cx="1143000" cy="3977418"/>
          </a:xfrm>
          <a:prstGeom prst="rect">
            <a:avLst/>
          </a:prstGeom>
          <a:solidFill>
            <a:srgbClr val="FFFF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29199" y="1661383"/>
            <a:ext cx="3352801" cy="3977418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6200" y="1708404"/>
            <a:ext cx="990600" cy="2286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2133600"/>
            <a:ext cx="838200" cy="3048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86200" y="2438400"/>
            <a:ext cx="838200" cy="3048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86200" y="2743200"/>
            <a:ext cx="838200" cy="3810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86200" y="3124200"/>
            <a:ext cx="838200" cy="3048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86200" y="3429000"/>
            <a:ext cx="838200" cy="3810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86200" y="3810000"/>
            <a:ext cx="838200" cy="3048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86200" y="4114800"/>
            <a:ext cx="838200" cy="3048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29200" y="1676400"/>
            <a:ext cx="1295400" cy="381000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81600" y="2286000"/>
            <a:ext cx="2667000" cy="609600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86400" y="2981325"/>
            <a:ext cx="2667000" cy="609600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81600" y="3667126"/>
            <a:ext cx="2743200" cy="828674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43336" y="4910866"/>
            <a:ext cx="3262464" cy="651733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1" grpId="0" animBg="1"/>
      <p:bldP spid="32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04E1D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Посмотрите этот урок в видео формате на образовательном портале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  <a:hlinkClick r:id="rId3"/>
              </a:rPr>
              <a:t>ITVDN.com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4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специалиста.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8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GUI на C# под Android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846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84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Автор 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587241" y="4562433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Vlad Feninets</a:t>
            </a:r>
          </a:p>
        </p:txBody>
      </p:sp>
      <p:sp>
        <p:nvSpPr>
          <p:cNvPr id="22" name="Прямоугольник 1"/>
          <p:cNvSpPr>
            <a:spLocks noChangeArrowheads="1"/>
          </p:cNvSpPr>
          <p:nvPr/>
        </p:nvSpPr>
        <p:spPr bwMode="auto">
          <a:xfrm>
            <a:off x="1265238" y="5034779"/>
            <a:ext cx="4100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itchFamily="34" charset="0"/>
                <a:cs typeface="Segoe UI Light" pitchFamily="34" charset="0"/>
              </a:rPr>
              <a:t>front-end developer at 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rabota.ua</a:t>
            </a:r>
          </a:p>
        </p:txBody>
      </p:sp>
      <p:sp>
        <p:nvSpPr>
          <p:cNvPr id="3" name="Rectangle 2"/>
          <p:cNvSpPr/>
          <p:nvPr/>
        </p:nvSpPr>
        <p:spPr>
          <a:xfrm>
            <a:off x="5605746" y="1880252"/>
            <a:ext cx="37192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3"/>
              </a:rPr>
              <a:t>https://ua.linkedin.com/in/fnnzzz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4"/>
              </a:rPr>
              <a:t>https://github.com/fnnzzz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46" y="2749353"/>
            <a:ext cx="2090454" cy="20904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11033" t="8426" r="15120" b="8832"/>
          <a:stretch/>
        </p:blipFill>
        <p:spPr>
          <a:xfrm>
            <a:off x="1233712" y="1752601"/>
            <a:ext cx="27432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1"/>
    </mc:Choice>
    <mc:Fallback xmlns="">
      <p:transition advTm="117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2180808"/>
            <a:ext cx="223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Создание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Reducer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1656" y="2630536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function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reducer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(state = [‘Alex’, ‘Greg’], action) {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   return state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71600" y="3740879"/>
            <a:ext cx="1788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Создаем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Store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87834" y="4247733"/>
            <a:ext cx="4572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const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Store =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createStore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(reducer)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62856" y="3323808"/>
            <a:ext cx="609600" cy="92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1841436"/>
            <a:ext cx="3474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Подключаем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Redux (Provider)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1656" y="2291164"/>
            <a:ext cx="4572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&lt;Provider store={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createdStore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}&gt;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&lt;Header /&gt;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&lt;Content /&gt;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&lt;Footer /&gt;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&lt;/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Prodiver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&gt;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81656" y="4427263"/>
            <a:ext cx="701494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class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SmartComponent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extends Component { … }</a:t>
            </a:r>
          </a:p>
          <a:p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export default connect(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mapStateToProps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,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mapDispatchToProps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)(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SmartComponent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)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71600" y="3880885"/>
            <a:ext cx="3481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Подключаем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Redux (Connect)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848600" y="4566360"/>
            <a:ext cx="1524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9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7892" y="1449228"/>
            <a:ext cx="1775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err="1" smtClean="0">
                <a:latin typeface="Segoe UI Light" pitchFamily="34" charset="0"/>
                <a:cs typeface="Segoe UI Light" pitchFamily="34" charset="0"/>
              </a:rPr>
              <a:t>ActionCreators</a:t>
            </a:r>
            <a:endParaRPr lang="en-US" sz="2000" u="sng" dirty="0" smtClean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97948" y="1898956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f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unction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addNewUser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(name) {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return {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type: “ADD_NEW_USER”,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name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}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}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97948" y="3928541"/>
            <a:ext cx="7014944" cy="19543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function reducer(state = </a:t>
            </a:r>
            <a:r>
              <a:rPr lang="en-US" sz="1100" dirty="0" err="1" smtClean="0">
                <a:latin typeface="Operator Mono Book" panose="02000009000000000000" pitchFamily="49" charset="0"/>
                <a:cs typeface="Segoe UI Light" pitchFamily="34" charset="0"/>
              </a:rPr>
              <a:t>init</a:t>
            </a:r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, action) {</a:t>
            </a:r>
          </a:p>
          <a:p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   if( </a:t>
            </a:r>
            <a:r>
              <a:rPr lang="en-US" sz="1100" dirty="0" err="1" smtClean="0">
                <a:latin typeface="Operator Mono Book" panose="02000009000000000000" pitchFamily="49" charset="0"/>
                <a:cs typeface="Segoe UI Light" pitchFamily="34" charset="0"/>
              </a:rPr>
              <a:t>action.type</a:t>
            </a:r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=== ‘ADD_NEW_USER’ ) {</a:t>
            </a:r>
          </a:p>
          <a:p>
            <a:r>
              <a:rPr lang="en-US" sz="11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      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return </a:t>
            </a:r>
            <a:r>
              <a:rPr lang="en-US" sz="11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state.concat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(name)</a:t>
            </a:r>
          </a:p>
          <a:p>
            <a:r>
              <a:rPr lang="en-US" sz="11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     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/* </a:t>
            </a:r>
          </a:p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    or return […state, name]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   or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lodash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-&gt; return _.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concat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(state, name)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*/       </a:t>
            </a:r>
          </a:p>
          <a:p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   }</a:t>
            </a:r>
          </a:p>
          <a:p>
            <a:endParaRPr lang="en-US" sz="1100" dirty="0" smtClean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1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  return state</a:t>
            </a:r>
            <a:endParaRPr lang="en-US" sz="11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} </a:t>
            </a:r>
            <a:endParaRPr lang="en-US" sz="11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87892" y="3488677"/>
            <a:ext cx="2058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Изменение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2035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5238" y="1863521"/>
            <a:ext cx="2102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err="1" smtClean="0">
                <a:latin typeface="Segoe UI Light" pitchFamily="34" charset="0"/>
                <a:cs typeface="Segoe UI Light" pitchFamily="34" charset="0"/>
              </a:rPr>
              <a:t>combineReducers</a:t>
            </a:r>
            <a:endParaRPr lang="en-US" sz="2000" u="sng" dirty="0" smtClean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6600" y="2498466"/>
            <a:ext cx="4572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const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globalReducer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=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combineReducers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({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messages,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users,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profile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})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6126" y="1676400"/>
            <a:ext cx="1431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Middleware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2974" y="2282782"/>
            <a:ext cx="5346052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function 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loggerMw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(store) {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return function(next) {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 return function(action) {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    console.log(‘action: ’, action)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    let result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next(action)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 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console.log(‘new state: ‘, 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store.getState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())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 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return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result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}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}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}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6126" y="1676400"/>
            <a:ext cx="1490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redux-</a:t>
            </a:r>
            <a:r>
              <a:rPr lang="en-US" sz="2000" u="sng" dirty="0" err="1" smtClean="0">
                <a:latin typeface="Segoe UI Light" pitchFamily="34" charset="0"/>
                <a:cs typeface="Segoe UI Light" pitchFamily="34" charset="0"/>
              </a:rPr>
              <a:t>thunk</a:t>
            </a:r>
            <a:endParaRPr lang="en-US" sz="2000" u="sng" dirty="0" smtClean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4562" y="2679519"/>
            <a:ext cx="63246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function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addNewUser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(name) {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return 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function(dispatch) {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  dispatch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({type: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'ADD_NEW_USER'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, name})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  dispatch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({type: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'NEW_MESSAGE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'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, 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author: name, text: 'Hello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!‘})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}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6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721827"/>
            <a:ext cx="70866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Operator Mono Book" panose="02000009000000000000" pitchFamily="49" charset="0"/>
                <a:cs typeface="Segoe UI Light" pitchFamily="34" charset="0"/>
              </a:rPr>
              <a:t>const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store = 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createStore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rootReducer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, 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applyMiddleware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(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reduxThunk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,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loggerMiddleware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,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anotherMiddleware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)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65238" y="1995458"/>
            <a:ext cx="3452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Комбинирование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8787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38885</TotalTime>
  <Words>619</Words>
  <Application>Microsoft Office PowerPoint</Application>
  <PresentationFormat>Widescreen</PresentationFormat>
  <Paragraphs>187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Operator Mono Book</vt:lpstr>
      <vt:lpstr>Segoe UI</vt:lpstr>
      <vt:lpstr>Segoe UI Light</vt:lpstr>
      <vt:lpstr>Введение в Enterprise Library</vt:lpstr>
      <vt:lpstr>1_Введение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 Feninets</cp:lastModifiedBy>
  <cp:revision>792</cp:revision>
  <dcterms:created xsi:type="dcterms:W3CDTF">2010-11-10T13:30:04Z</dcterms:created>
  <dcterms:modified xsi:type="dcterms:W3CDTF">2017-04-26T10:39:28Z</dcterms:modified>
</cp:coreProperties>
</file>