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418" r:id="rId3"/>
    <p:sldId id="453" r:id="rId4"/>
    <p:sldId id="494" r:id="rId5"/>
    <p:sldId id="497" r:id="rId6"/>
    <p:sldId id="386" r:id="rId7"/>
    <p:sldId id="499" r:id="rId8"/>
    <p:sldId id="498" r:id="rId9"/>
    <p:sldId id="454" r:id="rId10"/>
    <p:sldId id="495" r:id="rId11"/>
    <p:sldId id="496" r:id="rId12"/>
    <p:sldId id="484" r:id="rId13"/>
    <p:sldId id="452" r:id="rId14"/>
    <p:sldId id="451" r:id="rId15"/>
    <p:sldId id="448" r:id="rId16"/>
    <p:sldId id="449" r:id="rId1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799" autoAdjust="0"/>
  </p:normalViewPr>
  <p:slideViewPr>
    <p:cSldViewPr>
      <p:cViewPr varScale="1">
        <p:scale>
          <a:sx n="116" d="100"/>
          <a:sy n="116" d="100"/>
        </p:scale>
        <p:origin x="4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18-Apr-17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5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16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2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9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5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.linkedin.com/in/fnnz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fnnzz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yunruyue/chat-websock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7452006" cy="2686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4200" y="3171825"/>
            <a:ext cx="41148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133600" y="31242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40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Заключение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7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видеоформате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online-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и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для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общей оценки знаний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-специалиста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3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1033" t="8426" r="15120" b="8832"/>
          <a:stretch/>
        </p:blipFill>
        <p:spPr>
          <a:xfrm>
            <a:off x="1358641" y="1743693"/>
            <a:ext cx="2743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err="1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WebSocket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http://s3.alfajango.com/presentations/websockets/ajax-poll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81" y="1828800"/>
            <a:ext cx="6548437" cy="36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err="1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WebSocket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raw.githubusercontent.com/joeyschoblaska/rails5chess/master/dem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3627"/>
            <a:ext cx="5998864" cy="39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err="1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WebSocket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Chat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22500" t="11481" r="23333" b="10000"/>
          <a:stretch/>
        </p:blipFill>
        <p:spPr>
          <a:xfrm>
            <a:off x="3420291" y="1483477"/>
            <a:ext cx="5351418" cy="436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i.stack.imgur.com/xOW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438400"/>
            <a:ext cx="37147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146800" y="3048001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d30y9cdsu7xlg0.cloudfront.net/png/7797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324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5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09800" y="31242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Higher-Order Component</a:t>
            </a:r>
            <a:endParaRPr lang="ru-RU" sz="40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Higher-Order Component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blog.pixelingene.com/images/2016-07-13-patterns-of-higher-order-components-in-react/h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56673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Higher-Order Component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8005" y="1755534"/>
            <a:ext cx="719599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function </a:t>
            </a:r>
            <a:r>
              <a:rPr lang="en-US" dirty="0" err="1">
                <a:solidFill>
                  <a:schemeClr val="accent2"/>
                </a:solidFill>
                <a:latin typeface="Operator Mono Book" panose="02000009000000000000" pitchFamily="49" charset="0"/>
                <a:cs typeface="Segoe UI Light" pitchFamily="34" charset="0"/>
              </a:rPr>
              <a:t>myHOC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Child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) {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return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class </a:t>
            </a:r>
            <a:r>
              <a:rPr lang="en-US" dirty="0" err="1">
                <a:solidFill>
                  <a:schemeClr val="accent2"/>
                </a:solidFill>
                <a:latin typeface="Operator Mono Book" panose="02000009000000000000" pitchFamily="49" charset="0"/>
                <a:cs typeface="Segoe UI Light" pitchFamily="34" charset="0"/>
              </a:rPr>
              <a:t>myHOC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extends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React.Component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{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render()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{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return (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&lt;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div style={{ background: 'red' }}&gt;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We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wrapped the component &lt;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br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/&gt;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Operator Mono Book" panose="02000009000000000000" pitchFamily="49" charset="0"/>
                <a:cs typeface="Segoe UI Light" pitchFamily="34" charset="0"/>
              </a:rPr>
              <a:t>&lt;</a:t>
            </a:r>
            <a:r>
              <a:rPr lang="en-US" dirty="0">
                <a:solidFill>
                  <a:schemeClr val="accent1"/>
                </a:solidFill>
                <a:latin typeface="Operator Mono Book" panose="02000009000000000000" pitchFamily="49" charset="0"/>
                <a:cs typeface="Segoe UI Light" pitchFamily="34" charset="0"/>
              </a:rPr>
              <a:t>Child /&gt;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&lt;/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div&gt;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}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}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rator Mono Book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39323</TotalTime>
  <Words>360</Words>
  <Application>Microsoft Office PowerPoint</Application>
  <PresentationFormat>Widescreen</PresentationFormat>
  <Paragraphs>115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Operator Mono Book</vt:lpstr>
      <vt:lpstr>Segoe UI</vt:lpstr>
      <vt:lpstr>Segoe UI Light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819</cp:revision>
  <dcterms:created xsi:type="dcterms:W3CDTF">2010-11-10T13:30:04Z</dcterms:created>
  <dcterms:modified xsi:type="dcterms:W3CDTF">2017-04-18T09:18:04Z</dcterms:modified>
</cp:coreProperties>
</file>