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418" r:id="rId3"/>
    <p:sldId id="453" r:id="rId4"/>
    <p:sldId id="505" r:id="rId5"/>
    <p:sldId id="506" r:id="rId6"/>
    <p:sldId id="494" r:id="rId7"/>
    <p:sldId id="500" r:id="rId8"/>
    <p:sldId id="501" r:id="rId9"/>
    <p:sldId id="503" r:id="rId10"/>
    <p:sldId id="502" r:id="rId11"/>
    <p:sldId id="504" r:id="rId12"/>
    <p:sldId id="452" r:id="rId13"/>
    <p:sldId id="451" r:id="rId14"/>
    <p:sldId id="448" r:id="rId15"/>
    <p:sldId id="449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66" d="100"/>
          <a:sy n="66" d="100"/>
        </p:scale>
        <p:origin x="67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26-Jun-17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1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6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7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3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nzzz/react-advanced-itvd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Наш выбор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0" y="1916043"/>
            <a:ext cx="186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Enzyme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689086"/>
            <a:ext cx="398019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строен в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create-react-app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простой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распараллеливание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возможность тестировать асинхронщину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умеет «мокать»</a:t>
            </a:r>
            <a:endParaRPr lang="en-US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свой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интерактивный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watch-mode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умеет собирать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coverage (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покрытие тестами)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Snapshots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1916043"/>
            <a:ext cx="962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Jest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2689085"/>
            <a:ext cx="3802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сравнительно мало бойлерплейт-кода</a:t>
            </a:r>
            <a:endParaRPr lang="en-US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jQuery like syntax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shallow/full 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рендеринг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Отлично подходит для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-компонентов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51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43693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286000" y="3012418"/>
            <a:ext cx="8534400" cy="5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u="sng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  <a:hlinkClick r:id="rId3"/>
              </a:rPr>
              <a:t>https://github.com/fnnzzz/react-advanced-itvdn</a:t>
            </a:r>
            <a:endParaRPr lang="ru-RU" sz="3200" b="1" u="sng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3051"/>
            <a:ext cx="1676400" cy="1676400"/>
          </a:xfrm>
          <a:prstGeom prst="rect">
            <a:avLst/>
          </a:prstGeom>
        </p:spPr>
      </p:pic>
      <p:pic>
        <p:nvPicPr>
          <p:cNvPr id="3074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599"/>
            <a:ext cx="590899" cy="5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362200" y="2829769"/>
            <a:ext cx="842637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D04E1D"/>
                </a:solidFill>
                <a:latin typeface="PT Mono" panose="02060509020205020204" pitchFamily="49" charset="0"/>
                <a:cs typeface="Segoe UI Light" pitchFamily="34" charset="0"/>
              </a:rPr>
              <a:t>https://t.me/joinchat/AAAAAA3GLHawuWAWXBOccQ</a:t>
            </a:r>
            <a:endParaRPr lang="ru-RU" sz="2400" dirty="0">
              <a:solidFill>
                <a:srgbClr val="D04E1D"/>
              </a:solidFill>
              <a:latin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419600"/>
            <a:ext cx="1495424" cy="1495424"/>
          </a:xfrm>
          <a:prstGeom prst="rect">
            <a:avLst/>
          </a:prstGeom>
        </p:spPr>
      </p:pic>
      <p:pic>
        <p:nvPicPr>
          <p:cNvPr id="6146" name="Picture 2" descr="http://icon-icons.com/icons2/555/PNG/512/telegram_icon-icons.com_536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2976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5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Testing technologies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265238" y="1752600"/>
            <a:ext cx="83058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Testing frameworks (runners)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Assertion libraries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Helper libraries</a:t>
            </a:r>
          </a:p>
        </p:txBody>
      </p:sp>
    </p:spTree>
    <p:extLst>
      <p:ext uri="{BB962C8B-B14F-4D97-AF65-F5344CB8AC3E}">
        <p14:creationId xmlns:p14="http://schemas.microsoft.com/office/powerpoint/2010/main" val="37770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Testing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frameworks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(runners)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248762" y="1771393"/>
            <a:ext cx="83058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Mocha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Karma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Jasmine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Jest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AVA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… tape,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qUnit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, buster,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sinon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6" name="Picture 2" descr="https://upload.wikimedia.org/wikipedia/en/thumb/9/90/Mocha_%28JavaScript_framework%29_%28logo%29.svg/1024px-Mocha_%28JavaScript_framework%29_%28logo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490723"/>
            <a:ext cx="1075337" cy="10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cofranssen.nl/images/jasmine-moch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95"/>
          <a:stretch/>
        </p:blipFill>
        <p:spPr bwMode="auto">
          <a:xfrm>
            <a:off x="9372600" y="2330426"/>
            <a:ext cx="1447800" cy="14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melab.com/images/blog/j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86" y="4530895"/>
            <a:ext cx="2848963" cy="14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7420" t="12426" r="16168" b="11816"/>
          <a:stretch/>
        </p:blipFill>
        <p:spPr>
          <a:xfrm>
            <a:off x="8428637" y="1330495"/>
            <a:ext cx="1667863" cy="1038481"/>
          </a:xfrm>
          <a:prstGeom prst="rect">
            <a:avLst/>
          </a:prstGeom>
        </p:spPr>
      </p:pic>
      <p:pic>
        <p:nvPicPr>
          <p:cNvPr id="1032" name="Picture 8" descr="http://mathlib.de/img/qUn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663" y="49443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.augustl.com/talks/smidig-2011/logo_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56148"/>
            <a:ext cx="1544671" cy="5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p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81" y="4972949"/>
            <a:ext cx="433016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sinonjs.org/assets/images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97548"/>
            <a:ext cx="655879" cy="6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89" y="3763165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Assertion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4222" y="3708300"/>
            <a:ext cx="12314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Chai</a:t>
            </a:r>
            <a:endParaRPr lang="en-US" sz="4400" u="sng" dirty="0"/>
          </a:p>
        </p:txBody>
      </p:sp>
      <p:sp>
        <p:nvSpPr>
          <p:cNvPr id="26" name="Rectangle 25"/>
          <p:cNvSpPr/>
          <p:nvPr/>
        </p:nvSpPr>
        <p:spPr>
          <a:xfrm>
            <a:off x="5257800" y="3708300"/>
            <a:ext cx="1723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Expect</a:t>
            </a:r>
            <a:endParaRPr lang="en-US" sz="4400" u="sng" dirty="0"/>
          </a:p>
        </p:txBody>
      </p:sp>
      <p:sp>
        <p:nvSpPr>
          <p:cNvPr id="14" name="Rectangle 13"/>
          <p:cNvSpPr/>
          <p:nvPr/>
        </p:nvSpPr>
        <p:spPr>
          <a:xfrm>
            <a:off x="7813500" y="3708299"/>
            <a:ext cx="2274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should.js</a:t>
            </a:r>
            <a:endParaRPr lang="en-US" sz="4400" u="sng" dirty="0"/>
          </a:p>
        </p:txBody>
      </p:sp>
      <p:sp>
        <p:nvSpPr>
          <p:cNvPr id="15" name="Rectangle 14"/>
          <p:cNvSpPr/>
          <p:nvPr/>
        </p:nvSpPr>
        <p:spPr>
          <a:xfrm>
            <a:off x="5247503" y="2094548"/>
            <a:ext cx="164256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Segoe UI Light" pitchFamily="34" charset="0"/>
              </a:rPr>
              <a:t>Assert</a:t>
            </a:r>
          </a:p>
          <a:p>
            <a:pPr algn="ctr"/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Segoe UI Light" pitchFamily="34" charset="0"/>
              </a:rPr>
              <a:t>(built-in Node.JS)</a:t>
            </a: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Assertion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3643789"/>
            <a:ext cx="2390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to.deep.equal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to.not.exist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to.be.above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3657600"/>
            <a:ext cx="26661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toBe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toNotExist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ToBeGreaterThan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48400" y="3657600"/>
            <a:ext cx="0" cy="14773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33439" y="2159646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equal(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sum(3, 7)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10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) </a:t>
            </a:r>
            <a:endParaRPr lang="en-US" sz="2800" dirty="0"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Helper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2129" y="2738020"/>
            <a:ext cx="61788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Test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react-test-renderer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Enzyme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40687</TotalTime>
  <Words>414</Words>
  <Application>Microsoft Office PowerPoint</Application>
  <PresentationFormat>Widescreen</PresentationFormat>
  <Paragraphs>139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PT Mono</vt:lpstr>
      <vt:lpstr>Segoe UI</vt:lpstr>
      <vt:lpstr>Segoe UI Light</vt:lpstr>
      <vt:lpstr>Wingdings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836</cp:revision>
  <dcterms:created xsi:type="dcterms:W3CDTF">2010-11-10T13:30:04Z</dcterms:created>
  <dcterms:modified xsi:type="dcterms:W3CDTF">2017-06-26T00:53:38Z</dcterms:modified>
</cp:coreProperties>
</file>