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60" r:id="rId4"/>
    <p:sldId id="257" r:id="rId5"/>
    <p:sldId id="271" r:id="rId6"/>
    <p:sldId id="272" r:id="rId7"/>
    <p:sldId id="276" r:id="rId8"/>
    <p:sldId id="259" r:id="rId9"/>
    <p:sldId id="258" r:id="rId10"/>
    <p:sldId id="261" r:id="rId11"/>
    <p:sldId id="264" r:id="rId12"/>
    <p:sldId id="266" r:id="rId13"/>
    <p:sldId id="267" r:id="rId14"/>
    <p:sldId id="265" r:id="rId15"/>
    <p:sldId id="269" r:id="rId16"/>
    <p:sldId id="268" r:id="rId17"/>
    <p:sldId id="270" r:id="rId18"/>
    <p:sldId id="273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3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1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4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5ED7-B63F-4BC0-82AD-A5FAD151A1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EEE9-6940-4AF4-8120-474BD4A7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9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eshmeesam/react-form-wiz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50" y="2311402"/>
            <a:ext cx="3670300" cy="1046162"/>
          </a:xfrm>
        </p:spPr>
        <p:txBody>
          <a:bodyPr>
            <a:normAutofit/>
          </a:bodyPr>
          <a:lstStyle/>
          <a:p>
            <a:r>
              <a:rPr lang="en-US" dirty="0" smtClean="0"/>
              <a:t>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7650" y="3167064"/>
            <a:ext cx="2603500" cy="38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312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2500" y="5638800"/>
            <a:ext cx="469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Ramesh Mesam</a:t>
            </a:r>
          </a:p>
          <a:p>
            <a:r>
              <a:rPr lang="en-US" dirty="0" smtClean="0"/>
              <a:t>Check my repo for example app</a:t>
            </a:r>
          </a:p>
          <a:p>
            <a:r>
              <a:rPr lang="en-US" dirty="0">
                <a:hlinkClick r:id="rId3"/>
              </a:rPr>
              <a:t>https://github.com/rameshmeesam/react-form-wizard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622800" y="129540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0300" y="393700"/>
            <a:ext cx="495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Mounting </a:t>
            </a:r>
            <a:endParaRPr lang="en-US" sz="2400" dirty="0"/>
          </a:p>
          <a:p>
            <a:r>
              <a:rPr lang="en-US" sz="2400" dirty="0" smtClean="0"/>
              <a:t>  </a:t>
            </a:r>
            <a:r>
              <a:rPr lang="en-US" sz="2400" dirty="0" smtClean="0"/>
              <a:t>constructor</a:t>
            </a:r>
            <a:endParaRPr lang="en-US" sz="2400" dirty="0"/>
          </a:p>
          <a:p>
            <a:r>
              <a:rPr lang="en-US" sz="2400" dirty="0" smtClean="0"/>
              <a:t>  static </a:t>
            </a:r>
            <a:r>
              <a:rPr lang="en-US" sz="2400" dirty="0" err="1" smtClean="0"/>
              <a:t>getDerivedStateFromProps</a:t>
            </a:r>
            <a:endParaRPr lang="en-US" sz="2400" dirty="0"/>
          </a:p>
          <a:p>
            <a:r>
              <a:rPr lang="en-US" sz="2400" dirty="0" smtClean="0"/>
              <a:t>  </a:t>
            </a:r>
            <a:r>
              <a:rPr lang="en-US" sz="2400" dirty="0" smtClean="0"/>
              <a:t>render</a:t>
            </a:r>
            <a:endParaRPr lang="en-US" sz="2400" dirty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componentDidMount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Updating</a:t>
            </a:r>
            <a:endParaRPr lang="en-US" sz="2400" dirty="0"/>
          </a:p>
          <a:p>
            <a:r>
              <a:rPr lang="en-US" sz="2400" dirty="0" smtClean="0"/>
              <a:t>  static </a:t>
            </a:r>
            <a:r>
              <a:rPr lang="en-US" sz="2400" dirty="0" err="1" smtClean="0"/>
              <a:t>getDerivedStateFromProps</a:t>
            </a:r>
            <a:endParaRPr lang="en-US" sz="2400" dirty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shouldComponentUpdate</a:t>
            </a:r>
            <a:endParaRPr lang="en-US" sz="2400" dirty="0"/>
          </a:p>
          <a:p>
            <a:r>
              <a:rPr lang="en-US" sz="2400" dirty="0" smtClean="0"/>
              <a:t>  render</a:t>
            </a:r>
            <a:r>
              <a:rPr lang="en-US" sz="2400" dirty="0"/>
              <a:t>()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getSnapshotBeforeUpdate</a:t>
            </a:r>
            <a:endParaRPr lang="en-US" sz="2400" dirty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componentDidUpdate</a:t>
            </a:r>
            <a:r>
              <a:rPr lang="en-US" sz="2400" dirty="0" smtClean="0"/>
              <a:t> 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Unmounting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componentWillUnmount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02" y="812800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Component Life Cycle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738313"/>
            <a:ext cx="4081504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5195395" y="114300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600" y="2462709"/>
            <a:ext cx="4332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Component Types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3100" y="2303443"/>
            <a:ext cx="467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Class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Functional </a:t>
            </a:r>
          </a:p>
        </p:txBody>
      </p:sp>
    </p:spTree>
    <p:extLst>
      <p:ext uri="{BB962C8B-B14F-4D97-AF65-F5344CB8AC3E}">
        <p14:creationId xmlns:p14="http://schemas.microsoft.com/office/powerpoint/2010/main" val="2693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5876" y="751176"/>
            <a:ext cx="111882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Menlo"/>
              </a:rPr>
              <a:t>Class Component </a:t>
            </a:r>
          </a:p>
          <a:p>
            <a:endParaRPr lang="en-US" sz="2800" b="1" dirty="0" smtClean="0">
              <a:latin typeface="Menlo"/>
            </a:endParaRPr>
          </a:p>
          <a:p>
            <a:r>
              <a:rPr lang="en-US" sz="2800" dirty="0" smtClean="0"/>
              <a:t>A </a:t>
            </a:r>
            <a:r>
              <a:rPr lang="en-US" sz="2800" dirty="0"/>
              <a:t>class component requires you to extend from </a:t>
            </a:r>
            <a:r>
              <a:rPr lang="en-US" sz="2800" dirty="0" err="1"/>
              <a:t>React.Component</a:t>
            </a:r>
            <a:r>
              <a:rPr lang="en-US" sz="2800" dirty="0"/>
              <a:t> and create a render function which returns a React element. 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</a:t>
            </a:r>
          </a:p>
          <a:p>
            <a:endParaRPr lang="en-US" sz="2800" dirty="0" smtClean="0">
              <a:latin typeface="Menlo"/>
            </a:endParaRPr>
          </a:p>
          <a:p>
            <a:r>
              <a:rPr lang="en-US" sz="2800" dirty="0" smtClean="0">
                <a:solidFill>
                  <a:schemeClr val="accent2"/>
                </a:solidFill>
                <a:latin typeface="Menlo"/>
              </a:rPr>
              <a:t>class Welcome extends </a:t>
            </a:r>
            <a:r>
              <a:rPr lang="en-US" sz="2800" dirty="0" err="1" smtClean="0">
                <a:solidFill>
                  <a:schemeClr val="accent2"/>
                </a:solidFill>
                <a:latin typeface="Menlo"/>
              </a:rPr>
              <a:t>React.Component</a:t>
            </a:r>
            <a:r>
              <a:rPr lang="en-US" sz="2800" dirty="0" smtClean="0">
                <a:solidFill>
                  <a:schemeClr val="accent2"/>
                </a:solidFill>
                <a:latin typeface="Menlo"/>
              </a:rPr>
              <a:t> {</a:t>
            </a:r>
            <a:r>
              <a:rPr lang="en-US" sz="2800" dirty="0" smtClean="0">
                <a:solidFill>
                  <a:schemeClr val="accent2"/>
                </a:solidFill>
              </a:rPr>
              <a:t/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    </a:t>
            </a:r>
            <a:r>
              <a:rPr lang="en-US" sz="2800" dirty="0" smtClean="0">
                <a:solidFill>
                  <a:schemeClr val="accent2"/>
                </a:solidFill>
                <a:latin typeface="Menlo"/>
              </a:rPr>
              <a:t>render() {</a:t>
            </a:r>
            <a:r>
              <a:rPr lang="en-US" sz="2800" dirty="0" smtClean="0">
                <a:solidFill>
                  <a:schemeClr val="accent2"/>
                </a:solidFill>
              </a:rPr>
              <a:t/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        </a:t>
            </a:r>
            <a:r>
              <a:rPr lang="en-US" sz="2800" dirty="0" smtClean="0">
                <a:solidFill>
                  <a:schemeClr val="accent2"/>
                </a:solidFill>
                <a:latin typeface="Menlo"/>
              </a:rPr>
              <a:t>return &lt;h1&gt;Hello, {this.props.name}&lt;/h1&gt;;</a:t>
            </a:r>
            <a:r>
              <a:rPr lang="en-US" sz="2800" dirty="0" smtClean="0">
                <a:solidFill>
                  <a:schemeClr val="accent2"/>
                </a:solidFill>
              </a:rPr>
              <a:t/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     </a:t>
            </a:r>
            <a:r>
              <a:rPr lang="en-US" sz="2800" dirty="0" smtClean="0">
                <a:solidFill>
                  <a:schemeClr val="accent2"/>
                </a:solidFill>
                <a:latin typeface="Menlo"/>
              </a:rPr>
              <a:t>}</a:t>
            </a:r>
            <a:r>
              <a:rPr lang="en-US" sz="2800" dirty="0" smtClean="0">
                <a:solidFill>
                  <a:schemeClr val="accent2"/>
                </a:solidFill>
              </a:rPr>
              <a:t/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/>
              </a:rPr>
              <a:t>}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5876" y="751176"/>
            <a:ext cx="111882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Menlo"/>
              </a:rPr>
              <a:t>Function Component </a:t>
            </a:r>
          </a:p>
          <a:p>
            <a:endParaRPr lang="en-US" sz="2800" b="1" dirty="0" smtClean="0">
              <a:latin typeface="Menlo"/>
            </a:endParaRPr>
          </a:p>
          <a:p>
            <a:r>
              <a:rPr lang="en-US" sz="2800" dirty="0"/>
              <a:t>A functional component is just a plain JavaScript function which accepts props as an argument and returns a React element</a:t>
            </a:r>
            <a:r>
              <a:rPr lang="en-US" sz="2800" dirty="0" smtClean="0"/>
              <a:t>.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Example</a:t>
            </a:r>
          </a:p>
          <a:p>
            <a:endParaRPr lang="en-US" sz="2800" dirty="0" smtClean="0">
              <a:latin typeface="Menlo"/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function Welcome(props) {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    return </a:t>
            </a:r>
            <a:r>
              <a:rPr lang="en-US" sz="2800" dirty="0">
                <a:solidFill>
                  <a:schemeClr val="accent2"/>
                </a:solidFill>
              </a:rPr>
              <a:t>&lt;h1&gt;Hello, {props.name}&lt;/h1&gt;;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7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517" y="0"/>
            <a:ext cx="8676290" cy="107205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VS Function Component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38431" y="1583559"/>
            <a:ext cx="63062" cy="408326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2279" y="2332859"/>
            <a:ext cx="4313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Easier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Avoid ‘this’ key 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Less </a:t>
            </a:r>
            <a:r>
              <a:rPr lang="en-US" sz="2400" dirty="0" err="1" smtClean="0"/>
              <a:t>transpiled</a:t>
            </a:r>
            <a:r>
              <a:rPr lang="en-US" sz="2400" dirty="0" smtClean="0"/>
              <a:t>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Easy to test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0079" y="1951859"/>
            <a:ext cx="431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Class </a:t>
            </a:r>
            <a:r>
              <a:rPr lang="en-US" sz="2400" dirty="0"/>
              <a:t>Components are more complex than functional </a:t>
            </a:r>
            <a:r>
              <a:rPr lang="en-US" sz="2400" dirty="0" smtClean="0"/>
              <a:t>components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These components are </a:t>
            </a:r>
            <a:r>
              <a:rPr lang="en-US" sz="2400" dirty="0" err="1" smtClean="0"/>
              <a:t>statefull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Can </a:t>
            </a:r>
            <a:r>
              <a:rPr lang="en-US" sz="2400" dirty="0"/>
              <a:t>support react life-cycle </a:t>
            </a:r>
            <a:r>
              <a:rPr lang="en-US" sz="2400" dirty="0" smtClean="0"/>
              <a:t>methods.</a:t>
            </a:r>
          </a:p>
        </p:txBody>
      </p:sp>
    </p:spTree>
    <p:extLst>
      <p:ext uri="{BB962C8B-B14F-4D97-AF65-F5344CB8AC3E}">
        <p14:creationId xmlns:p14="http://schemas.microsoft.com/office/powerpoint/2010/main" val="37426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229100" y="109220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900" y="2344975"/>
            <a:ext cx="39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React Elements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36376" y="802491"/>
            <a:ext cx="7149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Elements are the smallest building blocks of React </a:t>
            </a:r>
            <a:r>
              <a:rPr lang="en-US" sz="2800" dirty="0" smtClean="0"/>
              <a:t>apps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React elements are plain objects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React </a:t>
            </a:r>
            <a:r>
              <a:rPr lang="en-US" sz="2800" dirty="0"/>
              <a:t>elements are </a:t>
            </a:r>
            <a:r>
              <a:rPr lang="en-US" sz="2800" dirty="0" smtClean="0"/>
              <a:t>immutable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only way to update the UI is to create a new element, and pass it to </a:t>
            </a:r>
            <a:r>
              <a:rPr lang="en-US" sz="2800" dirty="0" err="1"/>
              <a:t>ReactDOM.render</a:t>
            </a:r>
            <a:r>
              <a:rPr lang="en-US" sz="2800" dirty="0" smtClean="0"/>
              <a:t>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React Only Updates What’s Necessary</a:t>
            </a:r>
          </a:p>
          <a:p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8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5876" y="751176"/>
            <a:ext cx="110735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Rendering </a:t>
            </a:r>
            <a:r>
              <a:rPr lang="en-US" sz="2800" b="1" dirty="0" smtClean="0"/>
              <a:t>Elements</a:t>
            </a:r>
            <a:endParaRPr lang="en-US" sz="2800" b="1" dirty="0" smtClean="0">
              <a:latin typeface="Menlo"/>
            </a:endParaRPr>
          </a:p>
          <a:p>
            <a:endParaRPr lang="en-US" sz="2800" dirty="0" smtClean="0">
              <a:latin typeface="Menlo"/>
            </a:endParaRPr>
          </a:p>
          <a:p>
            <a:r>
              <a:rPr lang="en-US" sz="2800" dirty="0" err="1" smtClean="0">
                <a:solidFill>
                  <a:schemeClr val="accent2"/>
                </a:solidFill>
              </a:rPr>
              <a:t>const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element = &lt;h1&gt;Hello, world&lt;/h1</a:t>
            </a:r>
            <a:r>
              <a:rPr lang="en-US" sz="2800" dirty="0" smtClean="0">
                <a:solidFill>
                  <a:schemeClr val="accent2"/>
                </a:solidFill>
              </a:rPr>
              <a:t>&gt;;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/>
              <a:t>Rendering an Element into the </a:t>
            </a:r>
            <a:r>
              <a:rPr lang="en-US" sz="2800" dirty="0" smtClean="0"/>
              <a:t>DOM</a:t>
            </a:r>
          </a:p>
          <a:p>
            <a:endParaRPr lang="en-US" sz="2800" dirty="0" smtClean="0"/>
          </a:p>
          <a:p>
            <a:r>
              <a:rPr lang="en-US" sz="2800" dirty="0">
                <a:solidFill>
                  <a:schemeClr val="accent2"/>
                </a:solidFill>
              </a:rPr>
              <a:t>&lt;div id="root"&gt;&lt;/div&gt;</a:t>
            </a:r>
          </a:p>
          <a:p>
            <a:r>
              <a:rPr lang="en-US" sz="2800" dirty="0" err="1">
                <a:solidFill>
                  <a:schemeClr val="accent2"/>
                </a:solidFill>
              </a:rPr>
              <a:t>ReactDOM.render</a:t>
            </a:r>
            <a:r>
              <a:rPr lang="en-US" sz="2800" dirty="0">
                <a:solidFill>
                  <a:schemeClr val="accent2"/>
                </a:solidFill>
              </a:rPr>
              <a:t>(element, </a:t>
            </a:r>
            <a:r>
              <a:rPr lang="en-US" sz="2800" dirty="0" err="1">
                <a:solidFill>
                  <a:schemeClr val="accent2"/>
                </a:solidFill>
              </a:rPr>
              <a:t>document.getElementById</a:t>
            </a:r>
            <a:r>
              <a:rPr lang="en-US" sz="2800" dirty="0">
                <a:solidFill>
                  <a:schemeClr val="accent2"/>
                </a:solidFill>
              </a:rPr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4576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229100" y="109220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900" y="2344975"/>
            <a:ext cx="39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Handling Events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36376" y="1437035"/>
            <a:ext cx="7149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Handling events with React elements is very similar to handling events on DOM </a:t>
            </a:r>
            <a:r>
              <a:rPr lang="en-US" sz="2800" dirty="0" smtClean="0"/>
              <a:t>elements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React events are named using </a:t>
            </a:r>
            <a:r>
              <a:rPr lang="en-US" sz="2800" dirty="0" err="1"/>
              <a:t>camelCase</a:t>
            </a:r>
            <a:r>
              <a:rPr lang="en-US" sz="2800" dirty="0"/>
              <a:t>, rather than lowercase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With JSX you pass a function as the event handler, rather than a string</a:t>
            </a:r>
            <a:endParaRPr lang="en-US" sz="2800" dirty="0" smtClean="0"/>
          </a:p>
          <a:p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8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229100" y="109220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11300" y="2476500"/>
            <a:ext cx="20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</a:t>
            </a:r>
            <a:r>
              <a:rPr lang="en-US" sz="4400" dirty="0" smtClean="0"/>
              <a:t>tate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9076" y="920095"/>
            <a:ext cx="7149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“state”, an object that determines how that component renders &amp; behaves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In other words, “state” is what allows you to create components that are dynamic and interactive.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State can be mutable only using </a:t>
            </a:r>
            <a:r>
              <a:rPr lang="en-US" sz="2800" dirty="0" err="1"/>
              <a:t>setState</a:t>
            </a:r>
            <a:r>
              <a:rPr lang="en-US" sz="2800" dirty="0" smtClean="0"/>
              <a:t>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Should </a:t>
            </a:r>
            <a:r>
              <a:rPr lang="en-US" sz="2800" dirty="0"/>
              <a:t>not be accessed from child </a:t>
            </a:r>
            <a:r>
              <a:rPr lang="en-US" sz="2800" dirty="0" smtClean="0"/>
              <a:t>components. Need to pass </a:t>
            </a:r>
            <a:r>
              <a:rPr lang="en-US" sz="2800" dirty="0"/>
              <a:t>it down with props instead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017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229100" y="109220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2324100"/>
            <a:ext cx="412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Pure Component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0976" y="323195"/>
            <a:ext cx="714922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 React component can be considered pure if it renders the same output for the same state and props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React.PureComponent</a:t>
            </a:r>
            <a:r>
              <a:rPr lang="en-US" sz="2800" dirty="0" smtClean="0"/>
              <a:t> </a:t>
            </a:r>
            <a:r>
              <a:rPr lang="en-US" sz="2800" dirty="0"/>
              <a:t>implements it with a shallow prop and state </a:t>
            </a:r>
            <a:r>
              <a:rPr lang="en-US" sz="2800" dirty="0" smtClean="0"/>
              <a:t>comparison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React provides the </a:t>
            </a:r>
            <a:r>
              <a:rPr lang="en-US" sz="2800" dirty="0" err="1"/>
              <a:t>PureComponent</a:t>
            </a:r>
            <a:r>
              <a:rPr lang="en-US" sz="2800" dirty="0"/>
              <a:t> for class </a:t>
            </a:r>
            <a:r>
              <a:rPr lang="en-US" sz="2800" dirty="0" smtClean="0"/>
              <a:t>component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Class components that extend the </a:t>
            </a:r>
            <a:r>
              <a:rPr lang="en-US" sz="2800" dirty="0" err="1"/>
              <a:t>React.PureComponent</a:t>
            </a:r>
            <a:r>
              <a:rPr lang="en-US" sz="2800" dirty="0"/>
              <a:t> class are treated as pure components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Have some performance improvements and render optimizations since React implements the </a:t>
            </a:r>
            <a:r>
              <a:rPr lang="en-US" sz="2800" dirty="0" err="1"/>
              <a:t>shouldComponentUpdate</a:t>
            </a:r>
            <a:r>
              <a:rPr lang="en-US" sz="2800" dirty="0"/>
              <a:t>()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38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43200" y="1444536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Following </a:t>
            </a:r>
            <a:r>
              <a:rPr lang="en-US" sz="2800" dirty="0"/>
              <a:t>topics will cover in this </a:t>
            </a:r>
            <a:r>
              <a:rPr lang="en-US" sz="2800" dirty="0" smtClean="0"/>
              <a:t>session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React </a:t>
            </a:r>
            <a:r>
              <a:rPr lang="en-US" dirty="0"/>
              <a:t>JS Introduction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Features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Rendering Elements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React </a:t>
            </a:r>
            <a:r>
              <a:rPr lang="en-US" dirty="0"/>
              <a:t>JS Life Cycle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Handling </a:t>
            </a:r>
            <a:r>
              <a:rPr lang="en-US" dirty="0"/>
              <a:t>Events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States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Props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About </a:t>
            </a:r>
            <a:r>
              <a:rPr lang="en-US" dirty="0"/>
              <a:t>Pure </a:t>
            </a:r>
            <a:r>
              <a:rPr lang="en-US" dirty="0" smtClean="0"/>
              <a:t>Component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Higher </a:t>
            </a:r>
            <a:r>
              <a:rPr lang="en-US" dirty="0"/>
              <a:t>Order Component(HOC)</a:t>
            </a:r>
          </a:p>
        </p:txBody>
      </p:sp>
    </p:spTree>
    <p:extLst>
      <p:ext uri="{BB962C8B-B14F-4D97-AF65-F5344CB8AC3E}">
        <p14:creationId xmlns:p14="http://schemas.microsoft.com/office/powerpoint/2010/main" val="27356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495800" y="111760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2324100"/>
            <a:ext cx="4393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Higher Order Component(HOC)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0976" y="1117600"/>
            <a:ext cx="758102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dirty="0"/>
              <a:t>higher-order component is a function that takes a component and returns a new </a:t>
            </a:r>
            <a:r>
              <a:rPr lang="en-US" sz="2800" dirty="0" smtClean="0"/>
              <a:t>component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</a:t>
            </a:r>
            <a:r>
              <a:rPr lang="en-US" sz="2800" dirty="0" smtClean="0"/>
              <a:t> higher-order </a:t>
            </a:r>
            <a:r>
              <a:rPr lang="en-US" sz="2800" dirty="0"/>
              <a:t>component transforms a component into another component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HOCs are common in third-party React libraries, such as </a:t>
            </a:r>
            <a:r>
              <a:rPr lang="en-US" sz="2800" dirty="0" err="1"/>
              <a:t>Redux’s</a:t>
            </a:r>
            <a:r>
              <a:rPr lang="en-US" sz="2800" dirty="0"/>
              <a:t> </a:t>
            </a:r>
            <a:r>
              <a:rPr lang="en-US" sz="2800" dirty="0" smtClean="0"/>
              <a:t>connect</a:t>
            </a:r>
          </a:p>
          <a:p>
            <a:r>
              <a:rPr lang="en-US" sz="2800" dirty="0" smtClean="0"/>
              <a:t>   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Example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EnhancedComponent</a:t>
            </a:r>
            <a:r>
              <a:rPr lang="en-US" dirty="0"/>
              <a:t> = </a:t>
            </a:r>
            <a:r>
              <a:rPr lang="en-US" dirty="0" err="1" smtClean="0"/>
              <a:t>higherOrderComponent</a:t>
            </a:r>
            <a:r>
              <a:rPr lang="en-US" dirty="0" smtClean="0"/>
              <a:t>(</a:t>
            </a:r>
            <a:r>
              <a:rPr lang="en-US" dirty="0" err="1" smtClean="0"/>
              <a:t>WrappedComponent</a:t>
            </a:r>
            <a:r>
              <a:rPr lang="en-US" dirty="0"/>
              <a:t>)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76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8076" y="1"/>
            <a:ext cx="10933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Login Component</a:t>
            </a:r>
            <a:endParaRPr lang="en-US" sz="2800" b="1" dirty="0" smtClean="0">
              <a:latin typeface="Menlo"/>
            </a:endParaRPr>
          </a:p>
          <a:p>
            <a:endParaRPr lang="en-US" sz="2800" dirty="0" smtClean="0">
              <a:latin typeface="Menl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076" y="954108"/>
            <a:ext cx="10463924" cy="48013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import React from 'react';</a:t>
            </a:r>
          </a:p>
          <a:p>
            <a:endParaRPr lang="en-US" dirty="0"/>
          </a:p>
          <a:p>
            <a:r>
              <a:rPr lang="en-US" dirty="0"/>
              <a:t>class Login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  constructor(props){ </a:t>
            </a:r>
          </a:p>
          <a:p>
            <a:r>
              <a:rPr lang="en-US" dirty="0"/>
              <a:t>     super(props);          </a:t>
            </a:r>
          </a:p>
          <a:p>
            <a:r>
              <a:rPr lang="en-US" dirty="0"/>
              <a:t>     </a:t>
            </a:r>
            <a:r>
              <a:rPr lang="en-US" dirty="0" err="1"/>
              <a:t>this.state</a:t>
            </a:r>
            <a:r>
              <a:rPr lang="en-US" dirty="0"/>
              <a:t> = {</a:t>
            </a:r>
          </a:p>
          <a:p>
            <a:r>
              <a:rPr lang="en-US" dirty="0"/>
              <a:t>                  username: '',</a:t>
            </a:r>
          </a:p>
          <a:p>
            <a:r>
              <a:rPr lang="en-US" dirty="0"/>
              <a:t>                  </a:t>
            </a:r>
            <a:r>
              <a:rPr lang="en-US" dirty="0" err="1"/>
              <a:t>userPassword</a:t>
            </a:r>
            <a:r>
              <a:rPr lang="en-US" dirty="0"/>
              <a:t>: '',</a:t>
            </a:r>
          </a:p>
          <a:p>
            <a:r>
              <a:rPr lang="en-US" dirty="0"/>
              <a:t>                  error: null,</a:t>
            </a:r>
          </a:p>
          <a:p>
            <a:r>
              <a:rPr lang="en-US" dirty="0"/>
              <a:t>                  </a:t>
            </a:r>
            <a:r>
              <a:rPr lang="en-US" dirty="0" err="1"/>
              <a:t>isLoaded</a:t>
            </a:r>
            <a:r>
              <a:rPr lang="en-US" dirty="0"/>
              <a:t>: false,</a:t>
            </a:r>
          </a:p>
          <a:p>
            <a:r>
              <a:rPr lang="en-US" dirty="0"/>
              <a:t>                  </a:t>
            </a:r>
            <a:r>
              <a:rPr lang="en-US" dirty="0" err="1"/>
              <a:t>webToken</a:t>
            </a:r>
            <a:r>
              <a:rPr lang="en-US" dirty="0"/>
              <a:t>: null</a:t>
            </a:r>
          </a:p>
          <a:p>
            <a:r>
              <a:rPr lang="en-US" dirty="0"/>
              <a:t>         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onChangeHandler</a:t>
            </a:r>
            <a:r>
              <a:rPr lang="en-US" dirty="0"/>
              <a:t> = (e) =&gt; {   </a:t>
            </a:r>
          </a:p>
          <a:p>
            <a:r>
              <a:rPr lang="en-US" dirty="0"/>
              <a:t>     </a:t>
            </a:r>
            <a:r>
              <a:rPr lang="en-US" dirty="0" err="1"/>
              <a:t>this.setState</a:t>
            </a:r>
            <a:r>
              <a:rPr lang="en-US" dirty="0"/>
              <a:t>({ [e.target.name]: </a:t>
            </a:r>
            <a:r>
              <a:rPr lang="en-US" dirty="0" err="1"/>
              <a:t>e.target.value</a:t>
            </a:r>
            <a:r>
              <a:rPr lang="en-US" dirty="0"/>
              <a:t> }); 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803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576" y="1054100"/>
            <a:ext cx="10463924" cy="36933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handleSubmit</a:t>
            </a:r>
            <a:r>
              <a:rPr lang="en-US" dirty="0"/>
              <a:t> = (e) =&gt; {     </a:t>
            </a:r>
          </a:p>
          <a:p>
            <a:r>
              <a:rPr lang="en-US" dirty="0"/>
              <a:t>        </a:t>
            </a:r>
            <a:r>
              <a:rPr lang="en-US" dirty="0" err="1"/>
              <a:t>e.preventDefault</a:t>
            </a:r>
            <a:r>
              <a:rPr lang="en-US" dirty="0" smtClean="0"/>
              <a:t>();      </a:t>
            </a:r>
          </a:p>
          <a:p>
            <a:r>
              <a:rPr lang="en-US" dirty="0" smtClean="0"/>
              <a:t>        let data = {</a:t>
            </a:r>
          </a:p>
          <a:p>
            <a:r>
              <a:rPr lang="en-US" dirty="0" smtClean="0"/>
              <a:t>            </a:t>
            </a:r>
            <a:r>
              <a:rPr lang="en-US" dirty="0"/>
              <a:t>"email": </a:t>
            </a:r>
            <a:r>
              <a:rPr lang="en-US" dirty="0" err="1"/>
              <a:t>this.state.username</a:t>
            </a:r>
            <a:r>
              <a:rPr lang="en-US" dirty="0"/>
              <a:t>,</a:t>
            </a:r>
          </a:p>
          <a:p>
            <a:r>
              <a:rPr lang="en-US" dirty="0"/>
              <a:t>            "password": </a:t>
            </a:r>
            <a:r>
              <a:rPr lang="en-US" dirty="0" err="1"/>
              <a:t>this.state.userPassword</a:t>
            </a:r>
            <a:endParaRPr lang="en-US" dirty="0"/>
          </a:p>
          <a:p>
            <a:r>
              <a:rPr lang="en-US" dirty="0"/>
              <a:t>          }</a:t>
            </a:r>
          </a:p>
          <a:p>
            <a:r>
              <a:rPr lang="en-US" dirty="0"/>
              <a:t>        let </a:t>
            </a:r>
            <a:r>
              <a:rPr lang="en-US" dirty="0" err="1"/>
              <a:t>req</a:t>
            </a:r>
            <a:r>
              <a:rPr lang="en-US" dirty="0"/>
              <a:t> = {</a:t>
            </a:r>
          </a:p>
          <a:p>
            <a:r>
              <a:rPr lang="en-US" dirty="0"/>
              <a:t>            method: 'POST',</a:t>
            </a:r>
          </a:p>
          <a:p>
            <a:r>
              <a:rPr lang="en-US" dirty="0"/>
              <a:t>            headers: new Headers({</a:t>
            </a:r>
          </a:p>
          <a:p>
            <a:r>
              <a:rPr lang="en-US" dirty="0"/>
              <a:t>              'Content-Type': 'application/</a:t>
            </a:r>
            <a:r>
              <a:rPr lang="en-US" dirty="0" err="1"/>
              <a:t>json</a:t>
            </a:r>
            <a:r>
              <a:rPr lang="en-US" dirty="0"/>
              <a:t>'</a:t>
            </a:r>
          </a:p>
          <a:p>
            <a:r>
              <a:rPr lang="en-US" dirty="0"/>
              <a:t>            }),</a:t>
            </a:r>
          </a:p>
          <a:p>
            <a:r>
              <a:rPr lang="en-US" dirty="0"/>
              <a:t>            body: </a:t>
            </a:r>
            <a:r>
              <a:rPr lang="en-US" dirty="0" err="1"/>
              <a:t>JSON.stringify</a:t>
            </a:r>
            <a:r>
              <a:rPr lang="en-US" dirty="0"/>
              <a:t>(data)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076" y="342900"/>
            <a:ext cx="10463924" cy="563231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fetch('http://localhost:3000/</a:t>
            </a:r>
            <a:r>
              <a:rPr lang="en-US" dirty="0" err="1"/>
              <a:t>api</a:t>
            </a:r>
            <a:r>
              <a:rPr lang="en-US" dirty="0"/>
              <a:t>/login', </a:t>
            </a:r>
            <a:r>
              <a:rPr lang="en-US" dirty="0" err="1"/>
              <a:t>req</a:t>
            </a:r>
            <a:r>
              <a:rPr lang="en-US" dirty="0"/>
              <a:t> )</a:t>
            </a:r>
          </a:p>
          <a:p>
            <a:r>
              <a:rPr lang="en-US" dirty="0"/>
              <a:t>        .then(res =&gt; </a:t>
            </a:r>
            <a:r>
              <a:rPr lang="en-US" dirty="0" err="1"/>
              <a:t>res.json</a:t>
            </a:r>
            <a:r>
              <a:rPr lang="en-US" dirty="0"/>
              <a:t>())</a:t>
            </a:r>
          </a:p>
          <a:p>
            <a:r>
              <a:rPr lang="en-US" dirty="0"/>
              <a:t>        .then((result) =&gt; {</a:t>
            </a:r>
          </a:p>
          <a:p>
            <a:r>
              <a:rPr lang="en-US" dirty="0"/>
              <a:t>            </a:t>
            </a:r>
            <a:r>
              <a:rPr lang="en-US" dirty="0" err="1"/>
              <a:t>this.setState</a:t>
            </a:r>
            <a:r>
              <a:rPr lang="en-US" dirty="0"/>
              <a:t>({ </a:t>
            </a:r>
          </a:p>
          <a:p>
            <a:r>
              <a:rPr lang="en-US" dirty="0"/>
              <a:t>                </a:t>
            </a:r>
            <a:r>
              <a:rPr lang="en-US" dirty="0" err="1"/>
              <a:t>isLoaded</a:t>
            </a:r>
            <a:r>
              <a:rPr lang="en-US" dirty="0"/>
              <a:t>: true,</a:t>
            </a:r>
          </a:p>
          <a:p>
            <a:r>
              <a:rPr lang="en-US" dirty="0"/>
              <a:t>                </a:t>
            </a:r>
            <a:r>
              <a:rPr lang="en-US" dirty="0" err="1"/>
              <a:t>webToken</a:t>
            </a:r>
            <a:r>
              <a:rPr lang="en-US" dirty="0"/>
              <a:t>: result</a:t>
            </a:r>
          </a:p>
          <a:p>
            <a:r>
              <a:rPr lang="en-US" dirty="0"/>
              <a:t>            })</a:t>
            </a:r>
          </a:p>
          <a:p>
            <a:r>
              <a:rPr lang="en-US" dirty="0"/>
              <a:t>            console.log("got token : " + </a:t>
            </a:r>
            <a:r>
              <a:rPr lang="en-US" dirty="0" err="1"/>
              <a:t>result.token</a:t>
            </a:r>
            <a:r>
              <a:rPr lang="en-US" dirty="0"/>
              <a:t> );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    (error) =&gt; {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this.setState</a:t>
            </a:r>
            <a:r>
              <a:rPr lang="en-US" dirty="0"/>
              <a:t>({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isLoaded</a:t>
            </a:r>
            <a:r>
              <a:rPr lang="en-US" dirty="0"/>
              <a:t>: true,</a:t>
            </a:r>
          </a:p>
          <a:p>
            <a:r>
              <a:rPr lang="en-US" dirty="0"/>
              <a:t>                    error: error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        console.log(" got error : " + error);</a:t>
            </a:r>
          </a:p>
          <a:p>
            <a:r>
              <a:rPr lang="en-US" dirty="0"/>
              <a:t>                //console.log("got error : " + error); 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);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3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176" y="698500"/>
            <a:ext cx="10463924" cy="48013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render(){</a:t>
            </a:r>
          </a:p>
          <a:p>
            <a:endParaRPr lang="en-US" dirty="0"/>
          </a:p>
          <a:p>
            <a:r>
              <a:rPr lang="en-US" dirty="0"/>
              <a:t>        return(</a:t>
            </a:r>
          </a:p>
          <a:p>
            <a:r>
              <a:rPr lang="en-US" dirty="0"/>
              <a:t>            &lt;div </a:t>
            </a:r>
            <a:r>
              <a:rPr lang="en-US" dirty="0" err="1"/>
              <a:t>className</a:t>
            </a:r>
            <a:r>
              <a:rPr lang="en-US" dirty="0"/>
              <a:t>="wizard-box"&gt; </a:t>
            </a:r>
          </a:p>
          <a:p>
            <a:r>
              <a:rPr lang="en-US" dirty="0"/>
              <a:t>            &lt;&gt;  </a:t>
            </a:r>
          </a:p>
          <a:p>
            <a:r>
              <a:rPr lang="en-US" dirty="0"/>
              <a:t>            &lt;form </a:t>
            </a:r>
            <a:r>
              <a:rPr lang="en-US" dirty="0" err="1"/>
              <a:t>onSubmit</a:t>
            </a:r>
            <a:r>
              <a:rPr lang="en-US" dirty="0"/>
              <a:t>={</a:t>
            </a:r>
            <a:r>
              <a:rPr lang="en-US" dirty="0" err="1"/>
              <a:t>this.handleSubmit</a:t>
            </a:r>
            <a:r>
              <a:rPr lang="en-US" dirty="0"/>
              <a:t>}&gt;          </a:t>
            </a:r>
          </a:p>
          <a:p>
            <a:r>
              <a:rPr lang="en-US" dirty="0"/>
              <a:t>            &lt;div </a:t>
            </a:r>
            <a:r>
              <a:rPr lang="en-US" dirty="0" err="1"/>
              <a:t>className</a:t>
            </a:r>
            <a:r>
              <a:rPr lang="en-US" dirty="0"/>
              <a:t>="form-box"&gt;</a:t>
            </a:r>
          </a:p>
          <a:p>
            <a:r>
              <a:rPr lang="en-US" dirty="0"/>
              <a:t>                &lt;h2 </a:t>
            </a:r>
            <a:r>
              <a:rPr lang="en-US" dirty="0" err="1"/>
              <a:t>className</a:t>
            </a:r>
            <a:r>
              <a:rPr lang="en-US" dirty="0"/>
              <a:t>="</a:t>
            </a:r>
            <a:r>
              <a:rPr lang="en-US" dirty="0" err="1"/>
              <a:t>texhit</a:t>
            </a:r>
            <a:r>
              <a:rPr lang="en-US" dirty="0"/>
              <a:t>-center"&gt;Login&lt;/h2&gt;</a:t>
            </a:r>
          </a:p>
          <a:p>
            <a:r>
              <a:rPr lang="en-US" dirty="0"/>
              <a:t>                &lt;div </a:t>
            </a:r>
            <a:r>
              <a:rPr lang="en-US" dirty="0" err="1"/>
              <a:t>className</a:t>
            </a:r>
            <a:r>
              <a:rPr lang="en-US" dirty="0"/>
              <a:t>="form-group"&gt;</a:t>
            </a:r>
          </a:p>
          <a:p>
            <a:r>
              <a:rPr lang="en-US" dirty="0"/>
              <a:t>                    &lt;input type="email" value={</a:t>
            </a:r>
            <a:r>
              <a:rPr lang="en-US" dirty="0" err="1"/>
              <a:t>this.state.username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="form-control" name="username" id="username" placeholder="username" </a:t>
            </a:r>
            <a:r>
              <a:rPr lang="en-US" dirty="0" err="1"/>
              <a:t>onChange</a:t>
            </a:r>
            <a:r>
              <a:rPr lang="en-US" dirty="0"/>
              <a:t>={</a:t>
            </a:r>
            <a:r>
              <a:rPr lang="en-US" dirty="0" err="1"/>
              <a:t>this.onChangeHandler</a:t>
            </a:r>
            <a:r>
              <a:rPr lang="en-US" dirty="0"/>
              <a:t>} required="required" /&gt;</a:t>
            </a:r>
          </a:p>
          <a:p>
            <a:r>
              <a:rPr lang="en-US" dirty="0"/>
              <a:t>                &lt;/div&gt;</a:t>
            </a:r>
          </a:p>
          <a:p>
            <a:r>
              <a:rPr lang="en-US" dirty="0"/>
              <a:t>                &lt;div </a:t>
            </a:r>
            <a:r>
              <a:rPr lang="en-US" dirty="0" err="1"/>
              <a:t>className</a:t>
            </a:r>
            <a:r>
              <a:rPr lang="en-US" dirty="0"/>
              <a:t>="form-group"&gt;</a:t>
            </a:r>
          </a:p>
          <a:p>
            <a:r>
              <a:rPr lang="en-US" dirty="0"/>
              <a:t>                    &lt;input type="password" value={</a:t>
            </a:r>
            <a:r>
              <a:rPr lang="en-US" dirty="0" err="1"/>
              <a:t>this.state.userPassword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="form-control" name="</a:t>
            </a:r>
            <a:r>
              <a:rPr lang="en-US" dirty="0" err="1"/>
              <a:t>userPassword</a:t>
            </a:r>
            <a:r>
              <a:rPr lang="en-US" dirty="0"/>
              <a:t>" id="</a:t>
            </a:r>
            <a:r>
              <a:rPr lang="en-US" dirty="0" err="1"/>
              <a:t>userPassword</a:t>
            </a:r>
            <a:r>
              <a:rPr lang="en-US" dirty="0"/>
              <a:t>" placeholder="password" </a:t>
            </a:r>
            <a:r>
              <a:rPr lang="en-US" dirty="0" err="1"/>
              <a:t>onChange</a:t>
            </a:r>
            <a:r>
              <a:rPr lang="en-US" dirty="0"/>
              <a:t>={</a:t>
            </a:r>
            <a:r>
              <a:rPr lang="en-US" dirty="0" err="1"/>
              <a:t>this.onChangeHandler</a:t>
            </a:r>
            <a:r>
              <a:rPr lang="en-US" dirty="0"/>
              <a:t>} required="required" /&gt;</a:t>
            </a:r>
          </a:p>
          <a:p>
            <a:r>
              <a:rPr lang="en-US" dirty="0"/>
              <a:t>        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4138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2676" y="444500"/>
            <a:ext cx="10463924" cy="34163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&lt;div </a:t>
            </a:r>
            <a:r>
              <a:rPr lang="en-US" dirty="0" err="1"/>
              <a:t>className</a:t>
            </a:r>
            <a:r>
              <a:rPr lang="en-US" dirty="0"/>
              <a:t>="form-group"&gt;</a:t>
            </a:r>
          </a:p>
          <a:p>
            <a:r>
              <a:rPr lang="en-US" dirty="0"/>
              <a:t>                &lt;button type="submit" &gt;Submit&lt;/button&gt;</a:t>
            </a:r>
          </a:p>
          <a:p>
            <a:r>
              <a:rPr lang="en-US" dirty="0"/>
              <a:t>                &lt;/div&gt;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&lt;/form&gt;</a:t>
            </a:r>
          </a:p>
          <a:p>
            <a:r>
              <a:rPr lang="en-US" dirty="0"/>
              <a:t>            &lt;/&gt;</a:t>
            </a:r>
          </a:p>
          <a:p>
            <a:r>
              <a:rPr lang="en-US" dirty="0"/>
              <a:t>          &lt;/div&gt;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Login</a:t>
            </a:r>
          </a:p>
        </p:txBody>
      </p:sp>
    </p:spTree>
    <p:extLst>
      <p:ext uri="{BB962C8B-B14F-4D97-AF65-F5344CB8AC3E}">
        <p14:creationId xmlns:p14="http://schemas.microsoft.com/office/powerpoint/2010/main" val="20016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100" y="2311400"/>
            <a:ext cx="5397500" cy="156966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786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051300" y="129540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2663" y="1295400"/>
            <a:ext cx="32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React JS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4" y="2083375"/>
            <a:ext cx="2143125" cy="2143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3900" y="1295400"/>
            <a:ext cx="7023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ReactJS</a:t>
            </a:r>
            <a:r>
              <a:rPr lang="en-US" sz="2400" dirty="0"/>
              <a:t> is an open-source JavaScript library which is used for building user interfaces specifically for single page applications.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It’s </a:t>
            </a:r>
            <a:r>
              <a:rPr lang="en-US" sz="2400" dirty="0"/>
              <a:t>used for handling view layer for web and mobile apps. React also allows us to create reusable UI </a:t>
            </a:r>
            <a:r>
              <a:rPr lang="en-US" sz="2400" dirty="0" smtClean="0"/>
              <a:t>components.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React is a component-based framework. In React terms, a component is usually defined as a function of its state and props.</a:t>
            </a:r>
          </a:p>
        </p:txBody>
      </p:sp>
    </p:spTree>
    <p:extLst>
      <p:ext uri="{BB962C8B-B14F-4D97-AF65-F5344CB8AC3E}">
        <p14:creationId xmlns:p14="http://schemas.microsoft.com/office/powerpoint/2010/main" val="19861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5365750" y="1092199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23950" y="872579"/>
            <a:ext cx="26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00700" y="1642020"/>
            <a:ext cx="5727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Component-Based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Virtual DOM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One-way data binding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JSX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Simplicity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Performance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1642020"/>
            <a:ext cx="3746500" cy="34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300" y="1314438"/>
            <a:ext cx="113415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Install NodeJS (</a:t>
            </a:r>
            <a:r>
              <a:rPr lang="en-US" sz="2800" dirty="0">
                <a:hlinkClick r:id="rId2"/>
              </a:rPr>
              <a:t>https://nodejs.org/en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1600" dirty="0"/>
              <a:t>Node &gt;= </a:t>
            </a:r>
            <a:r>
              <a:rPr lang="en-US" sz="1600" dirty="0" smtClean="0"/>
              <a:t>8.10, </a:t>
            </a:r>
            <a:r>
              <a:rPr lang="en-US" sz="1600" dirty="0"/>
              <a:t>npm &gt;= </a:t>
            </a:r>
            <a:r>
              <a:rPr lang="en-US" sz="1600" dirty="0" smtClean="0"/>
              <a:t>5.6</a:t>
            </a:r>
            <a:endParaRPr lang="en-US" sz="1600" dirty="0"/>
          </a:p>
          <a:p>
            <a:r>
              <a:rPr lang="en-US" sz="2800" dirty="0"/>
              <a:t>npx create-react-app my-app</a:t>
            </a:r>
          </a:p>
          <a:p>
            <a:r>
              <a:rPr lang="en-US" sz="2800" dirty="0"/>
              <a:t>cd my-app</a:t>
            </a:r>
          </a:p>
          <a:p>
            <a:r>
              <a:rPr lang="en-US" sz="2800" dirty="0"/>
              <a:t>npm start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6900" y="3937000"/>
            <a:ext cx="1056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Recommended </a:t>
            </a:r>
            <a:r>
              <a:rPr lang="en-US" b="1" dirty="0" smtClean="0"/>
              <a:t>Toolchains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you’re learning React or creating a new single-page app, use Create React App.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you’re building a server-rendered website with Node.js, try Next.js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you’re building a static content-oriented website, try Gatsby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300" y="449433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to  create React 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0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900" y="1454138"/>
            <a:ext cx="11404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 </a:t>
            </a:r>
            <a:r>
              <a:rPr lang="en-US" sz="2400" dirty="0"/>
              <a:t>a DOM Container to the </a:t>
            </a:r>
            <a:r>
              <a:rPr lang="en-US" sz="2400" dirty="0" smtClean="0"/>
              <a:t>HTML</a:t>
            </a:r>
          </a:p>
          <a:p>
            <a:endParaRPr lang="en-US" sz="2400" dirty="0" smtClean="0"/>
          </a:p>
          <a:p>
            <a:r>
              <a:rPr lang="en-US" sz="1600" dirty="0"/>
              <a:t>&lt;div id</a:t>
            </a:r>
            <a:r>
              <a:rPr lang="en-US" sz="1600" dirty="0" smtClean="0"/>
              <a:t>=“</a:t>
            </a:r>
            <a:r>
              <a:rPr lang="en-US" dirty="0" err="1" smtClean="0"/>
              <a:t>msg</a:t>
            </a:r>
            <a:r>
              <a:rPr lang="en-US" sz="1600" dirty="0" smtClean="0"/>
              <a:t>"&gt;&lt;/</a:t>
            </a:r>
            <a:r>
              <a:rPr lang="en-US" sz="1600" dirty="0"/>
              <a:t>div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2400" dirty="0"/>
              <a:t>Add the Script </a:t>
            </a:r>
            <a:r>
              <a:rPr lang="en-US" sz="2400" dirty="0" smtClean="0"/>
              <a:t>Tags</a:t>
            </a:r>
          </a:p>
          <a:p>
            <a:endParaRPr lang="en-US" sz="2400" dirty="0"/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="https://unpkg.com/react@16/</a:t>
            </a:r>
            <a:r>
              <a:rPr lang="en-US" dirty="0" err="1"/>
              <a:t>umd</a:t>
            </a:r>
            <a:r>
              <a:rPr lang="en-US" dirty="0"/>
              <a:t>/react.development.js" </a:t>
            </a:r>
            <a:r>
              <a:rPr lang="en-US" dirty="0" err="1"/>
              <a:t>crossorigin</a:t>
            </a:r>
            <a:r>
              <a:rPr lang="en-US" dirty="0"/>
              <a:t>&gt;&lt;/script&gt;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="https://unpkg.com/react-dom@16/</a:t>
            </a:r>
            <a:r>
              <a:rPr lang="en-US" dirty="0" err="1"/>
              <a:t>umd</a:t>
            </a:r>
            <a:r>
              <a:rPr lang="en-US" dirty="0"/>
              <a:t>/react-dom.development.js" </a:t>
            </a:r>
            <a:r>
              <a:rPr lang="en-US" dirty="0" err="1"/>
              <a:t>crossorigin</a:t>
            </a:r>
            <a:r>
              <a:rPr lang="en-US" dirty="0"/>
              <a:t>&gt;&lt;/script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  &lt;!-- Load our React component. --&gt;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 smtClean="0"/>
              <a:t>=“msg.js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6100" y="411618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to  add React to website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63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00" y="894793"/>
            <a:ext cx="11404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my-app</a:t>
            </a:r>
            <a:br>
              <a:rPr lang="en-US" dirty="0"/>
            </a:br>
            <a:r>
              <a:rPr lang="en-US" dirty="0"/>
              <a:t>├── build</a:t>
            </a:r>
            <a:br>
              <a:rPr lang="en-US" dirty="0"/>
            </a:br>
            <a:r>
              <a:rPr lang="en-US" dirty="0"/>
              <a:t>├── </a:t>
            </a:r>
            <a:r>
              <a:rPr lang="en-US" dirty="0" err="1"/>
              <a:t>node_modules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├── public</a:t>
            </a:r>
            <a:br>
              <a:rPr lang="en-US" dirty="0"/>
            </a:br>
            <a:r>
              <a:rPr lang="en-US" dirty="0"/>
              <a:t>│ ├── favicon.ico</a:t>
            </a:r>
            <a:br>
              <a:rPr lang="en-US" dirty="0"/>
            </a:br>
            <a:r>
              <a:rPr lang="en-US" dirty="0"/>
              <a:t>│ ├── index.html</a:t>
            </a:r>
            <a:br>
              <a:rPr lang="en-US" dirty="0"/>
            </a:br>
            <a:r>
              <a:rPr lang="en-US" dirty="0"/>
              <a:t>│ └── </a:t>
            </a:r>
            <a:r>
              <a:rPr lang="en-US" dirty="0" err="1"/>
              <a:t>manifest.json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├── </a:t>
            </a:r>
            <a:r>
              <a:rPr lang="en-US" dirty="0" err="1"/>
              <a:t>src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│ ├── App.css</a:t>
            </a:r>
            <a:br>
              <a:rPr lang="en-US" dirty="0"/>
            </a:br>
            <a:r>
              <a:rPr lang="en-US" dirty="0"/>
              <a:t>│ ├── App.js</a:t>
            </a:r>
            <a:br>
              <a:rPr lang="en-US" dirty="0"/>
            </a:br>
            <a:r>
              <a:rPr lang="en-US" dirty="0"/>
              <a:t>│ ├── App.test.js</a:t>
            </a:r>
            <a:br>
              <a:rPr lang="en-US" dirty="0"/>
            </a:br>
            <a:r>
              <a:rPr lang="en-US" dirty="0"/>
              <a:t>│ ├── index.css</a:t>
            </a:r>
            <a:br>
              <a:rPr lang="en-US" dirty="0"/>
            </a:br>
            <a:r>
              <a:rPr lang="en-US" dirty="0"/>
              <a:t>│ ├── index.js</a:t>
            </a:r>
            <a:br>
              <a:rPr lang="en-US" dirty="0"/>
            </a:br>
            <a:r>
              <a:rPr lang="en-US" dirty="0"/>
              <a:t>│ ├── </a:t>
            </a:r>
            <a:r>
              <a:rPr lang="en-US" dirty="0" err="1"/>
              <a:t>logo.svg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│ └── serviceWorker.js</a:t>
            </a:r>
            <a:br>
              <a:rPr lang="en-US" dirty="0"/>
            </a:br>
            <a:r>
              <a:rPr lang="en-US" dirty="0"/>
              <a:t>├── .</a:t>
            </a:r>
            <a:r>
              <a:rPr lang="en-US" dirty="0" err="1"/>
              <a:t>gitignore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├── </a:t>
            </a:r>
            <a:r>
              <a:rPr lang="en-US" dirty="0" err="1"/>
              <a:t>package.json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└── README.md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8300" y="310018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React App Directory 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38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000500" y="132080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2800" y="2019300"/>
            <a:ext cx="3263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About React Component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35500" y="190500"/>
            <a:ext cx="65659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let you split the UI into independent, reusable pieces.</a:t>
            </a:r>
          </a:p>
          <a:p>
            <a:endParaRPr lang="en-US" sz="2400" dirty="0"/>
          </a:p>
          <a:p>
            <a:r>
              <a:rPr lang="en-US" sz="2400" dirty="0"/>
              <a:t>Components are like JavaScript functions. They accept arbitrary inputs (called “props”) and return React elements describing what should appear on the screen.</a:t>
            </a:r>
          </a:p>
          <a:p>
            <a:endParaRPr lang="en-US" sz="2400" dirty="0"/>
          </a:p>
          <a:p>
            <a:r>
              <a:rPr lang="en-US" sz="2400" dirty="0"/>
              <a:t>Example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>
                <a:solidFill>
                  <a:schemeClr val="accent2"/>
                </a:solidFill>
              </a:rPr>
              <a:t>class Welcome extends </a:t>
            </a:r>
            <a:r>
              <a:rPr lang="en-US" sz="2400" dirty="0" err="1">
                <a:solidFill>
                  <a:schemeClr val="accent2"/>
                </a:solidFill>
              </a:rPr>
              <a:t>React.Component</a:t>
            </a:r>
            <a:r>
              <a:rPr lang="en-US" sz="2400" dirty="0">
                <a:solidFill>
                  <a:schemeClr val="accent2"/>
                </a:solidFill>
              </a:rPr>
              <a:t> {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 render() {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   return &lt;h1&gt;Hello, {this.props.name}&lt;/h1&gt;;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 }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}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&lt;Welcome name=“John” /&gt;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7045325" y="2042130"/>
            <a:ext cx="12700" cy="42291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99200" y="1041400"/>
            <a:ext cx="4787900" cy="433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563" y="1886163"/>
            <a:ext cx="416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Without Virtual Dom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80000" y="1449913"/>
            <a:ext cx="57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591425" y="2161695"/>
            <a:ext cx="416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 Virtual Dom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36563" y="2496640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Using New State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Update Dom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9050" y="2887354"/>
            <a:ext cx="407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Compared  DOM’s current state to Desired new state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Update the DOM in the most efficient way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6563" y="279400"/>
            <a:ext cx="110696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is the Virtual </a:t>
            </a:r>
            <a:r>
              <a:rPr lang="en-US" sz="2800" dirty="0" smtClean="0"/>
              <a:t>DOM</a:t>
            </a:r>
          </a:p>
          <a:p>
            <a:endParaRPr lang="en-US" dirty="0"/>
          </a:p>
          <a:p>
            <a:r>
              <a:rPr lang="en-US" dirty="0"/>
              <a:t>The virtual DOM (VDOM) is a programming concept where an ideal, or “virtual”, representation of a UI is kept in memory and synced with the “real” DOM by a library such as </a:t>
            </a:r>
            <a:r>
              <a:rPr lang="en-US" dirty="0" err="1" smtClean="0"/>
              <a:t>ReactDOM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3356127"/>
            <a:ext cx="6191250" cy="34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1219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Wingdings</vt:lpstr>
      <vt:lpstr>Office Theme</vt:lpstr>
      <vt:lpstr>React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VS Function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Ramesh Mesam(UST,IN)</dc:creator>
  <cp:lastModifiedBy>Ramesh Mesam(UST,IN)</cp:lastModifiedBy>
  <cp:revision>95</cp:revision>
  <dcterms:created xsi:type="dcterms:W3CDTF">2019-10-15T05:41:56Z</dcterms:created>
  <dcterms:modified xsi:type="dcterms:W3CDTF">2019-10-17T05:57:26Z</dcterms:modified>
</cp:coreProperties>
</file>