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77" r:id="rId10"/>
    <p:sldId id="276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Catamaran" panose="020B0604020202020204" charset="0"/>
      <p:regular r:id="rId15"/>
      <p:bold r:id="rId16"/>
    </p:embeddedFont>
    <p:embeddedFont>
      <p:font typeface="Catamaran Medium" panose="020B0604020202020204" charset="0"/>
      <p:regular r:id="rId17"/>
      <p:bold r:id="rId18"/>
    </p:embeddedFont>
    <p:embeddedFont>
      <p:font typeface="Sora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30E92-91F8-4221-9DC9-56D3C2C6F48B}">
  <a:tblStyle styleId="{FF730E92-91F8-4221-9DC9-56D3C2C6F4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05C5AA-C5DF-452F-95E4-F53FBF6B9C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3a2a89cc0_0_17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3a2a89cc0_0_17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14" name="Google Shape;14;p2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5" name="Google Shape;15;p2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6" name="Google Shape;16;p2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17" name="Google Shape;17;p2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4169750" y="1384050"/>
            <a:ext cx="4125300" cy="18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4169725" y="3283950"/>
            <a:ext cx="41253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5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160" name="Google Shape;160;p15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161" name="Google Shape;161;p15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63" name="Google Shape;163;p15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164" name="Google Shape;164;p15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65" name="Google Shape;165;p15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66" name="Google Shape;166;p15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167" name="Google Shape;167;p15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8" name="Google Shape;16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"/>
          </p:nvPr>
        </p:nvSpPr>
        <p:spPr>
          <a:xfrm>
            <a:off x="713225" y="2544050"/>
            <a:ext cx="2311200" cy="14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"/>
          </p:nvPr>
        </p:nvSpPr>
        <p:spPr>
          <a:xfrm>
            <a:off x="3416325" y="2544050"/>
            <a:ext cx="2311200" cy="14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3"/>
          </p:nvPr>
        </p:nvSpPr>
        <p:spPr>
          <a:xfrm>
            <a:off x="6119425" y="2544050"/>
            <a:ext cx="2311200" cy="14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4"/>
          </p:nvPr>
        </p:nvSpPr>
        <p:spPr>
          <a:xfrm>
            <a:off x="713225" y="2157575"/>
            <a:ext cx="23112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5"/>
          </p:nvPr>
        </p:nvSpPr>
        <p:spPr>
          <a:xfrm>
            <a:off x="3416329" y="2157575"/>
            <a:ext cx="23112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6"/>
          </p:nvPr>
        </p:nvSpPr>
        <p:spPr>
          <a:xfrm>
            <a:off x="6119425" y="2157575"/>
            <a:ext cx="23112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6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177" name="Google Shape;177;p16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178" name="Google Shape;178;p16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80" name="Google Shape;180;p16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181" name="Google Shape;181;p16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82" name="Google Shape;182;p16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83" name="Google Shape;183;p16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184" name="Google Shape;184;p16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1"/>
          </p:nvPr>
        </p:nvSpPr>
        <p:spPr>
          <a:xfrm>
            <a:off x="1615138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2"/>
          </p:nvPr>
        </p:nvSpPr>
        <p:spPr>
          <a:xfrm>
            <a:off x="5260090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3"/>
          </p:nvPr>
        </p:nvSpPr>
        <p:spPr>
          <a:xfrm>
            <a:off x="1615138" y="3316075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4"/>
          </p:nvPr>
        </p:nvSpPr>
        <p:spPr>
          <a:xfrm>
            <a:off x="5260095" y="3316075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5"/>
          </p:nvPr>
        </p:nvSpPr>
        <p:spPr>
          <a:xfrm>
            <a:off x="1615139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6"/>
          </p:nvPr>
        </p:nvSpPr>
        <p:spPr>
          <a:xfrm>
            <a:off x="1615139" y="292597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7"/>
          </p:nvPr>
        </p:nvSpPr>
        <p:spPr>
          <a:xfrm>
            <a:off x="5260070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8"/>
          </p:nvPr>
        </p:nvSpPr>
        <p:spPr>
          <a:xfrm>
            <a:off x="5260070" y="292597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7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196" name="Google Shape;196;p17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99" name="Google Shape;199;p17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200" name="Google Shape;200;p17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01" name="Google Shape;201;p17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02" name="Google Shape;202;p17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203" name="Google Shape;203;p17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"/>
          </p:nvPr>
        </p:nvSpPr>
        <p:spPr>
          <a:xfrm>
            <a:off x="969713" y="1638971"/>
            <a:ext cx="1977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2"/>
          </p:nvPr>
        </p:nvSpPr>
        <p:spPr>
          <a:xfrm>
            <a:off x="3582974" y="1638950"/>
            <a:ext cx="1981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3"/>
          </p:nvPr>
        </p:nvSpPr>
        <p:spPr>
          <a:xfrm>
            <a:off x="969713" y="3252076"/>
            <a:ext cx="1977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4"/>
          </p:nvPr>
        </p:nvSpPr>
        <p:spPr>
          <a:xfrm>
            <a:off x="3582974" y="3252075"/>
            <a:ext cx="1981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5"/>
          </p:nvPr>
        </p:nvSpPr>
        <p:spPr>
          <a:xfrm>
            <a:off x="6196388" y="1638950"/>
            <a:ext cx="1974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6"/>
          </p:nvPr>
        </p:nvSpPr>
        <p:spPr>
          <a:xfrm>
            <a:off x="6196388" y="3252075"/>
            <a:ext cx="1974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7"/>
          </p:nvPr>
        </p:nvSpPr>
        <p:spPr>
          <a:xfrm>
            <a:off x="973613" y="1252025"/>
            <a:ext cx="19779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8"/>
          </p:nvPr>
        </p:nvSpPr>
        <p:spPr>
          <a:xfrm>
            <a:off x="3586734" y="1252025"/>
            <a:ext cx="19818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9"/>
          </p:nvPr>
        </p:nvSpPr>
        <p:spPr>
          <a:xfrm>
            <a:off x="6199986" y="1252025"/>
            <a:ext cx="1974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13"/>
          </p:nvPr>
        </p:nvSpPr>
        <p:spPr>
          <a:xfrm>
            <a:off x="973613" y="2861725"/>
            <a:ext cx="19779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14"/>
          </p:nvPr>
        </p:nvSpPr>
        <p:spPr>
          <a:xfrm>
            <a:off x="3586734" y="2861726"/>
            <a:ext cx="19818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5"/>
          </p:nvPr>
        </p:nvSpPr>
        <p:spPr>
          <a:xfrm>
            <a:off x="6199986" y="2861726"/>
            <a:ext cx="1974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9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230" name="Google Shape;230;p19"/>
            <p:cNvGrpSpPr/>
            <p:nvPr/>
          </p:nvGrpSpPr>
          <p:grpSpPr>
            <a:xfrm rot="10800000" flipH="1"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231" name="Google Shape;231;p19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233" name="Google Shape;233;p19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234" name="Google Shape;234;p19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35" name="Google Shape;235;p19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36" name="Google Shape;236;p19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237" name="Google Shape;237;p19"/>
            <p:cNvCxnSpPr/>
            <p:nvPr/>
          </p:nvCxnSpPr>
          <p:spPr>
            <a:xfrm>
              <a:off x="428250" y="479770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8" name="Google Shape;238;p19"/>
            <p:cNvGrpSpPr/>
            <p:nvPr/>
          </p:nvGrpSpPr>
          <p:grpSpPr>
            <a:xfrm>
              <a:off x="428250" y="4481888"/>
              <a:ext cx="609850" cy="122100"/>
              <a:chOff x="713263" y="1493888"/>
              <a:chExt cx="609850" cy="122100"/>
            </a:xfrm>
          </p:grpSpPr>
          <p:sp>
            <p:nvSpPr>
              <p:cNvPr id="239" name="Google Shape;239;p19"/>
              <p:cNvSpPr/>
              <p:nvPr/>
            </p:nvSpPr>
            <p:spPr>
              <a:xfrm>
                <a:off x="713263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957138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1201013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20"/>
          <p:cNvCxnSpPr/>
          <p:nvPr/>
        </p:nvCxnSpPr>
        <p:spPr>
          <a:xfrm>
            <a:off x="428250" y="351050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4" name="Google Shape;244;p20"/>
          <p:cNvGrpSpPr/>
          <p:nvPr/>
        </p:nvGrpSpPr>
        <p:grpSpPr>
          <a:xfrm>
            <a:off x="138150" y="152625"/>
            <a:ext cx="8867700" cy="4838100"/>
            <a:chOff x="138150" y="152625"/>
            <a:chExt cx="8867700" cy="4838100"/>
          </a:xfrm>
        </p:grpSpPr>
        <p:sp>
          <p:nvSpPr>
            <p:cNvPr id="245" name="Google Shape;245;p20"/>
            <p:cNvSpPr/>
            <p:nvPr/>
          </p:nvSpPr>
          <p:spPr>
            <a:xfrm>
              <a:off x="138150" y="152625"/>
              <a:ext cx="8867700" cy="4838100"/>
            </a:xfrm>
            <a:prstGeom prst="roundRect">
              <a:avLst>
                <a:gd name="adj" fmla="val 392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grpSp>
          <p:nvGrpSpPr>
            <p:cNvPr id="246" name="Google Shape;246;p20"/>
            <p:cNvGrpSpPr/>
            <p:nvPr/>
          </p:nvGrpSpPr>
          <p:grpSpPr>
            <a:xfrm>
              <a:off x="8153825" y="4766638"/>
              <a:ext cx="624050" cy="125663"/>
              <a:chOff x="8214875" y="4766638"/>
              <a:chExt cx="624050" cy="125663"/>
            </a:xfrm>
          </p:grpSpPr>
          <p:sp>
            <p:nvSpPr>
              <p:cNvPr id="247" name="Google Shape;247;p20">
                <a:hlinkClick r:id="" action="ppaction://hlinkshowjump?jump=firstslide"/>
              </p:cNvPr>
              <p:cNvSpPr/>
              <p:nvPr/>
            </p:nvSpPr>
            <p:spPr>
              <a:xfrm>
                <a:off x="8465850" y="4770200"/>
                <a:ext cx="122100" cy="12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48" name="Google Shape;248;p20">
                <a:hlinkClick r:id="" action="ppaction://hlinkshowjump?jump=nextslide"/>
              </p:cNvPr>
              <p:cNvSpPr/>
              <p:nvPr/>
            </p:nvSpPr>
            <p:spPr>
              <a:xfrm rot="5400000">
                <a:off x="872507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49" name="Google Shape;249;p20">
                <a:hlinkClick r:id="" action="ppaction://hlinkshowjump?jump=previousslide"/>
              </p:cNvPr>
              <p:cNvSpPr/>
              <p:nvPr/>
            </p:nvSpPr>
            <p:spPr>
              <a:xfrm rot="-5400000" flipH="1">
                <a:off x="820662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</p:grpSp>
      </p:grpSp>
      <p:grpSp>
        <p:nvGrpSpPr>
          <p:cNvPr id="250" name="Google Shape;250;p20"/>
          <p:cNvGrpSpPr/>
          <p:nvPr/>
        </p:nvGrpSpPr>
        <p:grpSpPr>
          <a:xfrm>
            <a:off x="428250" y="539500"/>
            <a:ext cx="8314550" cy="4314650"/>
            <a:chOff x="428250" y="539500"/>
            <a:chExt cx="8314550" cy="4314650"/>
          </a:xfrm>
        </p:grpSpPr>
        <p:grpSp>
          <p:nvGrpSpPr>
            <p:cNvPr id="251" name="Google Shape;251;p20"/>
            <p:cNvGrpSpPr/>
            <p:nvPr/>
          </p:nvGrpSpPr>
          <p:grpSpPr>
            <a:xfrm>
              <a:off x="8118750" y="4728488"/>
              <a:ext cx="624050" cy="125663"/>
              <a:chOff x="8214875" y="4766638"/>
              <a:chExt cx="624050" cy="125663"/>
            </a:xfrm>
          </p:grpSpPr>
          <p:sp>
            <p:nvSpPr>
              <p:cNvPr id="252" name="Google Shape;252;p20">
                <a:hlinkClick r:id="" action="ppaction://hlinkshowjump?jump=firstslide"/>
              </p:cNvPr>
              <p:cNvSpPr/>
              <p:nvPr/>
            </p:nvSpPr>
            <p:spPr>
              <a:xfrm>
                <a:off x="8465850" y="4770200"/>
                <a:ext cx="122100" cy="122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53" name="Google Shape;253;p20">
                <a:hlinkClick r:id="" action="ppaction://hlinkshowjump?jump=nextslide"/>
              </p:cNvPr>
              <p:cNvSpPr/>
              <p:nvPr/>
            </p:nvSpPr>
            <p:spPr>
              <a:xfrm rot="5400000">
                <a:off x="872507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54" name="Google Shape;254;p20">
                <a:hlinkClick r:id="" action="ppaction://hlinkshowjump?jump=previousslide"/>
              </p:cNvPr>
              <p:cNvSpPr/>
              <p:nvPr/>
            </p:nvSpPr>
            <p:spPr>
              <a:xfrm rot="-5400000" flipH="1">
                <a:off x="820662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</p:grpSp>
        <p:cxnSp>
          <p:nvCxnSpPr>
            <p:cNvPr id="255" name="Google Shape;255;p20"/>
            <p:cNvCxnSpPr/>
            <p:nvPr/>
          </p:nvCxnSpPr>
          <p:spPr>
            <a:xfrm>
              <a:off x="428250" y="460400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428250" y="53950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7" name="Google Shape;257;p20"/>
            <p:cNvGrpSpPr/>
            <p:nvPr/>
          </p:nvGrpSpPr>
          <p:grpSpPr>
            <a:xfrm>
              <a:off x="428250" y="683963"/>
              <a:ext cx="609850" cy="122100"/>
              <a:chOff x="713263" y="1493888"/>
              <a:chExt cx="609850" cy="122100"/>
            </a:xfrm>
          </p:grpSpPr>
          <p:sp>
            <p:nvSpPr>
              <p:cNvPr id="258" name="Google Shape;258;p20"/>
              <p:cNvSpPr/>
              <p:nvPr/>
            </p:nvSpPr>
            <p:spPr>
              <a:xfrm>
                <a:off x="713263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957138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1201013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25" name="Google Shape;25;p3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26" name="Google Shape;26;p3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7" name="Google Shape;27;p3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8" name="Google Shape;28;p3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29" name="Google Shape;29;p3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>
            <a:spLocks noGrp="1"/>
          </p:cNvSpPr>
          <p:nvPr>
            <p:ph type="pic" idx="3"/>
          </p:nvPr>
        </p:nvSpPr>
        <p:spPr>
          <a:xfrm>
            <a:off x="791575" y="1152325"/>
            <a:ext cx="3276000" cy="283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47" name="Google Shape;47;p5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48" name="Google Shape;48;p5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50" name="Google Shape;50;p5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51" name="Google Shape;51;p5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52" name="Google Shape;52;p5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53" name="Google Shape;53;p5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54" name="Google Shape;54;p5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3945679" y="3240288"/>
            <a:ext cx="42141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3945679" y="1758288"/>
            <a:ext cx="42141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3945679" y="1372188"/>
            <a:ext cx="42141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3945679" y="2854188"/>
            <a:ext cx="42141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62" name="Google Shape;62;p6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63" name="Google Shape;63;p6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65" name="Google Shape;65;p6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66" name="Google Shape;66;p6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67" name="Google Shape;67;p6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68" name="Google Shape;68;p6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69" name="Google Shape;69;p6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8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89" name="Google Shape;89;p8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90" name="Google Shape;90;p8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91" name="Google Shape;91;p8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92" name="Google Shape;92;p8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93" name="Google Shape;93;p8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97" name="Google Shape;97;p9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98" name="Google Shape;98;p9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00" name="Google Shape;100;p9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101" name="Google Shape;101;p9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02" name="Google Shape;102;p9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03" name="Google Shape;103;p9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104" name="Google Shape;104;p9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3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125" name="Google Shape;125;p13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28" name="Google Shape;128;p13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129" name="Google Shape;129;p13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30" name="Google Shape;130;p13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31" name="Google Shape;131;p13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132" name="Google Shape;132;p13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1374275" y="1480875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1374275" y="3166121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4" hasCustomPrompt="1"/>
          </p:nvPr>
        </p:nvSpPr>
        <p:spPr>
          <a:xfrm>
            <a:off x="4035600" y="1480875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 hasCustomPrompt="1"/>
          </p:nvPr>
        </p:nvSpPr>
        <p:spPr>
          <a:xfrm>
            <a:off x="4035600" y="3166121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6" hasCustomPrompt="1"/>
          </p:nvPr>
        </p:nvSpPr>
        <p:spPr>
          <a:xfrm>
            <a:off x="6821725" y="1480875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 hasCustomPrompt="1"/>
          </p:nvPr>
        </p:nvSpPr>
        <p:spPr>
          <a:xfrm>
            <a:off x="6821725" y="3166121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922025" y="20539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3583350" y="20539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6369475" y="20539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922025" y="37391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3583350" y="37391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6369475" y="37391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●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○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■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●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○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■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●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○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■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5" r:id="rId13"/>
    <p:sldLayoutId id="214748366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Dyoh6iEajE1grFtAqAWnmkzplVG_bXM-y9-kW9eQwd8/cop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4"/>
          <p:cNvGrpSpPr/>
          <p:nvPr/>
        </p:nvGrpSpPr>
        <p:grpSpPr>
          <a:xfrm>
            <a:off x="137700" y="128735"/>
            <a:ext cx="8868600" cy="4843500"/>
            <a:chOff x="137250" y="152625"/>
            <a:chExt cx="8868600" cy="4843500"/>
          </a:xfrm>
        </p:grpSpPr>
        <p:sp>
          <p:nvSpPr>
            <p:cNvPr id="272" name="Google Shape;272;p24"/>
            <p:cNvSpPr/>
            <p:nvPr/>
          </p:nvSpPr>
          <p:spPr>
            <a:xfrm>
              <a:off x="138150" y="152625"/>
              <a:ext cx="8867700" cy="4838100"/>
            </a:xfrm>
            <a:prstGeom prst="roundRect">
              <a:avLst>
                <a:gd name="adj" fmla="val 392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 rot="10800000">
              <a:off x="137250" y="4662825"/>
              <a:ext cx="8867700" cy="333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grpSp>
          <p:nvGrpSpPr>
            <p:cNvPr id="274" name="Google Shape;274;p24"/>
            <p:cNvGrpSpPr/>
            <p:nvPr/>
          </p:nvGrpSpPr>
          <p:grpSpPr>
            <a:xfrm>
              <a:off x="8153825" y="4766638"/>
              <a:ext cx="624050" cy="125663"/>
              <a:chOff x="8214875" y="4766638"/>
              <a:chExt cx="624050" cy="125663"/>
            </a:xfrm>
          </p:grpSpPr>
          <p:sp>
            <p:nvSpPr>
              <p:cNvPr id="275" name="Google Shape;275;p24">
                <a:hlinkClick r:id="" action="ppaction://hlinkshowjump?jump=firstslide"/>
              </p:cNvPr>
              <p:cNvSpPr/>
              <p:nvPr/>
            </p:nvSpPr>
            <p:spPr>
              <a:xfrm>
                <a:off x="8465850" y="4770200"/>
                <a:ext cx="122100" cy="12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76" name="Google Shape;276;p24">
                <a:hlinkClick r:id="" action="ppaction://hlinkshowjump?jump=nextslide"/>
              </p:cNvPr>
              <p:cNvSpPr/>
              <p:nvPr/>
            </p:nvSpPr>
            <p:spPr>
              <a:xfrm rot="5400000">
                <a:off x="872507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77" name="Google Shape;277;p24">
                <a:hlinkClick r:id="" action="ppaction://hlinkshowjump?jump=previousslide"/>
              </p:cNvPr>
              <p:cNvSpPr/>
              <p:nvPr/>
            </p:nvSpPr>
            <p:spPr>
              <a:xfrm rot="-5400000" flipH="1">
                <a:off x="820662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</p:grpSp>
      </p:grpSp>
      <p:sp>
        <p:nvSpPr>
          <p:cNvPr id="278" name="Google Shape;278;p24"/>
          <p:cNvSpPr txBox="1">
            <a:spLocks noGrp="1"/>
          </p:cNvSpPr>
          <p:nvPr>
            <p:ph type="ctrTitle"/>
          </p:nvPr>
        </p:nvSpPr>
        <p:spPr>
          <a:xfrm>
            <a:off x="4169750" y="1384050"/>
            <a:ext cx="4125300" cy="18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Churn</a:t>
            </a:r>
            <a:br>
              <a:rPr lang="en-US" dirty="0"/>
            </a:br>
            <a:r>
              <a:rPr lang="en-US" dirty="0"/>
              <a:t>Presentation </a:t>
            </a:r>
            <a:endParaRPr dirty="0"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"/>
          </p:nvPr>
        </p:nvSpPr>
        <p:spPr>
          <a:xfrm>
            <a:off x="4169725" y="3283949"/>
            <a:ext cx="4125300" cy="882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Did you know that attracting a new customer costs five times as much as keeping an existing one?</a:t>
            </a:r>
            <a:endParaRPr dirty="0"/>
          </a:p>
        </p:txBody>
      </p:sp>
      <p:sp>
        <p:nvSpPr>
          <p:cNvPr id="280" name="Google Shape;280;p24"/>
          <p:cNvSpPr/>
          <p:nvPr/>
        </p:nvSpPr>
        <p:spPr>
          <a:xfrm>
            <a:off x="760753" y="2233943"/>
            <a:ext cx="14278" cy="3570"/>
          </a:xfrm>
          <a:custGeom>
            <a:avLst/>
            <a:gdLst/>
            <a:ahLst/>
            <a:cxnLst/>
            <a:rect l="l" t="t" r="r" b="b"/>
            <a:pathLst>
              <a:path w="108" h="27" extrusionOk="0">
                <a:moveTo>
                  <a:pt x="1" y="0"/>
                </a:moveTo>
                <a:lnTo>
                  <a:pt x="27" y="27"/>
                </a:lnTo>
                <a:lnTo>
                  <a:pt x="107" y="27"/>
                </a:lnTo>
                <a:lnTo>
                  <a:pt x="1" y="0"/>
                </a:lnTo>
                <a:close/>
              </a:path>
            </a:pathLst>
          </a:custGeom>
          <a:solidFill>
            <a:srgbClr val="0303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2278988" y="2233943"/>
            <a:ext cx="10709" cy="3570"/>
          </a:xfrm>
          <a:custGeom>
            <a:avLst/>
            <a:gdLst/>
            <a:ahLst/>
            <a:cxnLst/>
            <a:rect l="l" t="t" r="r" b="b"/>
            <a:pathLst>
              <a:path w="81" h="27" extrusionOk="0">
                <a:moveTo>
                  <a:pt x="81" y="0"/>
                </a:moveTo>
                <a:cubicBezTo>
                  <a:pt x="81" y="0"/>
                  <a:pt x="71" y="0"/>
                  <a:pt x="64" y="6"/>
                </a:cubicBezTo>
                <a:lnTo>
                  <a:pt x="64" y="6"/>
                </a:lnTo>
                <a:lnTo>
                  <a:pt x="81" y="0"/>
                </a:lnTo>
                <a:close/>
                <a:moveTo>
                  <a:pt x="64" y="6"/>
                </a:moveTo>
                <a:lnTo>
                  <a:pt x="1" y="27"/>
                </a:lnTo>
                <a:lnTo>
                  <a:pt x="54" y="27"/>
                </a:lnTo>
                <a:cubicBezTo>
                  <a:pt x="54" y="16"/>
                  <a:pt x="59" y="10"/>
                  <a:pt x="64" y="6"/>
                </a:cubicBezTo>
                <a:close/>
              </a:path>
            </a:pathLst>
          </a:custGeom>
          <a:solidFill>
            <a:srgbClr val="0303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4"/>
          <p:cNvGrpSpPr/>
          <p:nvPr/>
        </p:nvGrpSpPr>
        <p:grpSpPr>
          <a:xfrm>
            <a:off x="5927450" y="4207699"/>
            <a:ext cx="609850" cy="122100"/>
            <a:chOff x="713263" y="1493888"/>
            <a:chExt cx="609850" cy="122100"/>
          </a:xfrm>
        </p:grpSpPr>
        <p:sp>
          <p:nvSpPr>
            <p:cNvPr id="283" name="Google Shape;283;p24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grpSp>
        <p:nvGrpSpPr>
          <p:cNvPr id="286" name="Google Shape;286;p24"/>
          <p:cNvGrpSpPr/>
          <p:nvPr/>
        </p:nvGrpSpPr>
        <p:grpSpPr>
          <a:xfrm>
            <a:off x="777891" y="1034674"/>
            <a:ext cx="2641066" cy="3174731"/>
            <a:chOff x="6011497" y="1060172"/>
            <a:chExt cx="2614916" cy="3129355"/>
          </a:xfrm>
        </p:grpSpPr>
        <p:sp>
          <p:nvSpPr>
            <p:cNvPr id="287" name="Google Shape;287;p24"/>
            <p:cNvSpPr/>
            <p:nvPr/>
          </p:nvSpPr>
          <p:spPr>
            <a:xfrm>
              <a:off x="6514924" y="1060172"/>
              <a:ext cx="1726807" cy="3129355"/>
            </a:xfrm>
            <a:custGeom>
              <a:avLst/>
              <a:gdLst/>
              <a:ahLst/>
              <a:cxnLst/>
              <a:rect l="l" t="t" r="r" b="b"/>
              <a:pathLst>
                <a:path w="21291" h="38584" extrusionOk="0">
                  <a:moveTo>
                    <a:pt x="19772" y="320"/>
                  </a:moveTo>
                  <a:cubicBezTo>
                    <a:pt x="20411" y="320"/>
                    <a:pt x="20944" y="853"/>
                    <a:pt x="20944" y="1493"/>
                  </a:cubicBezTo>
                  <a:lnTo>
                    <a:pt x="20944" y="37091"/>
                  </a:lnTo>
                  <a:cubicBezTo>
                    <a:pt x="20944" y="37731"/>
                    <a:pt x="20411" y="38264"/>
                    <a:pt x="19772" y="38264"/>
                  </a:cubicBezTo>
                  <a:lnTo>
                    <a:pt x="1493" y="38264"/>
                  </a:lnTo>
                  <a:cubicBezTo>
                    <a:pt x="853" y="38264"/>
                    <a:pt x="320" y="37731"/>
                    <a:pt x="320" y="37091"/>
                  </a:cubicBezTo>
                  <a:lnTo>
                    <a:pt x="320" y="1493"/>
                  </a:lnTo>
                  <a:cubicBezTo>
                    <a:pt x="320" y="853"/>
                    <a:pt x="853" y="347"/>
                    <a:pt x="1493" y="347"/>
                  </a:cubicBezTo>
                  <a:lnTo>
                    <a:pt x="19772" y="320"/>
                  </a:lnTo>
                  <a:close/>
                  <a:moveTo>
                    <a:pt x="1493" y="0"/>
                  </a:moveTo>
                  <a:cubicBezTo>
                    <a:pt x="667" y="0"/>
                    <a:pt x="1" y="667"/>
                    <a:pt x="1" y="1493"/>
                  </a:cubicBezTo>
                  <a:lnTo>
                    <a:pt x="1" y="37091"/>
                  </a:lnTo>
                  <a:cubicBezTo>
                    <a:pt x="1" y="37917"/>
                    <a:pt x="667" y="38583"/>
                    <a:pt x="1493" y="38583"/>
                  </a:cubicBezTo>
                  <a:lnTo>
                    <a:pt x="19772" y="38583"/>
                  </a:lnTo>
                  <a:cubicBezTo>
                    <a:pt x="20598" y="38583"/>
                    <a:pt x="21264" y="37917"/>
                    <a:pt x="21291" y="37091"/>
                  </a:cubicBezTo>
                  <a:lnTo>
                    <a:pt x="21291" y="1493"/>
                  </a:lnTo>
                  <a:cubicBezTo>
                    <a:pt x="21264" y="667"/>
                    <a:pt x="20598" y="0"/>
                    <a:pt x="19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220999" y="1335283"/>
              <a:ext cx="1078534" cy="976261"/>
            </a:xfrm>
            <a:custGeom>
              <a:avLst/>
              <a:gdLst/>
              <a:ahLst/>
              <a:cxnLst/>
              <a:rect l="l" t="t" r="r" b="b"/>
              <a:pathLst>
                <a:path w="13298" h="12037" extrusionOk="0">
                  <a:moveTo>
                    <a:pt x="7290" y="0"/>
                  </a:moveTo>
                  <a:cubicBezTo>
                    <a:pt x="6637" y="0"/>
                    <a:pt x="5968" y="108"/>
                    <a:pt x="5303" y="339"/>
                  </a:cubicBezTo>
                  <a:cubicBezTo>
                    <a:pt x="1386" y="1724"/>
                    <a:pt x="1" y="6547"/>
                    <a:pt x="2585" y="9771"/>
                  </a:cubicBezTo>
                  <a:cubicBezTo>
                    <a:pt x="2612" y="9825"/>
                    <a:pt x="2612" y="9825"/>
                    <a:pt x="2665" y="9905"/>
                  </a:cubicBezTo>
                  <a:cubicBezTo>
                    <a:pt x="2719" y="9985"/>
                    <a:pt x="2799" y="10038"/>
                    <a:pt x="2852" y="10118"/>
                  </a:cubicBezTo>
                  <a:cubicBezTo>
                    <a:pt x="2852" y="10118"/>
                    <a:pt x="2879" y="10144"/>
                    <a:pt x="2905" y="10144"/>
                  </a:cubicBezTo>
                  <a:cubicBezTo>
                    <a:pt x="3944" y="11290"/>
                    <a:pt x="5410" y="11983"/>
                    <a:pt x="6982" y="12036"/>
                  </a:cubicBezTo>
                  <a:lnTo>
                    <a:pt x="7275" y="12036"/>
                  </a:lnTo>
                  <a:cubicBezTo>
                    <a:pt x="7515" y="12036"/>
                    <a:pt x="7755" y="12036"/>
                    <a:pt x="7995" y="12010"/>
                  </a:cubicBezTo>
                  <a:cubicBezTo>
                    <a:pt x="9354" y="11850"/>
                    <a:pt x="10659" y="11210"/>
                    <a:pt x="11618" y="10198"/>
                  </a:cubicBezTo>
                  <a:cubicBezTo>
                    <a:pt x="11725" y="10065"/>
                    <a:pt x="11832" y="9931"/>
                    <a:pt x="11938" y="9798"/>
                  </a:cubicBezTo>
                  <a:cubicBezTo>
                    <a:pt x="11965" y="9798"/>
                    <a:pt x="11991" y="9771"/>
                    <a:pt x="11991" y="9745"/>
                  </a:cubicBezTo>
                  <a:cubicBezTo>
                    <a:pt x="12045" y="9665"/>
                    <a:pt x="12098" y="9612"/>
                    <a:pt x="12125" y="9558"/>
                  </a:cubicBezTo>
                  <a:cubicBezTo>
                    <a:pt x="12897" y="8519"/>
                    <a:pt x="13297" y="7293"/>
                    <a:pt x="13297" y="6014"/>
                  </a:cubicBezTo>
                  <a:cubicBezTo>
                    <a:pt x="13297" y="2585"/>
                    <a:pt x="10486" y="0"/>
                    <a:pt x="7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774298" y="1699773"/>
              <a:ext cx="295709" cy="247208"/>
            </a:xfrm>
            <a:custGeom>
              <a:avLst/>
              <a:gdLst/>
              <a:ahLst/>
              <a:cxnLst/>
              <a:rect l="l" t="t" r="r" b="b"/>
              <a:pathLst>
                <a:path w="3646" h="3048" extrusionOk="0">
                  <a:moveTo>
                    <a:pt x="2100" y="1"/>
                  </a:moveTo>
                  <a:cubicBezTo>
                    <a:pt x="2084" y="1"/>
                    <a:pt x="2068" y="1"/>
                    <a:pt x="2052" y="2"/>
                  </a:cubicBezTo>
                  <a:cubicBezTo>
                    <a:pt x="666" y="2"/>
                    <a:pt x="0" y="1707"/>
                    <a:pt x="1013" y="2639"/>
                  </a:cubicBezTo>
                  <a:cubicBezTo>
                    <a:pt x="1319" y="2922"/>
                    <a:pt x="1685" y="3048"/>
                    <a:pt x="2042" y="3048"/>
                  </a:cubicBezTo>
                  <a:cubicBezTo>
                    <a:pt x="2865" y="3048"/>
                    <a:pt x="3645" y="2380"/>
                    <a:pt x="3571" y="1414"/>
                  </a:cubicBezTo>
                  <a:cubicBezTo>
                    <a:pt x="3545" y="631"/>
                    <a:pt x="2879" y="1"/>
                    <a:pt x="210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437144" y="1820864"/>
              <a:ext cx="756466" cy="341533"/>
            </a:xfrm>
            <a:custGeom>
              <a:avLst/>
              <a:gdLst/>
              <a:ahLst/>
              <a:cxnLst/>
              <a:rect l="l" t="t" r="r" b="b"/>
              <a:pathLst>
                <a:path w="9327" h="4211" extrusionOk="0">
                  <a:moveTo>
                    <a:pt x="4424" y="1"/>
                  </a:moveTo>
                  <a:lnTo>
                    <a:pt x="4024" y="27"/>
                  </a:lnTo>
                  <a:lnTo>
                    <a:pt x="3678" y="27"/>
                  </a:lnTo>
                  <a:cubicBezTo>
                    <a:pt x="3651" y="107"/>
                    <a:pt x="3651" y="187"/>
                    <a:pt x="3651" y="267"/>
                  </a:cubicBezTo>
                  <a:cubicBezTo>
                    <a:pt x="3571" y="1280"/>
                    <a:pt x="3278" y="1786"/>
                    <a:pt x="2931" y="2079"/>
                  </a:cubicBezTo>
                  <a:cubicBezTo>
                    <a:pt x="2905" y="2106"/>
                    <a:pt x="2878" y="2132"/>
                    <a:pt x="2825" y="2159"/>
                  </a:cubicBezTo>
                  <a:cubicBezTo>
                    <a:pt x="2105" y="2692"/>
                    <a:pt x="1226" y="2372"/>
                    <a:pt x="507" y="3065"/>
                  </a:cubicBezTo>
                  <a:cubicBezTo>
                    <a:pt x="267" y="3278"/>
                    <a:pt x="80" y="3571"/>
                    <a:pt x="0" y="3918"/>
                  </a:cubicBezTo>
                  <a:cubicBezTo>
                    <a:pt x="54" y="3971"/>
                    <a:pt x="134" y="4051"/>
                    <a:pt x="187" y="4104"/>
                  </a:cubicBezTo>
                  <a:cubicBezTo>
                    <a:pt x="187" y="4131"/>
                    <a:pt x="214" y="4131"/>
                    <a:pt x="240" y="4157"/>
                  </a:cubicBezTo>
                  <a:lnTo>
                    <a:pt x="8953" y="4211"/>
                  </a:lnTo>
                  <a:cubicBezTo>
                    <a:pt x="9060" y="4078"/>
                    <a:pt x="9167" y="3944"/>
                    <a:pt x="9273" y="3811"/>
                  </a:cubicBezTo>
                  <a:cubicBezTo>
                    <a:pt x="9300" y="3811"/>
                    <a:pt x="9326" y="3784"/>
                    <a:pt x="9326" y="3758"/>
                  </a:cubicBezTo>
                  <a:cubicBezTo>
                    <a:pt x="9220" y="3491"/>
                    <a:pt x="9060" y="3251"/>
                    <a:pt x="8873" y="3065"/>
                  </a:cubicBezTo>
                  <a:cubicBezTo>
                    <a:pt x="8101" y="2372"/>
                    <a:pt x="7248" y="2692"/>
                    <a:pt x="6529" y="2159"/>
                  </a:cubicBezTo>
                  <a:lnTo>
                    <a:pt x="6395" y="2052"/>
                  </a:lnTo>
                  <a:cubicBezTo>
                    <a:pt x="6102" y="1759"/>
                    <a:pt x="5783" y="1253"/>
                    <a:pt x="5703" y="267"/>
                  </a:cubicBezTo>
                  <a:lnTo>
                    <a:pt x="5703" y="27"/>
                  </a:lnTo>
                  <a:lnTo>
                    <a:pt x="5356" y="27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rgbClr val="FB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6746154" y="1799290"/>
              <a:ext cx="138446" cy="123280"/>
            </a:xfrm>
            <a:custGeom>
              <a:avLst/>
              <a:gdLst/>
              <a:ahLst/>
              <a:cxnLst/>
              <a:rect l="l" t="t" r="r" b="b"/>
              <a:pathLst>
                <a:path w="1707" h="1520" extrusionOk="0">
                  <a:moveTo>
                    <a:pt x="853" y="0"/>
                  </a:moveTo>
                  <a:cubicBezTo>
                    <a:pt x="374" y="0"/>
                    <a:pt x="1" y="347"/>
                    <a:pt x="1" y="746"/>
                  </a:cubicBezTo>
                  <a:cubicBezTo>
                    <a:pt x="1" y="1173"/>
                    <a:pt x="374" y="1519"/>
                    <a:pt x="853" y="1519"/>
                  </a:cubicBezTo>
                  <a:cubicBezTo>
                    <a:pt x="1333" y="1519"/>
                    <a:pt x="1706" y="1173"/>
                    <a:pt x="1706" y="746"/>
                  </a:cubicBezTo>
                  <a:cubicBezTo>
                    <a:pt x="1706" y="347"/>
                    <a:pt x="1333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6655398" y="1444857"/>
              <a:ext cx="319959" cy="432290"/>
            </a:xfrm>
            <a:custGeom>
              <a:avLst/>
              <a:gdLst/>
              <a:ahLst/>
              <a:cxnLst/>
              <a:rect l="l" t="t" r="r" b="b"/>
              <a:pathLst>
                <a:path w="3945" h="5330" extrusionOk="0">
                  <a:moveTo>
                    <a:pt x="1972" y="0"/>
                  </a:moveTo>
                  <a:cubicBezTo>
                    <a:pt x="1813" y="0"/>
                    <a:pt x="1653" y="0"/>
                    <a:pt x="1493" y="27"/>
                  </a:cubicBezTo>
                  <a:cubicBezTo>
                    <a:pt x="640" y="134"/>
                    <a:pt x="1" y="853"/>
                    <a:pt x="1" y="1706"/>
                  </a:cubicBezTo>
                  <a:lnTo>
                    <a:pt x="1" y="3411"/>
                  </a:lnTo>
                  <a:cubicBezTo>
                    <a:pt x="134" y="3997"/>
                    <a:pt x="454" y="4530"/>
                    <a:pt x="907" y="4877"/>
                  </a:cubicBezTo>
                  <a:cubicBezTo>
                    <a:pt x="1200" y="5116"/>
                    <a:pt x="1546" y="5276"/>
                    <a:pt x="1919" y="5330"/>
                  </a:cubicBezTo>
                  <a:lnTo>
                    <a:pt x="2026" y="5330"/>
                  </a:lnTo>
                  <a:cubicBezTo>
                    <a:pt x="2399" y="5276"/>
                    <a:pt x="2745" y="5116"/>
                    <a:pt x="3038" y="4877"/>
                  </a:cubicBezTo>
                  <a:cubicBezTo>
                    <a:pt x="3518" y="4530"/>
                    <a:pt x="3838" y="3997"/>
                    <a:pt x="3944" y="3411"/>
                  </a:cubicBezTo>
                  <a:lnTo>
                    <a:pt x="3944" y="1706"/>
                  </a:lnTo>
                  <a:cubicBezTo>
                    <a:pt x="3944" y="853"/>
                    <a:pt x="3305" y="134"/>
                    <a:pt x="2479" y="27"/>
                  </a:cubicBezTo>
                  <a:cubicBezTo>
                    <a:pt x="2319" y="0"/>
                    <a:pt x="2132" y="0"/>
                    <a:pt x="1972" y="0"/>
                  </a:cubicBezTo>
                  <a:close/>
                </a:path>
              </a:pathLst>
            </a:custGeom>
            <a:solidFill>
              <a:srgbClr val="FB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6610060" y="1624183"/>
              <a:ext cx="73562" cy="101706"/>
            </a:xfrm>
            <a:custGeom>
              <a:avLst/>
              <a:gdLst/>
              <a:ahLst/>
              <a:cxnLst/>
              <a:rect l="l" t="t" r="r" b="b"/>
              <a:pathLst>
                <a:path w="907" h="1254" extrusionOk="0">
                  <a:moveTo>
                    <a:pt x="453" y="1"/>
                  </a:moveTo>
                  <a:cubicBezTo>
                    <a:pt x="213" y="1"/>
                    <a:pt x="0" y="294"/>
                    <a:pt x="0" y="640"/>
                  </a:cubicBezTo>
                  <a:cubicBezTo>
                    <a:pt x="0" y="987"/>
                    <a:pt x="213" y="1253"/>
                    <a:pt x="453" y="1253"/>
                  </a:cubicBezTo>
                  <a:cubicBezTo>
                    <a:pt x="720" y="1253"/>
                    <a:pt x="906" y="987"/>
                    <a:pt x="906" y="640"/>
                  </a:cubicBezTo>
                  <a:cubicBezTo>
                    <a:pt x="906" y="294"/>
                    <a:pt x="720" y="1"/>
                    <a:pt x="453" y="1"/>
                  </a:cubicBezTo>
                  <a:close/>
                </a:path>
              </a:pathLst>
            </a:custGeom>
            <a:solidFill>
              <a:srgbClr val="FB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6947133" y="1624183"/>
              <a:ext cx="73562" cy="101706"/>
            </a:xfrm>
            <a:custGeom>
              <a:avLst/>
              <a:gdLst/>
              <a:ahLst/>
              <a:cxnLst/>
              <a:rect l="l" t="t" r="r" b="b"/>
              <a:pathLst>
                <a:path w="907" h="1254" extrusionOk="0">
                  <a:moveTo>
                    <a:pt x="454" y="1"/>
                  </a:moveTo>
                  <a:cubicBezTo>
                    <a:pt x="187" y="1"/>
                    <a:pt x="1" y="294"/>
                    <a:pt x="1" y="640"/>
                  </a:cubicBezTo>
                  <a:cubicBezTo>
                    <a:pt x="1" y="987"/>
                    <a:pt x="187" y="1253"/>
                    <a:pt x="454" y="1253"/>
                  </a:cubicBezTo>
                  <a:cubicBezTo>
                    <a:pt x="720" y="1253"/>
                    <a:pt x="907" y="987"/>
                    <a:pt x="907" y="640"/>
                  </a:cubicBezTo>
                  <a:cubicBezTo>
                    <a:pt x="907" y="294"/>
                    <a:pt x="720" y="1"/>
                    <a:pt x="454" y="1"/>
                  </a:cubicBezTo>
                  <a:close/>
                </a:path>
              </a:pathLst>
            </a:custGeom>
            <a:solidFill>
              <a:srgbClr val="FB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6800170" y="1734405"/>
              <a:ext cx="32523" cy="8759"/>
            </a:xfrm>
            <a:custGeom>
              <a:avLst/>
              <a:gdLst/>
              <a:ahLst/>
              <a:cxnLst/>
              <a:rect l="l" t="t" r="r" b="b"/>
              <a:pathLst>
                <a:path w="401" h="108" extrusionOk="0">
                  <a:moveTo>
                    <a:pt x="187" y="1"/>
                  </a:moveTo>
                  <a:cubicBezTo>
                    <a:pt x="108" y="1"/>
                    <a:pt x="54" y="28"/>
                    <a:pt x="1" y="54"/>
                  </a:cubicBezTo>
                  <a:cubicBezTo>
                    <a:pt x="54" y="81"/>
                    <a:pt x="108" y="107"/>
                    <a:pt x="187" y="107"/>
                  </a:cubicBezTo>
                  <a:cubicBezTo>
                    <a:pt x="267" y="107"/>
                    <a:pt x="321" y="81"/>
                    <a:pt x="401" y="54"/>
                  </a:cubicBezTo>
                  <a:cubicBezTo>
                    <a:pt x="321" y="28"/>
                    <a:pt x="267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6785085" y="2030523"/>
              <a:ext cx="51907" cy="17924"/>
            </a:xfrm>
            <a:custGeom>
              <a:avLst/>
              <a:gdLst/>
              <a:ahLst/>
              <a:cxnLst/>
              <a:rect l="l" t="t" r="r" b="b"/>
              <a:pathLst>
                <a:path w="640" h="221" extrusionOk="0">
                  <a:moveTo>
                    <a:pt x="640" y="0"/>
                  </a:moveTo>
                  <a:lnTo>
                    <a:pt x="0" y="80"/>
                  </a:lnTo>
                  <a:cubicBezTo>
                    <a:pt x="67" y="169"/>
                    <a:pt x="169" y="220"/>
                    <a:pt x="294" y="220"/>
                  </a:cubicBezTo>
                  <a:cubicBezTo>
                    <a:pt x="319" y="220"/>
                    <a:pt x="346" y="218"/>
                    <a:pt x="373" y="214"/>
                  </a:cubicBezTo>
                  <a:cubicBezTo>
                    <a:pt x="480" y="187"/>
                    <a:pt x="587" y="107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839101" y="2060775"/>
              <a:ext cx="194571" cy="16059"/>
            </a:xfrm>
            <a:custGeom>
              <a:avLst/>
              <a:gdLst/>
              <a:ahLst/>
              <a:cxnLst/>
              <a:rect l="l" t="t" r="r" b="b"/>
              <a:pathLst>
                <a:path w="2399" h="198" extrusionOk="0">
                  <a:moveTo>
                    <a:pt x="2399" y="0"/>
                  </a:moveTo>
                  <a:lnTo>
                    <a:pt x="1013" y="54"/>
                  </a:lnTo>
                  <a:lnTo>
                    <a:pt x="1" y="54"/>
                  </a:lnTo>
                  <a:cubicBezTo>
                    <a:pt x="54" y="80"/>
                    <a:pt x="134" y="107"/>
                    <a:pt x="214" y="134"/>
                  </a:cubicBezTo>
                  <a:cubicBezTo>
                    <a:pt x="389" y="173"/>
                    <a:pt x="579" y="197"/>
                    <a:pt x="762" y="197"/>
                  </a:cubicBezTo>
                  <a:cubicBezTo>
                    <a:pt x="829" y="197"/>
                    <a:pt x="896" y="194"/>
                    <a:pt x="960" y="187"/>
                  </a:cubicBezTo>
                  <a:cubicBezTo>
                    <a:pt x="1599" y="134"/>
                    <a:pt x="2212" y="54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6597083" y="2060775"/>
              <a:ext cx="194571" cy="16059"/>
            </a:xfrm>
            <a:custGeom>
              <a:avLst/>
              <a:gdLst/>
              <a:ahLst/>
              <a:cxnLst/>
              <a:rect l="l" t="t" r="r" b="b"/>
              <a:pathLst>
                <a:path w="2399" h="198" extrusionOk="0">
                  <a:moveTo>
                    <a:pt x="0" y="0"/>
                  </a:moveTo>
                  <a:lnTo>
                    <a:pt x="0" y="0"/>
                  </a:lnTo>
                  <a:cubicBezTo>
                    <a:pt x="213" y="54"/>
                    <a:pt x="773" y="134"/>
                    <a:pt x="1439" y="187"/>
                  </a:cubicBezTo>
                  <a:cubicBezTo>
                    <a:pt x="1510" y="194"/>
                    <a:pt x="1580" y="197"/>
                    <a:pt x="1648" y="197"/>
                  </a:cubicBezTo>
                  <a:cubicBezTo>
                    <a:pt x="1834" y="197"/>
                    <a:pt x="2010" y="173"/>
                    <a:pt x="2185" y="134"/>
                  </a:cubicBezTo>
                  <a:cubicBezTo>
                    <a:pt x="2292" y="107"/>
                    <a:pt x="2345" y="80"/>
                    <a:pt x="2398" y="54"/>
                  </a:cubicBezTo>
                  <a:lnTo>
                    <a:pt x="1386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6785085" y="1814376"/>
              <a:ext cx="62775" cy="13058"/>
            </a:xfrm>
            <a:custGeom>
              <a:avLst/>
              <a:gdLst/>
              <a:ahLst/>
              <a:cxnLst/>
              <a:rect l="l" t="t" r="r" b="b"/>
              <a:pathLst>
                <a:path w="774" h="161" extrusionOk="0">
                  <a:moveTo>
                    <a:pt x="80" y="1"/>
                  </a:moveTo>
                  <a:cubicBezTo>
                    <a:pt x="54" y="1"/>
                    <a:pt x="27" y="1"/>
                    <a:pt x="27" y="27"/>
                  </a:cubicBezTo>
                  <a:cubicBezTo>
                    <a:pt x="0" y="54"/>
                    <a:pt x="27" y="54"/>
                    <a:pt x="54" y="81"/>
                  </a:cubicBezTo>
                  <a:cubicBezTo>
                    <a:pt x="160" y="134"/>
                    <a:pt x="267" y="161"/>
                    <a:pt x="373" y="161"/>
                  </a:cubicBezTo>
                  <a:lnTo>
                    <a:pt x="400" y="161"/>
                  </a:lnTo>
                  <a:cubicBezTo>
                    <a:pt x="533" y="161"/>
                    <a:pt x="640" y="134"/>
                    <a:pt x="746" y="81"/>
                  </a:cubicBezTo>
                  <a:cubicBezTo>
                    <a:pt x="773" y="81"/>
                    <a:pt x="773" y="54"/>
                    <a:pt x="773" y="27"/>
                  </a:cubicBezTo>
                  <a:cubicBezTo>
                    <a:pt x="773" y="1"/>
                    <a:pt x="746" y="1"/>
                    <a:pt x="720" y="1"/>
                  </a:cubicBezTo>
                  <a:cubicBezTo>
                    <a:pt x="613" y="54"/>
                    <a:pt x="507" y="81"/>
                    <a:pt x="373" y="81"/>
                  </a:cubicBezTo>
                  <a:cubicBezTo>
                    <a:pt x="267" y="81"/>
                    <a:pt x="160" y="54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754832" y="1773904"/>
              <a:ext cx="123280" cy="25467"/>
            </a:xfrm>
            <a:custGeom>
              <a:avLst/>
              <a:gdLst/>
              <a:ahLst/>
              <a:cxnLst/>
              <a:rect l="l" t="t" r="r" b="b"/>
              <a:pathLst>
                <a:path w="1520" h="314" extrusionOk="0">
                  <a:moveTo>
                    <a:pt x="37" y="0"/>
                  </a:moveTo>
                  <a:cubicBezTo>
                    <a:pt x="27" y="0"/>
                    <a:pt x="14" y="7"/>
                    <a:pt x="0" y="20"/>
                  </a:cubicBezTo>
                  <a:cubicBezTo>
                    <a:pt x="0" y="20"/>
                    <a:pt x="0" y="47"/>
                    <a:pt x="0" y="73"/>
                  </a:cubicBezTo>
                  <a:cubicBezTo>
                    <a:pt x="214" y="207"/>
                    <a:pt x="480" y="287"/>
                    <a:pt x="720" y="287"/>
                  </a:cubicBezTo>
                  <a:lnTo>
                    <a:pt x="826" y="313"/>
                  </a:lnTo>
                  <a:cubicBezTo>
                    <a:pt x="1066" y="287"/>
                    <a:pt x="1306" y="207"/>
                    <a:pt x="1493" y="73"/>
                  </a:cubicBezTo>
                  <a:cubicBezTo>
                    <a:pt x="1519" y="47"/>
                    <a:pt x="1519" y="20"/>
                    <a:pt x="1493" y="20"/>
                  </a:cubicBezTo>
                  <a:cubicBezTo>
                    <a:pt x="1493" y="7"/>
                    <a:pt x="1486" y="0"/>
                    <a:pt x="1476" y="0"/>
                  </a:cubicBezTo>
                  <a:cubicBezTo>
                    <a:pt x="1466" y="0"/>
                    <a:pt x="1453" y="7"/>
                    <a:pt x="1439" y="20"/>
                  </a:cubicBezTo>
                  <a:cubicBezTo>
                    <a:pt x="1226" y="167"/>
                    <a:pt x="986" y="240"/>
                    <a:pt x="746" y="240"/>
                  </a:cubicBezTo>
                  <a:cubicBezTo>
                    <a:pt x="507" y="240"/>
                    <a:pt x="267" y="167"/>
                    <a:pt x="54" y="20"/>
                  </a:cubicBezTo>
                  <a:cubicBezTo>
                    <a:pt x="54" y="7"/>
                    <a:pt x="47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6776406" y="1784123"/>
              <a:ext cx="75752" cy="17356"/>
            </a:xfrm>
            <a:custGeom>
              <a:avLst/>
              <a:gdLst/>
              <a:ahLst/>
              <a:cxnLst/>
              <a:rect l="l" t="t" r="r" b="b"/>
              <a:pathLst>
                <a:path w="934" h="214" extrusionOk="0">
                  <a:moveTo>
                    <a:pt x="454" y="1"/>
                  </a:moveTo>
                  <a:cubicBezTo>
                    <a:pt x="294" y="1"/>
                    <a:pt x="161" y="27"/>
                    <a:pt x="1" y="81"/>
                  </a:cubicBezTo>
                  <a:cubicBezTo>
                    <a:pt x="134" y="161"/>
                    <a:pt x="294" y="214"/>
                    <a:pt x="454" y="214"/>
                  </a:cubicBezTo>
                  <a:cubicBezTo>
                    <a:pt x="614" y="214"/>
                    <a:pt x="774" y="161"/>
                    <a:pt x="933" y="81"/>
                  </a:cubicBezTo>
                  <a:cubicBezTo>
                    <a:pt x="774" y="27"/>
                    <a:pt x="614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6772108" y="1766848"/>
              <a:ext cx="84349" cy="27008"/>
            </a:xfrm>
            <a:custGeom>
              <a:avLst/>
              <a:gdLst/>
              <a:ahLst/>
              <a:cxnLst/>
              <a:rect l="l" t="t" r="r" b="b"/>
              <a:pathLst>
                <a:path w="1040" h="333" extrusionOk="0">
                  <a:moveTo>
                    <a:pt x="507" y="1"/>
                  </a:moveTo>
                  <a:cubicBezTo>
                    <a:pt x="427" y="1"/>
                    <a:pt x="347" y="1"/>
                    <a:pt x="294" y="27"/>
                  </a:cubicBezTo>
                  <a:cubicBezTo>
                    <a:pt x="160" y="81"/>
                    <a:pt x="54" y="160"/>
                    <a:pt x="1" y="267"/>
                  </a:cubicBezTo>
                  <a:cubicBezTo>
                    <a:pt x="27" y="294"/>
                    <a:pt x="54" y="294"/>
                    <a:pt x="80" y="320"/>
                  </a:cubicBezTo>
                  <a:cubicBezTo>
                    <a:pt x="107" y="328"/>
                    <a:pt x="132" y="331"/>
                    <a:pt x="155" y="331"/>
                  </a:cubicBezTo>
                  <a:cubicBezTo>
                    <a:pt x="280" y="331"/>
                    <a:pt x="362" y="237"/>
                    <a:pt x="513" y="237"/>
                  </a:cubicBezTo>
                  <a:cubicBezTo>
                    <a:pt x="528" y="237"/>
                    <a:pt x="543" y="238"/>
                    <a:pt x="560" y="240"/>
                  </a:cubicBezTo>
                  <a:cubicBezTo>
                    <a:pt x="716" y="240"/>
                    <a:pt x="815" y="333"/>
                    <a:pt x="922" y="333"/>
                  </a:cubicBezTo>
                  <a:cubicBezTo>
                    <a:pt x="943" y="333"/>
                    <a:pt x="964" y="329"/>
                    <a:pt x="986" y="320"/>
                  </a:cubicBezTo>
                  <a:cubicBezTo>
                    <a:pt x="1013" y="320"/>
                    <a:pt x="1013" y="294"/>
                    <a:pt x="1040" y="294"/>
                  </a:cubicBezTo>
                  <a:cubicBezTo>
                    <a:pt x="1013" y="214"/>
                    <a:pt x="960" y="160"/>
                    <a:pt x="906" y="107"/>
                  </a:cubicBezTo>
                  <a:cubicBezTo>
                    <a:pt x="800" y="27"/>
                    <a:pt x="667" y="1"/>
                    <a:pt x="507" y="1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6711603" y="1643324"/>
              <a:ext cx="43310" cy="37146"/>
            </a:xfrm>
            <a:custGeom>
              <a:avLst/>
              <a:gdLst/>
              <a:ahLst/>
              <a:cxnLst/>
              <a:rect l="l" t="t" r="r" b="b"/>
              <a:pathLst>
                <a:path w="534" h="458" extrusionOk="0">
                  <a:moveTo>
                    <a:pt x="308" y="1"/>
                  </a:moveTo>
                  <a:cubicBezTo>
                    <a:pt x="294" y="1"/>
                    <a:pt x="281" y="2"/>
                    <a:pt x="267" y="5"/>
                  </a:cubicBezTo>
                  <a:cubicBezTo>
                    <a:pt x="134" y="5"/>
                    <a:pt x="0" y="85"/>
                    <a:pt x="0" y="245"/>
                  </a:cubicBezTo>
                  <a:cubicBezTo>
                    <a:pt x="0" y="351"/>
                    <a:pt x="134" y="458"/>
                    <a:pt x="267" y="458"/>
                  </a:cubicBezTo>
                  <a:cubicBezTo>
                    <a:pt x="400" y="458"/>
                    <a:pt x="507" y="351"/>
                    <a:pt x="533" y="218"/>
                  </a:cubicBezTo>
                  <a:cubicBezTo>
                    <a:pt x="509" y="99"/>
                    <a:pt x="422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6679161" y="1628887"/>
              <a:ext cx="88729" cy="43148"/>
            </a:xfrm>
            <a:custGeom>
              <a:avLst/>
              <a:gdLst/>
              <a:ahLst/>
              <a:cxnLst/>
              <a:rect l="l" t="t" r="r" b="b"/>
              <a:pathLst>
                <a:path w="1094" h="532" extrusionOk="0">
                  <a:moveTo>
                    <a:pt x="615" y="0"/>
                  </a:moveTo>
                  <a:cubicBezTo>
                    <a:pt x="355" y="0"/>
                    <a:pt x="108" y="132"/>
                    <a:pt x="1" y="369"/>
                  </a:cubicBezTo>
                  <a:cubicBezTo>
                    <a:pt x="148" y="259"/>
                    <a:pt x="333" y="199"/>
                    <a:pt x="522" y="199"/>
                  </a:cubicBezTo>
                  <a:cubicBezTo>
                    <a:pt x="606" y="199"/>
                    <a:pt x="691" y="211"/>
                    <a:pt x="773" y="236"/>
                  </a:cubicBezTo>
                  <a:cubicBezTo>
                    <a:pt x="974" y="336"/>
                    <a:pt x="1057" y="531"/>
                    <a:pt x="1088" y="531"/>
                  </a:cubicBezTo>
                  <a:cubicBezTo>
                    <a:pt x="1090" y="531"/>
                    <a:pt x="1092" y="531"/>
                    <a:pt x="1093" y="529"/>
                  </a:cubicBezTo>
                  <a:cubicBezTo>
                    <a:pt x="1093" y="316"/>
                    <a:pt x="987" y="129"/>
                    <a:pt x="800" y="23"/>
                  </a:cubicBezTo>
                  <a:cubicBezTo>
                    <a:pt x="739" y="8"/>
                    <a:pt x="676" y="0"/>
                    <a:pt x="615" y="0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6673322" y="1641377"/>
              <a:ext cx="98867" cy="32604"/>
            </a:xfrm>
            <a:custGeom>
              <a:avLst/>
              <a:gdLst/>
              <a:ahLst/>
              <a:cxnLst/>
              <a:rect l="l" t="t" r="r" b="b"/>
              <a:pathLst>
                <a:path w="1219" h="402" extrusionOk="0">
                  <a:moveTo>
                    <a:pt x="555" y="1"/>
                  </a:moveTo>
                  <a:cubicBezTo>
                    <a:pt x="370" y="1"/>
                    <a:pt x="189" y="61"/>
                    <a:pt x="46" y="189"/>
                  </a:cubicBezTo>
                  <a:cubicBezTo>
                    <a:pt x="0" y="212"/>
                    <a:pt x="33" y="274"/>
                    <a:pt x="77" y="274"/>
                  </a:cubicBezTo>
                  <a:cubicBezTo>
                    <a:pt x="85" y="274"/>
                    <a:pt x="92" y="272"/>
                    <a:pt x="99" y="269"/>
                  </a:cubicBezTo>
                  <a:cubicBezTo>
                    <a:pt x="232" y="152"/>
                    <a:pt x="406" y="88"/>
                    <a:pt x="583" y="88"/>
                  </a:cubicBezTo>
                  <a:cubicBezTo>
                    <a:pt x="690" y="88"/>
                    <a:pt x="798" y="112"/>
                    <a:pt x="899" y="162"/>
                  </a:cubicBezTo>
                  <a:cubicBezTo>
                    <a:pt x="979" y="215"/>
                    <a:pt x="1059" y="295"/>
                    <a:pt x="1139" y="375"/>
                  </a:cubicBezTo>
                  <a:cubicBezTo>
                    <a:pt x="1139" y="402"/>
                    <a:pt x="1139" y="402"/>
                    <a:pt x="1165" y="402"/>
                  </a:cubicBezTo>
                  <a:lnTo>
                    <a:pt x="1192" y="402"/>
                  </a:lnTo>
                  <a:cubicBezTo>
                    <a:pt x="1219" y="375"/>
                    <a:pt x="1219" y="349"/>
                    <a:pt x="1192" y="349"/>
                  </a:cubicBezTo>
                  <a:cubicBezTo>
                    <a:pt x="1139" y="242"/>
                    <a:pt x="1032" y="135"/>
                    <a:pt x="925" y="82"/>
                  </a:cubicBezTo>
                  <a:cubicBezTo>
                    <a:pt x="807" y="28"/>
                    <a:pt x="680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6869353" y="1643324"/>
              <a:ext cx="41120" cy="37146"/>
            </a:xfrm>
            <a:custGeom>
              <a:avLst/>
              <a:gdLst/>
              <a:ahLst/>
              <a:cxnLst/>
              <a:rect l="l" t="t" r="r" b="b"/>
              <a:pathLst>
                <a:path w="507" h="458" extrusionOk="0">
                  <a:moveTo>
                    <a:pt x="200" y="1"/>
                  </a:moveTo>
                  <a:cubicBezTo>
                    <a:pt x="86" y="1"/>
                    <a:pt x="1" y="99"/>
                    <a:pt x="1" y="218"/>
                  </a:cubicBezTo>
                  <a:cubicBezTo>
                    <a:pt x="1" y="351"/>
                    <a:pt x="107" y="458"/>
                    <a:pt x="240" y="458"/>
                  </a:cubicBezTo>
                  <a:cubicBezTo>
                    <a:pt x="374" y="458"/>
                    <a:pt x="507" y="351"/>
                    <a:pt x="507" y="245"/>
                  </a:cubicBezTo>
                  <a:cubicBezTo>
                    <a:pt x="507" y="85"/>
                    <a:pt x="374" y="5"/>
                    <a:pt x="240" y="5"/>
                  </a:cubicBezTo>
                  <a:cubicBezTo>
                    <a:pt x="226" y="2"/>
                    <a:pt x="213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854267" y="1628887"/>
              <a:ext cx="90838" cy="43148"/>
            </a:xfrm>
            <a:custGeom>
              <a:avLst/>
              <a:gdLst/>
              <a:ahLst/>
              <a:cxnLst/>
              <a:rect l="l" t="t" r="r" b="b"/>
              <a:pathLst>
                <a:path w="1120" h="532" extrusionOk="0">
                  <a:moveTo>
                    <a:pt x="479" y="0"/>
                  </a:moveTo>
                  <a:cubicBezTo>
                    <a:pt x="417" y="0"/>
                    <a:pt x="355" y="8"/>
                    <a:pt x="293" y="23"/>
                  </a:cubicBezTo>
                  <a:cubicBezTo>
                    <a:pt x="107" y="129"/>
                    <a:pt x="0" y="316"/>
                    <a:pt x="0" y="529"/>
                  </a:cubicBezTo>
                  <a:cubicBezTo>
                    <a:pt x="3" y="531"/>
                    <a:pt x="6" y="531"/>
                    <a:pt x="10" y="531"/>
                  </a:cubicBezTo>
                  <a:cubicBezTo>
                    <a:pt x="63" y="531"/>
                    <a:pt x="144" y="336"/>
                    <a:pt x="320" y="236"/>
                  </a:cubicBezTo>
                  <a:cubicBezTo>
                    <a:pt x="402" y="211"/>
                    <a:pt x="487" y="199"/>
                    <a:pt x="573" y="199"/>
                  </a:cubicBezTo>
                  <a:cubicBezTo>
                    <a:pt x="763" y="199"/>
                    <a:pt x="954" y="259"/>
                    <a:pt x="1119" y="369"/>
                  </a:cubicBezTo>
                  <a:cubicBezTo>
                    <a:pt x="990" y="132"/>
                    <a:pt x="739" y="0"/>
                    <a:pt x="479" y="0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6852078" y="1642026"/>
              <a:ext cx="98867" cy="31955"/>
            </a:xfrm>
            <a:custGeom>
              <a:avLst/>
              <a:gdLst/>
              <a:ahLst/>
              <a:cxnLst/>
              <a:rect l="l" t="t" r="r" b="b"/>
              <a:pathLst>
                <a:path w="1219" h="394" extrusionOk="0">
                  <a:moveTo>
                    <a:pt x="614" y="0"/>
                  </a:moveTo>
                  <a:cubicBezTo>
                    <a:pt x="496" y="0"/>
                    <a:pt x="378" y="24"/>
                    <a:pt x="267" y="74"/>
                  </a:cubicBezTo>
                  <a:cubicBezTo>
                    <a:pt x="160" y="154"/>
                    <a:pt x="80" y="234"/>
                    <a:pt x="0" y="341"/>
                  </a:cubicBezTo>
                  <a:cubicBezTo>
                    <a:pt x="0" y="367"/>
                    <a:pt x="0" y="367"/>
                    <a:pt x="0" y="394"/>
                  </a:cubicBezTo>
                  <a:lnTo>
                    <a:pt x="27" y="394"/>
                  </a:lnTo>
                  <a:cubicBezTo>
                    <a:pt x="54" y="394"/>
                    <a:pt x="80" y="394"/>
                    <a:pt x="80" y="367"/>
                  </a:cubicBezTo>
                  <a:cubicBezTo>
                    <a:pt x="134" y="287"/>
                    <a:pt x="214" y="207"/>
                    <a:pt x="320" y="154"/>
                  </a:cubicBezTo>
                  <a:cubicBezTo>
                    <a:pt x="421" y="104"/>
                    <a:pt x="529" y="80"/>
                    <a:pt x="636" y="80"/>
                  </a:cubicBezTo>
                  <a:cubicBezTo>
                    <a:pt x="813" y="80"/>
                    <a:pt x="987" y="144"/>
                    <a:pt x="1120" y="261"/>
                  </a:cubicBezTo>
                  <a:cubicBezTo>
                    <a:pt x="1127" y="264"/>
                    <a:pt x="1134" y="266"/>
                    <a:pt x="1142" y="266"/>
                  </a:cubicBezTo>
                  <a:cubicBezTo>
                    <a:pt x="1186" y="266"/>
                    <a:pt x="1219" y="204"/>
                    <a:pt x="1173" y="181"/>
                  </a:cubicBezTo>
                  <a:cubicBezTo>
                    <a:pt x="1007" y="65"/>
                    <a:pt x="810" y="0"/>
                    <a:pt x="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6847779" y="1588739"/>
              <a:ext cx="108113" cy="29117"/>
            </a:xfrm>
            <a:custGeom>
              <a:avLst/>
              <a:gdLst/>
              <a:ahLst/>
              <a:cxnLst/>
              <a:rect l="l" t="t" r="r" b="b"/>
              <a:pathLst>
                <a:path w="1333" h="359" extrusionOk="0">
                  <a:moveTo>
                    <a:pt x="721" y="1"/>
                  </a:moveTo>
                  <a:cubicBezTo>
                    <a:pt x="678" y="1"/>
                    <a:pt x="633" y="4"/>
                    <a:pt x="586" y="12"/>
                  </a:cubicBezTo>
                  <a:cubicBezTo>
                    <a:pt x="480" y="12"/>
                    <a:pt x="320" y="38"/>
                    <a:pt x="107" y="38"/>
                  </a:cubicBezTo>
                  <a:cubicBezTo>
                    <a:pt x="53" y="92"/>
                    <a:pt x="27" y="172"/>
                    <a:pt x="27" y="251"/>
                  </a:cubicBezTo>
                  <a:cubicBezTo>
                    <a:pt x="0" y="278"/>
                    <a:pt x="0" y="331"/>
                    <a:pt x="27" y="358"/>
                  </a:cubicBezTo>
                  <a:cubicBezTo>
                    <a:pt x="213" y="305"/>
                    <a:pt x="400" y="251"/>
                    <a:pt x="613" y="251"/>
                  </a:cubicBezTo>
                  <a:cubicBezTo>
                    <a:pt x="712" y="240"/>
                    <a:pt x="812" y="234"/>
                    <a:pt x="911" y="234"/>
                  </a:cubicBezTo>
                  <a:cubicBezTo>
                    <a:pt x="1051" y="234"/>
                    <a:pt x="1192" y="247"/>
                    <a:pt x="1332" y="278"/>
                  </a:cubicBezTo>
                  <a:cubicBezTo>
                    <a:pt x="1252" y="172"/>
                    <a:pt x="1146" y="92"/>
                    <a:pt x="1013" y="38"/>
                  </a:cubicBezTo>
                  <a:cubicBezTo>
                    <a:pt x="918" y="19"/>
                    <a:pt x="824" y="1"/>
                    <a:pt x="721" y="1"/>
                  </a:cubicBez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6843399" y="1589631"/>
              <a:ext cx="8759" cy="28225"/>
            </a:xfrm>
            <a:custGeom>
              <a:avLst/>
              <a:gdLst/>
              <a:ahLst/>
              <a:cxnLst/>
              <a:rect l="l" t="t" r="r" b="b"/>
              <a:pathLst>
                <a:path w="108" h="348" extrusionOk="0">
                  <a:moveTo>
                    <a:pt x="107" y="1"/>
                  </a:moveTo>
                  <a:lnTo>
                    <a:pt x="54" y="27"/>
                  </a:lnTo>
                  <a:cubicBezTo>
                    <a:pt x="54" y="54"/>
                    <a:pt x="27" y="107"/>
                    <a:pt x="27" y="161"/>
                  </a:cubicBezTo>
                  <a:cubicBezTo>
                    <a:pt x="1" y="214"/>
                    <a:pt x="1" y="294"/>
                    <a:pt x="27" y="347"/>
                  </a:cubicBezTo>
                  <a:cubicBezTo>
                    <a:pt x="27" y="294"/>
                    <a:pt x="54" y="267"/>
                    <a:pt x="54" y="214"/>
                  </a:cubicBezTo>
                  <a:cubicBezTo>
                    <a:pt x="54" y="134"/>
                    <a:pt x="81" y="81"/>
                    <a:pt x="107" y="27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677053" y="1588739"/>
              <a:ext cx="105923" cy="29117"/>
            </a:xfrm>
            <a:custGeom>
              <a:avLst/>
              <a:gdLst/>
              <a:ahLst/>
              <a:cxnLst/>
              <a:rect l="l" t="t" r="r" b="b"/>
              <a:pathLst>
                <a:path w="1306" h="359" extrusionOk="0">
                  <a:moveTo>
                    <a:pt x="597" y="1"/>
                  </a:moveTo>
                  <a:cubicBezTo>
                    <a:pt x="495" y="1"/>
                    <a:pt x="387" y="19"/>
                    <a:pt x="293" y="38"/>
                  </a:cubicBezTo>
                  <a:cubicBezTo>
                    <a:pt x="187" y="92"/>
                    <a:pt x="80" y="172"/>
                    <a:pt x="0" y="278"/>
                  </a:cubicBezTo>
                  <a:cubicBezTo>
                    <a:pt x="141" y="247"/>
                    <a:pt x="281" y="234"/>
                    <a:pt x="422" y="234"/>
                  </a:cubicBezTo>
                  <a:cubicBezTo>
                    <a:pt x="521" y="234"/>
                    <a:pt x="620" y="240"/>
                    <a:pt x="720" y="251"/>
                  </a:cubicBezTo>
                  <a:cubicBezTo>
                    <a:pt x="906" y="251"/>
                    <a:pt x="1119" y="305"/>
                    <a:pt x="1306" y="358"/>
                  </a:cubicBezTo>
                  <a:cubicBezTo>
                    <a:pt x="1306" y="331"/>
                    <a:pt x="1306" y="278"/>
                    <a:pt x="1306" y="251"/>
                  </a:cubicBezTo>
                  <a:cubicBezTo>
                    <a:pt x="1306" y="172"/>
                    <a:pt x="1252" y="92"/>
                    <a:pt x="1199" y="38"/>
                  </a:cubicBezTo>
                  <a:cubicBezTo>
                    <a:pt x="1013" y="38"/>
                    <a:pt x="853" y="12"/>
                    <a:pt x="720" y="12"/>
                  </a:cubicBezTo>
                  <a:cubicBezTo>
                    <a:pt x="681" y="4"/>
                    <a:pt x="639" y="1"/>
                    <a:pt x="597" y="1"/>
                  </a:cubicBez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6778596" y="1589631"/>
              <a:ext cx="10868" cy="28225"/>
            </a:xfrm>
            <a:custGeom>
              <a:avLst/>
              <a:gdLst/>
              <a:ahLst/>
              <a:cxnLst/>
              <a:rect l="l" t="t" r="r" b="b"/>
              <a:pathLst>
                <a:path w="134" h="348" extrusionOk="0">
                  <a:moveTo>
                    <a:pt x="0" y="1"/>
                  </a:moveTo>
                  <a:lnTo>
                    <a:pt x="27" y="27"/>
                  </a:lnTo>
                  <a:cubicBezTo>
                    <a:pt x="54" y="81"/>
                    <a:pt x="54" y="134"/>
                    <a:pt x="54" y="214"/>
                  </a:cubicBezTo>
                  <a:cubicBezTo>
                    <a:pt x="80" y="267"/>
                    <a:pt x="80" y="294"/>
                    <a:pt x="107" y="347"/>
                  </a:cubicBezTo>
                  <a:cubicBezTo>
                    <a:pt x="134" y="294"/>
                    <a:pt x="134" y="214"/>
                    <a:pt x="107" y="161"/>
                  </a:cubicBezTo>
                  <a:cubicBezTo>
                    <a:pt x="107" y="107"/>
                    <a:pt x="80" y="54"/>
                    <a:pt x="54" y="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6791573" y="1801967"/>
              <a:ext cx="49798" cy="12490"/>
            </a:xfrm>
            <a:custGeom>
              <a:avLst/>
              <a:gdLst/>
              <a:ahLst/>
              <a:cxnLst/>
              <a:rect l="l" t="t" r="r" b="b"/>
              <a:pathLst>
                <a:path w="614" h="154" extrusionOk="0">
                  <a:moveTo>
                    <a:pt x="533" y="1"/>
                  </a:moveTo>
                  <a:cubicBezTo>
                    <a:pt x="480" y="1"/>
                    <a:pt x="400" y="7"/>
                    <a:pt x="293" y="21"/>
                  </a:cubicBezTo>
                  <a:cubicBezTo>
                    <a:pt x="0" y="21"/>
                    <a:pt x="27" y="21"/>
                    <a:pt x="0" y="47"/>
                  </a:cubicBezTo>
                  <a:cubicBezTo>
                    <a:pt x="0" y="74"/>
                    <a:pt x="107" y="154"/>
                    <a:pt x="293" y="154"/>
                  </a:cubicBezTo>
                  <a:cubicBezTo>
                    <a:pt x="480" y="154"/>
                    <a:pt x="613" y="47"/>
                    <a:pt x="613" y="21"/>
                  </a:cubicBezTo>
                  <a:cubicBezTo>
                    <a:pt x="613" y="7"/>
                    <a:pt x="587" y="1"/>
                    <a:pt x="533" y="1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6430655" y="1987294"/>
              <a:ext cx="773742" cy="324258"/>
            </a:xfrm>
            <a:custGeom>
              <a:avLst/>
              <a:gdLst/>
              <a:ahLst/>
              <a:cxnLst/>
              <a:rect l="l" t="t" r="r" b="b"/>
              <a:pathLst>
                <a:path w="9540" h="3998" extrusionOk="0">
                  <a:moveTo>
                    <a:pt x="6449" y="0"/>
                  </a:moveTo>
                  <a:cubicBezTo>
                    <a:pt x="6316" y="373"/>
                    <a:pt x="6049" y="720"/>
                    <a:pt x="5703" y="933"/>
                  </a:cubicBezTo>
                  <a:cubicBezTo>
                    <a:pt x="5623" y="986"/>
                    <a:pt x="5569" y="1040"/>
                    <a:pt x="5490" y="1066"/>
                  </a:cubicBezTo>
                  <a:cubicBezTo>
                    <a:pt x="5234" y="1182"/>
                    <a:pt x="4979" y="1258"/>
                    <a:pt x="4724" y="1258"/>
                  </a:cubicBezTo>
                  <a:cubicBezTo>
                    <a:pt x="4686" y="1258"/>
                    <a:pt x="4648" y="1256"/>
                    <a:pt x="4610" y="1253"/>
                  </a:cubicBezTo>
                  <a:cubicBezTo>
                    <a:pt x="4370" y="1226"/>
                    <a:pt x="4157" y="1173"/>
                    <a:pt x="3944" y="1066"/>
                  </a:cubicBezTo>
                  <a:cubicBezTo>
                    <a:pt x="3864" y="1040"/>
                    <a:pt x="3784" y="986"/>
                    <a:pt x="3704" y="933"/>
                  </a:cubicBezTo>
                  <a:cubicBezTo>
                    <a:pt x="3358" y="720"/>
                    <a:pt x="3118" y="400"/>
                    <a:pt x="2985" y="27"/>
                  </a:cubicBezTo>
                  <a:cubicBezTo>
                    <a:pt x="2772" y="80"/>
                    <a:pt x="2505" y="187"/>
                    <a:pt x="2106" y="294"/>
                  </a:cubicBezTo>
                  <a:cubicBezTo>
                    <a:pt x="1732" y="347"/>
                    <a:pt x="1359" y="453"/>
                    <a:pt x="986" y="613"/>
                  </a:cubicBezTo>
                  <a:cubicBezTo>
                    <a:pt x="693" y="773"/>
                    <a:pt x="453" y="986"/>
                    <a:pt x="267" y="1226"/>
                  </a:cubicBezTo>
                  <a:cubicBezTo>
                    <a:pt x="134" y="1386"/>
                    <a:pt x="54" y="1546"/>
                    <a:pt x="0" y="1732"/>
                  </a:cubicBezTo>
                  <a:cubicBezTo>
                    <a:pt x="27" y="1786"/>
                    <a:pt x="27" y="1786"/>
                    <a:pt x="80" y="1866"/>
                  </a:cubicBezTo>
                  <a:cubicBezTo>
                    <a:pt x="134" y="1946"/>
                    <a:pt x="214" y="1999"/>
                    <a:pt x="267" y="2079"/>
                  </a:cubicBezTo>
                  <a:cubicBezTo>
                    <a:pt x="267" y="2079"/>
                    <a:pt x="294" y="2105"/>
                    <a:pt x="320" y="2105"/>
                  </a:cubicBezTo>
                  <a:cubicBezTo>
                    <a:pt x="1359" y="3251"/>
                    <a:pt x="2825" y="3944"/>
                    <a:pt x="4397" y="3997"/>
                  </a:cubicBezTo>
                  <a:lnTo>
                    <a:pt x="4690" y="3997"/>
                  </a:lnTo>
                  <a:cubicBezTo>
                    <a:pt x="4930" y="3997"/>
                    <a:pt x="5170" y="3997"/>
                    <a:pt x="5410" y="3971"/>
                  </a:cubicBezTo>
                  <a:cubicBezTo>
                    <a:pt x="6769" y="3811"/>
                    <a:pt x="8074" y="3171"/>
                    <a:pt x="9033" y="2159"/>
                  </a:cubicBezTo>
                  <a:cubicBezTo>
                    <a:pt x="9140" y="2026"/>
                    <a:pt x="9247" y="1892"/>
                    <a:pt x="9353" y="1759"/>
                  </a:cubicBezTo>
                  <a:cubicBezTo>
                    <a:pt x="9380" y="1759"/>
                    <a:pt x="9406" y="1732"/>
                    <a:pt x="9406" y="1706"/>
                  </a:cubicBezTo>
                  <a:cubicBezTo>
                    <a:pt x="9460" y="1626"/>
                    <a:pt x="9513" y="1573"/>
                    <a:pt x="9540" y="1519"/>
                  </a:cubicBezTo>
                  <a:cubicBezTo>
                    <a:pt x="9433" y="1173"/>
                    <a:pt x="9220" y="880"/>
                    <a:pt x="8927" y="693"/>
                  </a:cubicBezTo>
                  <a:cubicBezTo>
                    <a:pt x="8501" y="427"/>
                    <a:pt x="8261" y="560"/>
                    <a:pt x="7595" y="427"/>
                  </a:cubicBezTo>
                  <a:cubicBezTo>
                    <a:pt x="7195" y="320"/>
                    <a:pt x="6795" y="187"/>
                    <a:pt x="6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6694328" y="1427582"/>
              <a:ext cx="289626" cy="112412"/>
            </a:xfrm>
            <a:custGeom>
              <a:avLst/>
              <a:gdLst/>
              <a:ahLst/>
              <a:cxnLst/>
              <a:rect l="l" t="t" r="r" b="b"/>
              <a:pathLst>
                <a:path w="3571" h="1386" extrusionOk="0">
                  <a:moveTo>
                    <a:pt x="1786" y="0"/>
                  </a:moveTo>
                  <a:cubicBezTo>
                    <a:pt x="800" y="0"/>
                    <a:pt x="0" y="320"/>
                    <a:pt x="0" y="693"/>
                  </a:cubicBezTo>
                  <a:cubicBezTo>
                    <a:pt x="0" y="1093"/>
                    <a:pt x="800" y="1386"/>
                    <a:pt x="1786" y="1386"/>
                  </a:cubicBezTo>
                  <a:cubicBezTo>
                    <a:pt x="2771" y="1386"/>
                    <a:pt x="3571" y="1093"/>
                    <a:pt x="3571" y="693"/>
                  </a:cubicBezTo>
                  <a:cubicBezTo>
                    <a:pt x="3571" y="320"/>
                    <a:pt x="2771" y="0"/>
                    <a:pt x="178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6622956" y="1461160"/>
              <a:ext cx="138446" cy="163345"/>
            </a:xfrm>
            <a:custGeom>
              <a:avLst/>
              <a:gdLst/>
              <a:ahLst/>
              <a:cxnLst/>
              <a:rect l="l" t="t" r="r" b="b"/>
              <a:pathLst>
                <a:path w="1707" h="2014" extrusionOk="0">
                  <a:moveTo>
                    <a:pt x="1532" y="1"/>
                  </a:moveTo>
                  <a:cubicBezTo>
                    <a:pt x="1192" y="1"/>
                    <a:pt x="860" y="131"/>
                    <a:pt x="587" y="359"/>
                  </a:cubicBezTo>
                  <a:cubicBezTo>
                    <a:pt x="134" y="785"/>
                    <a:pt x="1" y="1611"/>
                    <a:pt x="321" y="1904"/>
                  </a:cubicBezTo>
                  <a:cubicBezTo>
                    <a:pt x="374" y="1958"/>
                    <a:pt x="454" y="2011"/>
                    <a:pt x="534" y="2011"/>
                  </a:cubicBezTo>
                  <a:cubicBezTo>
                    <a:pt x="547" y="2013"/>
                    <a:pt x="560" y="2014"/>
                    <a:pt x="573" y="2014"/>
                  </a:cubicBezTo>
                  <a:cubicBezTo>
                    <a:pt x="1068" y="2014"/>
                    <a:pt x="1601" y="569"/>
                    <a:pt x="1653" y="466"/>
                  </a:cubicBezTo>
                  <a:lnTo>
                    <a:pt x="1706" y="13"/>
                  </a:lnTo>
                  <a:cubicBezTo>
                    <a:pt x="1648" y="5"/>
                    <a:pt x="1590" y="1"/>
                    <a:pt x="153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6940644" y="1492385"/>
              <a:ext cx="64965" cy="157830"/>
            </a:xfrm>
            <a:custGeom>
              <a:avLst/>
              <a:gdLst/>
              <a:ahLst/>
              <a:cxnLst/>
              <a:rect l="l" t="t" r="r" b="b"/>
              <a:pathLst>
                <a:path w="801" h="1946" extrusionOk="0">
                  <a:moveTo>
                    <a:pt x="294" y="1"/>
                  </a:moveTo>
                  <a:lnTo>
                    <a:pt x="1" y="400"/>
                  </a:lnTo>
                  <a:cubicBezTo>
                    <a:pt x="187" y="1679"/>
                    <a:pt x="347" y="1946"/>
                    <a:pt x="481" y="1946"/>
                  </a:cubicBezTo>
                  <a:cubicBezTo>
                    <a:pt x="587" y="1946"/>
                    <a:pt x="747" y="1546"/>
                    <a:pt x="774" y="1280"/>
                  </a:cubicBezTo>
                  <a:cubicBezTo>
                    <a:pt x="800" y="800"/>
                    <a:pt x="640" y="347"/>
                    <a:pt x="29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6011497" y="2503775"/>
              <a:ext cx="1458740" cy="418505"/>
            </a:xfrm>
            <a:custGeom>
              <a:avLst/>
              <a:gdLst/>
              <a:ahLst/>
              <a:cxnLst/>
              <a:rect l="l" t="t" r="r" b="b"/>
              <a:pathLst>
                <a:path w="13751" h="3945" extrusionOk="0">
                  <a:moveTo>
                    <a:pt x="614" y="1"/>
                  </a:moveTo>
                  <a:cubicBezTo>
                    <a:pt x="267" y="1"/>
                    <a:pt x="1" y="267"/>
                    <a:pt x="1" y="587"/>
                  </a:cubicBezTo>
                  <a:lnTo>
                    <a:pt x="1" y="3358"/>
                  </a:lnTo>
                  <a:cubicBezTo>
                    <a:pt x="1" y="3678"/>
                    <a:pt x="267" y="3944"/>
                    <a:pt x="614" y="3944"/>
                  </a:cubicBezTo>
                  <a:lnTo>
                    <a:pt x="13137" y="3944"/>
                  </a:lnTo>
                  <a:cubicBezTo>
                    <a:pt x="13484" y="3944"/>
                    <a:pt x="13750" y="3678"/>
                    <a:pt x="13750" y="3358"/>
                  </a:cubicBezTo>
                  <a:lnTo>
                    <a:pt x="13750" y="587"/>
                  </a:lnTo>
                  <a:cubicBezTo>
                    <a:pt x="13750" y="267"/>
                    <a:pt x="13484" y="1"/>
                    <a:pt x="13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7444226" y="1829543"/>
              <a:ext cx="1113004" cy="319878"/>
            </a:xfrm>
            <a:custGeom>
              <a:avLst/>
              <a:gdLst/>
              <a:ahLst/>
              <a:cxnLst/>
              <a:rect l="l" t="t" r="r" b="b"/>
              <a:pathLst>
                <a:path w="13723" h="3944" extrusionOk="0">
                  <a:moveTo>
                    <a:pt x="587" y="0"/>
                  </a:moveTo>
                  <a:cubicBezTo>
                    <a:pt x="267" y="0"/>
                    <a:pt x="0" y="267"/>
                    <a:pt x="0" y="587"/>
                  </a:cubicBezTo>
                  <a:lnTo>
                    <a:pt x="0" y="3358"/>
                  </a:lnTo>
                  <a:cubicBezTo>
                    <a:pt x="0" y="3677"/>
                    <a:pt x="267" y="3944"/>
                    <a:pt x="587" y="3944"/>
                  </a:cubicBezTo>
                  <a:lnTo>
                    <a:pt x="13137" y="3944"/>
                  </a:lnTo>
                  <a:cubicBezTo>
                    <a:pt x="13457" y="3944"/>
                    <a:pt x="13723" y="3677"/>
                    <a:pt x="13723" y="3358"/>
                  </a:cubicBezTo>
                  <a:lnTo>
                    <a:pt x="13723" y="587"/>
                  </a:lnTo>
                  <a:cubicBezTo>
                    <a:pt x="13723" y="267"/>
                    <a:pt x="13457" y="0"/>
                    <a:pt x="13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7552258" y="2101815"/>
              <a:ext cx="175106" cy="183784"/>
            </a:xfrm>
            <a:custGeom>
              <a:avLst/>
              <a:gdLst/>
              <a:ahLst/>
              <a:cxnLst/>
              <a:rect l="l" t="t" r="r" b="b"/>
              <a:pathLst>
                <a:path w="2159" h="2266" extrusionOk="0">
                  <a:moveTo>
                    <a:pt x="2159" y="1"/>
                  </a:moveTo>
                  <a:lnTo>
                    <a:pt x="214" y="161"/>
                  </a:lnTo>
                  <a:cubicBezTo>
                    <a:pt x="161" y="853"/>
                    <a:pt x="81" y="1573"/>
                    <a:pt x="1" y="2266"/>
                  </a:cubicBezTo>
                  <a:lnTo>
                    <a:pt x="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6616548" y="3247192"/>
              <a:ext cx="858010" cy="319959"/>
            </a:xfrm>
            <a:custGeom>
              <a:avLst/>
              <a:gdLst/>
              <a:ahLst/>
              <a:cxnLst/>
              <a:rect l="l" t="t" r="r" b="b"/>
              <a:pathLst>
                <a:path w="10579" h="3945" extrusionOk="0">
                  <a:moveTo>
                    <a:pt x="586" y="1"/>
                  </a:moveTo>
                  <a:cubicBezTo>
                    <a:pt x="266" y="1"/>
                    <a:pt x="0" y="267"/>
                    <a:pt x="0" y="587"/>
                  </a:cubicBezTo>
                  <a:lnTo>
                    <a:pt x="0" y="3358"/>
                  </a:lnTo>
                  <a:cubicBezTo>
                    <a:pt x="0" y="3678"/>
                    <a:pt x="266" y="3944"/>
                    <a:pt x="586" y="3944"/>
                  </a:cubicBezTo>
                  <a:lnTo>
                    <a:pt x="9966" y="3944"/>
                  </a:lnTo>
                  <a:cubicBezTo>
                    <a:pt x="10312" y="3944"/>
                    <a:pt x="10578" y="3678"/>
                    <a:pt x="10578" y="3358"/>
                  </a:cubicBezTo>
                  <a:lnTo>
                    <a:pt x="10578" y="587"/>
                  </a:lnTo>
                  <a:cubicBezTo>
                    <a:pt x="10578" y="267"/>
                    <a:pt x="10312" y="1"/>
                    <a:pt x="9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6724580" y="3519546"/>
              <a:ext cx="175106" cy="183784"/>
            </a:xfrm>
            <a:custGeom>
              <a:avLst/>
              <a:gdLst/>
              <a:ahLst/>
              <a:cxnLst/>
              <a:rect l="l" t="t" r="r" b="b"/>
              <a:pathLst>
                <a:path w="2159" h="2266" extrusionOk="0">
                  <a:moveTo>
                    <a:pt x="2159" y="0"/>
                  </a:moveTo>
                  <a:lnTo>
                    <a:pt x="213" y="160"/>
                  </a:lnTo>
                  <a:cubicBezTo>
                    <a:pt x="134" y="880"/>
                    <a:pt x="80" y="1572"/>
                    <a:pt x="0" y="2265"/>
                  </a:cubicBezTo>
                  <a:lnTo>
                    <a:pt x="2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7539281" y="1205271"/>
              <a:ext cx="598717" cy="181270"/>
            </a:xfrm>
            <a:custGeom>
              <a:avLst/>
              <a:gdLst/>
              <a:ahLst/>
              <a:cxnLst/>
              <a:rect l="l" t="t" r="r" b="b"/>
              <a:pathLst>
                <a:path w="7382" h="2235" extrusionOk="0">
                  <a:moveTo>
                    <a:pt x="3699" y="1"/>
                  </a:moveTo>
                  <a:cubicBezTo>
                    <a:pt x="3553" y="1"/>
                    <a:pt x="3404" y="8"/>
                    <a:pt x="3252" y="23"/>
                  </a:cubicBezTo>
                  <a:cubicBezTo>
                    <a:pt x="1973" y="157"/>
                    <a:pt x="800" y="823"/>
                    <a:pt x="1" y="1835"/>
                  </a:cubicBezTo>
                  <a:lnTo>
                    <a:pt x="507" y="2235"/>
                  </a:lnTo>
                  <a:cubicBezTo>
                    <a:pt x="1200" y="1356"/>
                    <a:pt x="2212" y="769"/>
                    <a:pt x="3305" y="663"/>
                  </a:cubicBezTo>
                  <a:cubicBezTo>
                    <a:pt x="3436" y="650"/>
                    <a:pt x="3564" y="644"/>
                    <a:pt x="3689" y="644"/>
                  </a:cubicBezTo>
                  <a:cubicBezTo>
                    <a:pt x="5602" y="644"/>
                    <a:pt x="6825" y="2080"/>
                    <a:pt x="6875" y="2155"/>
                  </a:cubicBezTo>
                  <a:lnTo>
                    <a:pt x="7382" y="1755"/>
                  </a:lnTo>
                  <a:cubicBezTo>
                    <a:pt x="7207" y="1556"/>
                    <a:pt x="5841" y="1"/>
                    <a:pt x="3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7617142" y="1307545"/>
              <a:ext cx="443077" cy="139582"/>
            </a:xfrm>
            <a:custGeom>
              <a:avLst/>
              <a:gdLst/>
              <a:ahLst/>
              <a:cxnLst/>
              <a:rect l="l" t="t" r="r" b="b"/>
              <a:pathLst>
                <a:path w="5463" h="1721" extrusionOk="0">
                  <a:moveTo>
                    <a:pt x="2720" y="0"/>
                  </a:moveTo>
                  <a:cubicBezTo>
                    <a:pt x="2614" y="0"/>
                    <a:pt x="2506" y="5"/>
                    <a:pt x="2398" y="15"/>
                  </a:cubicBezTo>
                  <a:cubicBezTo>
                    <a:pt x="1466" y="121"/>
                    <a:pt x="586" y="601"/>
                    <a:pt x="0" y="1347"/>
                  </a:cubicBezTo>
                  <a:lnTo>
                    <a:pt x="506" y="1720"/>
                  </a:lnTo>
                  <a:cubicBezTo>
                    <a:pt x="986" y="1107"/>
                    <a:pt x="1679" y="707"/>
                    <a:pt x="2451" y="628"/>
                  </a:cubicBezTo>
                  <a:cubicBezTo>
                    <a:pt x="2508" y="624"/>
                    <a:pt x="2565" y="623"/>
                    <a:pt x="2622" y="623"/>
                  </a:cubicBezTo>
                  <a:cubicBezTo>
                    <a:pt x="3517" y="623"/>
                    <a:pt x="4355" y="1015"/>
                    <a:pt x="4956" y="1667"/>
                  </a:cubicBezTo>
                  <a:lnTo>
                    <a:pt x="5462" y="1294"/>
                  </a:lnTo>
                  <a:cubicBezTo>
                    <a:pt x="4761" y="471"/>
                    <a:pt x="3774" y="0"/>
                    <a:pt x="2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7710008" y="1405440"/>
              <a:ext cx="257265" cy="97813"/>
            </a:xfrm>
            <a:custGeom>
              <a:avLst/>
              <a:gdLst/>
              <a:ahLst/>
              <a:cxnLst/>
              <a:rect l="l" t="t" r="r" b="b"/>
              <a:pathLst>
                <a:path w="3172" h="1206" extrusionOk="0">
                  <a:moveTo>
                    <a:pt x="1548" y="1"/>
                  </a:moveTo>
                  <a:cubicBezTo>
                    <a:pt x="1494" y="1"/>
                    <a:pt x="1441" y="3"/>
                    <a:pt x="1386" y="7"/>
                  </a:cubicBezTo>
                  <a:cubicBezTo>
                    <a:pt x="827" y="87"/>
                    <a:pt x="321" y="353"/>
                    <a:pt x="1" y="806"/>
                  </a:cubicBezTo>
                  <a:lnTo>
                    <a:pt x="507" y="1206"/>
                  </a:lnTo>
                  <a:cubicBezTo>
                    <a:pt x="720" y="886"/>
                    <a:pt x="1067" y="700"/>
                    <a:pt x="1466" y="646"/>
                  </a:cubicBezTo>
                  <a:cubicBezTo>
                    <a:pt x="1495" y="645"/>
                    <a:pt x="1523" y="644"/>
                    <a:pt x="1552" y="644"/>
                  </a:cubicBezTo>
                  <a:cubicBezTo>
                    <a:pt x="1976" y="644"/>
                    <a:pt x="2392" y="830"/>
                    <a:pt x="2692" y="1179"/>
                  </a:cubicBezTo>
                  <a:lnTo>
                    <a:pt x="3172" y="753"/>
                  </a:lnTo>
                  <a:cubicBezTo>
                    <a:pt x="2779" y="286"/>
                    <a:pt x="2182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7796466" y="1494575"/>
              <a:ext cx="82240" cy="82159"/>
            </a:xfrm>
            <a:custGeom>
              <a:avLst/>
              <a:gdLst/>
              <a:ahLst/>
              <a:cxnLst/>
              <a:rect l="l" t="t" r="r" b="b"/>
              <a:pathLst>
                <a:path w="1014" h="1013" extrusionOk="0">
                  <a:moveTo>
                    <a:pt x="507" y="0"/>
                  </a:moveTo>
                  <a:cubicBezTo>
                    <a:pt x="240" y="0"/>
                    <a:pt x="1" y="240"/>
                    <a:pt x="1" y="506"/>
                  </a:cubicBezTo>
                  <a:cubicBezTo>
                    <a:pt x="1" y="800"/>
                    <a:pt x="240" y="1013"/>
                    <a:pt x="507" y="1013"/>
                  </a:cubicBezTo>
                  <a:cubicBezTo>
                    <a:pt x="800" y="1013"/>
                    <a:pt x="1013" y="800"/>
                    <a:pt x="1013" y="506"/>
                  </a:cubicBezTo>
                  <a:cubicBezTo>
                    <a:pt x="1013" y="240"/>
                    <a:pt x="800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653289" y="3832858"/>
              <a:ext cx="1458755" cy="237800"/>
            </a:xfrm>
            <a:custGeom>
              <a:avLst/>
              <a:gdLst/>
              <a:ahLst/>
              <a:cxnLst/>
              <a:rect l="l" t="t" r="r" b="b"/>
              <a:pathLst>
                <a:path w="17986" h="2932" extrusionOk="0">
                  <a:moveTo>
                    <a:pt x="17293" y="161"/>
                  </a:moveTo>
                  <a:cubicBezTo>
                    <a:pt x="17586" y="161"/>
                    <a:pt x="17826" y="401"/>
                    <a:pt x="17826" y="694"/>
                  </a:cubicBezTo>
                  <a:lnTo>
                    <a:pt x="17826" y="2239"/>
                  </a:lnTo>
                  <a:cubicBezTo>
                    <a:pt x="17826" y="2532"/>
                    <a:pt x="17586" y="2772"/>
                    <a:pt x="17293" y="2772"/>
                  </a:cubicBezTo>
                  <a:lnTo>
                    <a:pt x="719" y="2772"/>
                  </a:lnTo>
                  <a:cubicBezTo>
                    <a:pt x="426" y="2772"/>
                    <a:pt x="187" y="2532"/>
                    <a:pt x="187" y="2239"/>
                  </a:cubicBezTo>
                  <a:lnTo>
                    <a:pt x="187" y="694"/>
                  </a:lnTo>
                  <a:cubicBezTo>
                    <a:pt x="187" y="401"/>
                    <a:pt x="426" y="161"/>
                    <a:pt x="719" y="161"/>
                  </a:cubicBezTo>
                  <a:close/>
                  <a:moveTo>
                    <a:pt x="719" y="1"/>
                  </a:moveTo>
                  <a:cubicBezTo>
                    <a:pt x="320" y="1"/>
                    <a:pt x="0" y="321"/>
                    <a:pt x="27" y="694"/>
                  </a:cubicBezTo>
                  <a:lnTo>
                    <a:pt x="27" y="2239"/>
                  </a:lnTo>
                  <a:cubicBezTo>
                    <a:pt x="27" y="2612"/>
                    <a:pt x="320" y="2932"/>
                    <a:pt x="719" y="2932"/>
                  </a:cubicBezTo>
                  <a:lnTo>
                    <a:pt x="17293" y="2932"/>
                  </a:lnTo>
                  <a:cubicBezTo>
                    <a:pt x="17666" y="2932"/>
                    <a:pt x="17986" y="2612"/>
                    <a:pt x="17986" y="2239"/>
                  </a:cubicBezTo>
                  <a:lnTo>
                    <a:pt x="17986" y="694"/>
                  </a:lnTo>
                  <a:cubicBezTo>
                    <a:pt x="17986" y="321"/>
                    <a:pt x="17666" y="1"/>
                    <a:pt x="17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7807253" y="3897742"/>
              <a:ext cx="203249" cy="138365"/>
            </a:xfrm>
            <a:custGeom>
              <a:avLst/>
              <a:gdLst/>
              <a:ahLst/>
              <a:cxnLst/>
              <a:rect l="l" t="t" r="r" b="b"/>
              <a:pathLst>
                <a:path w="2506" h="1706" extrusionOk="0">
                  <a:moveTo>
                    <a:pt x="2506" y="0"/>
                  </a:moveTo>
                  <a:lnTo>
                    <a:pt x="1" y="160"/>
                  </a:lnTo>
                  <a:lnTo>
                    <a:pt x="827" y="746"/>
                  </a:lnTo>
                  <a:lnTo>
                    <a:pt x="1067" y="1706"/>
                  </a:lnTo>
                  <a:lnTo>
                    <a:pt x="2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7545770" y="2564930"/>
              <a:ext cx="1080643" cy="976261"/>
            </a:xfrm>
            <a:custGeom>
              <a:avLst/>
              <a:gdLst/>
              <a:ahLst/>
              <a:cxnLst/>
              <a:rect l="l" t="t" r="r" b="b"/>
              <a:pathLst>
                <a:path w="13324" h="12037" extrusionOk="0">
                  <a:moveTo>
                    <a:pt x="7292" y="1"/>
                  </a:moveTo>
                  <a:cubicBezTo>
                    <a:pt x="6637" y="1"/>
                    <a:pt x="5968" y="109"/>
                    <a:pt x="5303" y="339"/>
                  </a:cubicBezTo>
                  <a:cubicBezTo>
                    <a:pt x="1386" y="1698"/>
                    <a:pt x="1" y="6521"/>
                    <a:pt x="2585" y="9772"/>
                  </a:cubicBezTo>
                  <a:lnTo>
                    <a:pt x="2692" y="9905"/>
                  </a:lnTo>
                  <a:lnTo>
                    <a:pt x="2852" y="10092"/>
                  </a:lnTo>
                  <a:cubicBezTo>
                    <a:pt x="2878" y="10118"/>
                    <a:pt x="2878" y="10118"/>
                    <a:pt x="2905" y="10145"/>
                  </a:cubicBezTo>
                  <a:cubicBezTo>
                    <a:pt x="3971" y="11291"/>
                    <a:pt x="5436" y="11957"/>
                    <a:pt x="6982" y="12037"/>
                  </a:cubicBezTo>
                  <a:lnTo>
                    <a:pt x="7302" y="12037"/>
                  </a:lnTo>
                  <a:cubicBezTo>
                    <a:pt x="7515" y="12037"/>
                    <a:pt x="7755" y="12010"/>
                    <a:pt x="7994" y="11983"/>
                  </a:cubicBezTo>
                  <a:cubicBezTo>
                    <a:pt x="9380" y="11824"/>
                    <a:pt x="10659" y="11211"/>
                    <a:pt x="11618" y="10198"/>
                  </a:cubicBezTo>
                  <a:cubicBezTo>
                    <a:pt x="11752" y="10065"/>
                    <a:pt x="11858" y="9932"/>
                    <a:pt x="11965" y="9798"/>
                  </a:cubicBezTo>
                  <a:cubicBezTo>
                    <a:pt x="11965" y="9772"/>
                    <a:pt x="11991" y="9745"/>
                    <a:pt x="12018" y="9719"/>
                  </a:cubicBezTo>
                  <a:cubicBezTo>
                    <a:pt x="12071" y="9665"/>
                    <a:pt x="12098" y="9612"/>
                    <a:pt x="12151" y="9532"/>
                  </a:cubicBezTo>
                  <a:cubicBezTo>
                    <a:pt x="12897" y="8519"/>
                    <a:pt x="13324" y="7267"/>
                    <a:pt x="13324" y="6015"/>
                  </a:cubicBezTo>
                  <a:cubicBezTo>
                    <a:pt x="13324" y="2585"/>
                    <a:pt x="10494" y="1"/>
                    <a:pt x="7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7764024" y="3050592"/>
              <a:ext cx="756466" cy="341533"/>
            </a:xfrm>
            <a:custGeom>
              <a:avLst/>
              <a:gdLst/>
              <a:ahLst/>
              <a:cxnLst/>
              <a:rect l="l" t="t" r="r" b="b"/>
              <a:pathLst>
                <a:path w="9327" h="4211" extrusionOk="0">
                  <a:moveTo>
                    <a:pt x="4424" y="0"/>
                  </a:moveTo>
                  <a:lnTo>
                    <a:pt x="3998" y="27"/>
                  </a:lnTo>
                  <a:lnTo>
                    <a:pt x="3651" y="27"/>
                  </a:lnTo>
                  <a:lnTo>
                    <a:pt x="3651" y="267"/>
                  </a:lnTo>
                  <a:cubicBezTo>
                    <a:pt x="3572" y="1279"/>
                    <a:pt x="3252" y="1785"/>
                    <a:pt x="2932" y="2078"/>
                  </a:cubicBezTo>
                  <a:cubicBezTo>
                    <a:pt x="2905" y="2105"/>
                    <a:pt x="2852" y="2132"/>
                    <a:pt x="2825" y="2158"/>
                  </a:cubicBezTo>
                  <a:cubicBezTo>
                    <a:pt x="2106" y="2691"/>
                    <a:pt x="1200" y="2345"/>
                    <a:pt x="507" y="3038"/>
                  </a:cubicBezTo>
                  <a:cubicBezTo>
                    <a:pt x="267" y="3278"/>
                    <a:pt x="81" y="3571"/>
                    <a:pt x="1" y="3890"/>
                  </a:cubicBezTo>
                  <a:lnTo>
                    <a:pt x="187" y="4104"/>
                  </a:lnTo>
                  <a:cubicBezTo>
                    <a:pt x="187" y="4130"/>
                    <a:pt x="214" y="4130"/>
                    <a:pt x="214" y="4157"/>
                  </a:cubicBezTo>
                  <a:lnTo>
                    <a:pt x="8954" y="4210"/>
                  </a:lnTo>
                  <a:cubicBezTo>
                    <a:pt x="9061" y="4077"/>
                    <a:pt x="9167" y="3944"/>
                    <a:pt x="9274" y="3810"/>
                  </a:cubicBezTo>
                  <a:cubicBezTo>
                    <a:pt x="9300" y="3784"/>
                    <a:pt x="9300" y="3757"/>
                    <a:pt x="9327" y="3731"/>
                  </a:cubicBezTo>
                  <a:cubicBezTo>
                    <a:pt x="9220" y="3491"/>
                    <a:pt x="9061" y="3251"/>
                    <a:pt x="8847" y="3064"/>
                  </a:cubicBezTo>
                  <a:cubicBezTo>
                    <a:pt x="8101" y="2398"/>
                    <a:pt x="7249" y="2718"/>
                    <a:pt x="6529" y="2185"/>
                  </a:cubicBezTo>
                  <a:cubicBezTo>
                    <a:pt x="6476" y="2132"/>
                    <a:pt x="6449" y="2105"/>
                    <a:pt x="6396" y="2052"/>
                  </a:cubicBezTo>
                  <a:cubicBezTo>
                    <a:pt x="6076" y="1785"/>
                    <a:pt x="5783" y="1252"/>
                    <a:pt x="5703" y="267"/>
                  </a:cubicBezTo>
                  <a:cubicBezTo>
                    <a:pt x="5677" y="213"/>
                    <a:pt x="5677" y="133"/>
                    <a:pt x="5677" y="53"/>
                  </a:cubicBezTo>
                  <a:lnTo>
                    <a:pt x="5330" y="53"/>
                  </a:lnTo>
                  <a:lnTo>
                    <a:pt x="4957" y="27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85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8073115" y="3026828"/>
              <a:ext cx="138365" cy="125388"/>
            </a:xfrm>
            <a:custGeom>
              <a:avLst/>
              <a:gdLst/>
              <a:ahLst/>
              <a:cxnLst/>
              <a:rect l="l" t="t" r="r" b="b"/>
              <a:pathLst>
                <a:path w="1706" h="1546" extrusionOk="0">
                  <a:moveTo>
                    <a:pt x="853" y="0"/>
                  </a:moveTo>
                  <a:cubicBezTo>
                    <a:pt x="373" y="0"/>
                    <a:pt x="0" y="346"/>
                    <a:pt x="0" y="773"/>
                  </a:cubicBezTo>
                  <a:cubicBezTo>
                    <a:pt x="0" y="1199"/>
                    <a:pt x="373" y="1545"/>
                    <a:pt x="853" y="1545"/>
                  </a:cubicBezTo>
                  <a:cubicBezTo>
                    <a:pt x="1333" y="1545"/>
                    <a:pt x="1706" y="1199"/>
                    <a:pt x="1706" y="773"/>
                  </a:cubicBezTo>
                  <a:cubicBezTo>
                    <a:pt x="1706" y="346"/>
                    <a:pt x="1333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7982359" y="2674504"/>
              <a:ext cx="319878" cy="432290"/>
            </a:xfrm>
            <a:custGeom>
              <a:avLst/>
              <a:gdLst/>
              <a:ahLst/>
              <a:cxnLst/>
              <a:rect l="l" t="t" r="r" b="b"/>
              <a:pathLst>
                <a:path w="3944" h="5330" extrusionOk="0">
                  <a:moveTo>
                    <a:pt x="1972" y="1"/>
                  </a:moveTo>
                  <a:cubicBezTo>
                    <a:pt x="1812" y="1"/>
                    <a:pt x="1652" y="1"/>
                    <a:pt x="1466" y="27"/>
                  </a:cubicBezTo>
                  <a:cubicBezTo>
                    <a:pt x="640" y="134"/>
                    <a:pt x="0" y="827"/>
                    <a:pt x="0" y="1679"/>
                  </a:cubicBezTo>
                  <a:lnTo>
                    <a:pt x="0" y="3411"/>
                  </a:lnTo>
                  <a:cubicBezTo>
                    <a:pt x="107" y="3998"/>
                    <a:pt x="427" y="4504"/>
                    <a:pt x="906" y="4877"/>
                  </a:cubicBezTo>
                  <a:cubicBezTo>
                    <a:pt x="1199" y="5117"/>
                    <a:pt x="1546" y="5277"/>
                    <a:pt x="1919" y="5330"/>
                  </a:cubicBezTo>
                  <a:lnTo>
                    <a:pt x="2025" y="5330"/>
                  </a:lnTo>
                  <a:cubicBezTo>
                    <a:pt x="2372" y="5277"/>
                    <a:pt x="2745" y="5117"/>
                    <a:pt x="3038" y="4877"/>
                  </a:cubicBezTo>
                  <a:cubicBezTo>
                    <a:pt x="3491" y="4504"/>
                    <a:pt x="3811" y="3998"/>
                    <a:pt x="3944" y="3411"/>
                  </a:cubicBezTo>
                  <a:lnTo>
                    <a:pt x="3944" y="1706"/>
                  </a:lnTo>
                  <a:cubicBezTo>
                    <a:pt x="3944" y="853"/>
                    <a:pt x="3304" y="134"/>
                    <a:pt x="2452" y="27"/>
                  </a:cubicBezTo>
                  <a:cubicBezTo>
                    <a:pt x="2292" y="1"/>
                    <a:pt x="2132" y="1"/>
                    <a:pt x="1972" y="1"/>
                  </a:cubicBezTo>
                  <a:close/>
                </a:path>
              </a:pathLst>
            </a:custGeom>
            <a:solidFill>
              <a:srgbClr val="85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7934750" y="2853910"/>
              <a:ext cx="75752" cy="101625"/>
            </a:xfrm>
            <a:custGeom>
              <a:avLst/>
              <a:gdLst/>
              <a:ahLst/>
              <a:cxnLst/>
              <a:rect l="l" t="t" r="r" b="b"/>
              <a:pathLst>
                <a:path w="934" h="1253" extrusionOk="0">
                  <a:moveTo>
                    <a:pt x="481" y="0"/>
                  </a:moveTo>
                  <a:cubicBezTo>
                    <a:pt x="214" y="0"/>
                    <a:pt x="1" y="267"/>
                    <a:pt x="1" y="613"/>
                  </a:cubicBezTo>
                  <a:cubicBezTo>
                    <a:pt x="1" y="960"/>
                    <a:pt x="214" y="1253"/>
                    <a:pt x="481" y="1253"/>
                  </a:cubicBezTo>
                  <a:cubicBezTo>
                    <a:pt x="720" y="1253"/>
                    <a:pt x="934" y="960"/>
                    <a:pt x="934" y="613"/>
                  </a:cubicBezTo>
                  <a:cubicBezTo>
                    <a:pt x="934" y="267"/>
                    <a:pt x="720" y="0"/>
                    <a:pt x="481" y="0"/>
                  </a:cubicBezTo>
                  <a:close/>
                </a:path>
              </a:pathLst>
            </a:custGeom>
            <a:solidFill>
              <a:srgbClr val="D36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8271904" y="2853910"/>
              <a:ext cx="75752" cy="101625"/>
            </a:xfrm>
            <a:custGeom>
              <a:avLst/>
              <a:gdLst/>
              <a:ahLst/>
              <a:cxnLst/>
              <a:rect l="l" t="t" r="r" b="b"/>
              <a:pathLst>
                <a:path w="934" h="1253" extrusionOk="0">
                  <a:moveTo>
                    <a:pt x="480" y="0"/>
                  </a:moveTo>
                  <a:cubicBezTo>
                    <a:pt x="214" y="0"/>
                    <a:pt x="1" y="267"/>
                    <a:pt x="1" y="613"/>
                  </a:cubicBezTo>
                  <a:cubicBezTo>
                    <a:pt x="1" y="960"/>
                    <a:pt x="214" y="1253"/>
                    <a:pt x="480" y="1253"/>
                  </a:cubicBezTo>
                  <a:cubicBezTo>
                    <a:pt x="720" y="1253"/>
                    <a:pt x="933" y="960"/>
                    <a:pt x="933" y="613"/>
                  </a:cubicBezTo>
                  <a:cubicBezTo>
                    <a:pt x="933" y="267"/>
                    <a:pt x="720" y="0"/>
                    <a:pt x="480" y="0"/>
                  </a:cubicBezTo>
                  <a:close/>
                </a:path>
              </a:pathLst>
            </a:custGeom>
            <a:solidFill>
              <a:srgbClr val="D36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8127131" y="2964133"/>
              <a:ext cx="32523" cy="8678"/>
            </a:xfrm>
            <a:custGeom>
              <a:avLst/>
              <a:gdLst/>
              <a:ahLst/>
              <a:cxnLst/>
              <a:rect l="l" t="t" r="r" b="b"/>
              <a:pathLst>
                <a:path w="401" h="107" extrusionOk="0">
                  <a:moveTo>
                    <a:pt x="187" y="0"/>
                  </a:moveTo>
                  <a:cubicBezTo>
                    <a:pt x="107" y="0"/>
                    <a:pt x="54" y="0"/>
                    <a:pt x="0" y="54"/>
                  </a:cubicBezTo>
                  <a:cubicBezTo>
                    <a:pt x="54" y="80"/>
                    <a:pt x="107" y="107"/>
                    <a:pt x="187" y="107"/>
                  </a:cubicBezTo>
                  <a:cubicBezTo>
                    <a:pt x="267" y="107"/>
                    <a:pt x="320" y="80"/>
                    <a:pt x="400" y="54"/>
                  </a:cubicBezTo>
                  <a:cubicBezTo>
                    <a:pt x="320" y="0"/>
                    <a:pt x="267" y="0"/>
                    <a:pt x="187" y="0"/>
                  </a:cubicBez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8109856" y="3258060"/>
              <a:ext cx="51907" cy="20033"/>
            </a:xfrm>
            <a:custGeom>
              <a:avLst/>
              <a:gdLst/>
              <a:ahLst/>
              <a:cxnLst/>
              <a:rect l="l" t="t" r="r" b="b"/>
              <a:pathLst>
                <a:path w="640" h="247" extrusionOk="0">
                  <a:moveTo>
                    <a:pt x="640" y="0"/>
                  </a:moveTo>
                  <a:lnTo>
                    <a:pt x="0" y="107"/>
                  </a:lnTo>
                  <a:cubicBezTo>
                    <a:pt x="89" y="195"/>
                    <a:pt x="195" y="247"/>
                    <a:pt x="305" y="247"/>
                  </a:cubicBezTo>
                  <a:cubicBezTo>
                    <a:pt x="328" y="247"/>
                    <a:pt x="350" y="245"/>
                    <a:pt x="373" y="240"/>
                  </a:cubicBezTo>
                  <a:cubicBezTo>
                    <a:pt x="507" y="213"/>
                    <a:pt x="613" y="133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8166062" y="3290422"/>
              <a:ext cx="194571" cy="16059"/>
            </a:xfrm>
            <a:custGeom>
              <a:avLst/>
              <a:gdLst/>
              <a:ahLst/>
              <a:cxnLst/>
              <a:rect l="l" t="t" r="r" b="b"/>
              <a:pathLst>
                <a:path w="2399" h="198" extrusionOk="0">
                  <a:moveTo>
                    <a:pt x="2398" y="1"/>
                  </a:moveTo>
                  <a:lnTo>
                    <a:pt x="1013" y="54"/>
                  </a:lnTo>
                  <a:lnTo>
                    <a:pt x="0" y="27"/>
                  </a:lnTo>
                  <a:lnTo>
                    <a:pt x="0" y="27"/>
                  </a:lnTo>
                  <a:cubicBezTo>
                    <a:pt x="53" y="81"/>
                    <a:pt x="133" y="107"/>
                    <a:pt x="213" y="134"/>
                  </a:cubicBezTo>
                  <a:cubicBezTo>
                    <a:pt x="389" y="173"/>
                    <a:pt x="564" y="198"/>
                    <a:pt x="750" y="198"/>
                  </a:cubicBezTo>
                  <a:cubicBezTo>
                    <a:pt x="818" y="198"/>
                    <a:pt x="888" y="194"/>
                    <a:pt x="959" y="187"/>
                  </a:cubicBezTo>
                  <a:cubicBezTo>
                    <a:pt x="1599" y="134"/>
                    <a:pt x="2185" y="27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7923963" y="3290422"/>
              <a:ext cx="194571" cy="16059"/>
            </a:xfrm>
            <a:custGeom>
              <a:avLst/>
              <a:gdLst/>
              <a:ahLst/>
              <a:cxnLst/>
              <a:rect l="l" t="t" r="r" b="b"/>
              <a:pathLst>
                <a:path w="2399" h="198" extrusionOk="0">
                  <a:moveTo>
                    <a:pt x="1" y="1"/>
                  </a:moveTo>
                  <a:lnTo>
                    <a:pt x="1" y="1"/>
                  </a:lnTo>
                  <a:cubicBezTo>
                    <a:pt x="187" y="27"/>
                    <a:pt x="800" y="134"/>
                    <a:pt x="1440" y="187"/>
                  </a:cubicBezTo>
                  <a:cubicBezTo>
                    <a:pt x="1504" y="194"/>
                    <a:pt x="1570" y="198"/>
                    <a:pt x="1637" y="198"/>
                  </a:cubicBezTo>
                  <a:cubicBezTo>
                    <a:pt x="1820" y="198"/>
                    <a:pt x="2010" y="173"/>
                    <a:pt x="2186" y="134"/>
                  </a:cubicBezTo>
                  <a:cubicBezTo>
                    <a:pt x="2266" y="107"/>
                    <a:pt x="2319" y="81"/>
                    <a:pt x="2399" y="27"/>
                  </a:cubicBezTo>
                  <a:lnTo>
                    <a:pt x="2399" y="27"/>
                  </a:lnTo>
                  <a:lnTo>
                    <a:pt x="1386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8111965" y="3043130"/>
              <a:ext cx="62775" cy="14031"/>
            </a:xfrm>
            <a:custGeom>
              <a:avLst/>
              <a:gdLst/>
              <a:ahLst/>
              <a:cxnLst/>
              <a:rect l="l" t="t" r="r" b="b"/>
              <a:pathLst>
                <a:path w="774" h="173" extrusionOk="0">
                  <a:moveTo>
                    <a:pt x="54" y="0"/>
                  </a:moveTo>
                  <a:cubicBezTo>
                    <a:pt x="36" y="0"/>
                    <a:pt x="19" y="12"/>
                    <a:pt x="1" y="12"/>
                  </a:cubicBezTo>
                  <a:cubicBezTo>
                    <a:pt x="1" y="39"/>
                    <a:pt x="1" y="65"/>
                    <a:pt x="28" y="92"/>
                  </a:cubicBezTo>
                  <a:cubicBezTo>
                    <a:pt x="134" y="119"/>
                    <a:pt x="267" y="145"/>
                    <a:pt x="374" y="172"/>
                  </a:cubicBezTo>
                  <a:lnTo>
                    <a:pt x="401" y="172"/>
                  </a:lnTo>
                  <a:cubicBezTo>
                    <a:pt x="507" y="172"/>
                    <a:pt x="640" y="145"/>
                    <a:pt x="747" y="92"/>
                  </a:cubicBezTo>
                  <a:cubicBezTo>
                    <a:pt x="774" y="65"/>
                    <a:pt x="774" y="65"/>
                    <a:pt x="774" y="39"/>
                  </a:cubicBezTo>
                  <a:cubicBezTo>
                    <a:pt x="747" y="12"/>
                    <a:pt x="720" y="12"/>
                    <a:pt x="720" y="12"/>
                  </a:cubicBezTo>
                  <a:cubicBezTo>
                    <a:pt x="614" y="65"/>
                    <a:pt x="481" y="65"/>
                    <a:pt x="374" y="65"/>
                  </a:cubicBezTo>
                  <a:cubicBezTo>
                    <a:pt x="267" y="65"/>
                    <a:pt x="161" y="39"/>
                    <a:pt x="81" y="12"/>
                  </a:cubicBezTo>
                  <a:cubicBezTo>
                    <a:pt x="72" y="3"/>
                    <a:pt x="63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8079604" y="3002415"/>
              <a:ext cx="124577" cy="26602"/>
            </a:xfrm>
            <a:custGeom>
              <a:avLst/>
              <a:gdLst/>
              <a:ahLst/>
              <a:cxnLst/>
              <a:rect l="l" t="t" r="r" b="b"/>
              <a:pathLst>
                <a:path w="1536" h="328" extrusionOk="0">
                  <a:moveTo>
                    <a:pt x="1482" y="1"/>
                  </a:moveTo>
                  <a:cubicBezTo>
                    <a:pt x="1476" y="1"/>
                    <a:pt x="1471" y="3"/>
                    <a:pt x="1466" y="8"/>
                  </a:cubicBezTo>
                  <a:cubicBezTo>
                    <a:pt x="1279" y="141"/>
                    <a:pt x="1039" y="221"/>
                    <a:pt x="826" y="221"/>
                  </a:cubicBezTo>
                  <a:cubicBezTo>
                    <a:pt x="792" y="225"/>
                    <a:pt x="757" y="226"/>
                    <a:pt x="723" y="226"/>
                  </a:cubicBezTo>
                  <a:cubicBezTo>
                    <a:pt x="492" y="226"/>
                    <a:pt x="266" y="151"/>
                    <a:pt x="80" y="35"/>
                  </a:cubicBezTo>
                  <a:cubicBezTo>
                    <a:pt x="67" y="21"/>
                    <a:pt x="54" y="15"/>
                    <a:pt x="44" y="15"/>
                  </a:cubicBezTo>
                  <a:cubicBezTo>
                    <a:pt x="34" y="15"/>
                    <a:pt x="27" y="21"/>
                    <a:pt x="27" y="35"/>
                  </a:cubicBezTo>
                  <a:cubicBezTo>
                    <a:pt x="0" y="35"/>
                    <a:pt x="0" y="61"/>
                    <a:pt x="27" y="88"/>
                  </a:cubicBezTo>
                  <a:cubicBezTo>
                    <a:pt x="240" y="221"/>
                    <a:pt x="480" y="301"/>
                    <a:pt x="746" y="301"/>
                  </a:cubicBezTo>
                  <a:lnTo>
                    <a:pt x="826" y="328"/>
                  </a:lnTo>
                  <a:cubicBezTo>
                    <a:pt x="1066" y="301"/>
                    <a:pt x="1306" y="221"/>
                    <a:pt x="1492" y="88"/>
                  </a:cubicBezTo>
                  <a:cubicBezTo>
                    <a:pt x="1536" y="44"/>
                    <a:pt x="1508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8103367" y="3011661"/>
              <a:ext cx="75671" cy="17356"/>
            </a:xfrm>
            <a:custGeom>
              <a:avLst/>
              <a:gdLst/>
              <a:ahLst/>
              <a:cxnLst/>
              <a:rect l="l" t="t" r="r" b="b"/>
              <a:pathLst>
                <a:path w="933" h="214" extrusionOk="0">
                  <a:moveTo>
                    <a:pt x="453" y="1"/>
                  </a:moveTo>
                  <a:cubicBezTo>
                    <a:pt x="293" y="1"/>
                    <a:pt x="134" y="27"/>
                    <a:pt x="0" y="80"/>
                  </a:cubicBezTo>
                  <a:cubicBezTo>
                    <a:pt x="134" y="160"/>
                    <a:pt x="293" y="214"/>
                    <a:pt x="453" y="214"/>
                  </a:cubicBezTo>
                  <a:cubicBezTo>
                    <a:pt x="613" y="214"/>
                    <a:pt x="773" y="160"/>
                    <a:pt x="933" y="80"/>
                  </a:cubicBezTo>
                  <a:cubicBezTo>
                    <a:pt x="773" y="27"/>
                    <a:pt x="613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8099069" y="2994385"/>
              <a:ext cx="84349" cy="27819"/>
            </a:xfrm>
            <a:custGeom>
              <a:avLst/>
              <a:gdLst/>
              <a:ahLst/>
              <a:cxnLst/>
              <a:rect l="l" t="t" r="r" b="b"/>
              <a:pathLst>
                <a:path w="1040" h="343" extrusionOk="0">
                  <a:moveTo>
                    <a:pt x="506" y="0"/>
                  </a:moveTo>
                  <a:cubicBezTo>
                    <a:pt x="426" y="0"/>
                    <a:pt x="346" y="0"/>
                    <a:pt x="267" y="54"/>
                  </a:cubicBezTo>
                  <a:cubicBezTo>
                    <a:pt x="160" y="80"/>
                    <a:pt x="53" y="160"/>
                    <a:pt x="0" y="293"/>
                  </a:cubicBezTo>
                  <a:cubicBezTo>
                    <a:pt x="0" y="293"/>
                    <a:pt x="27" y="320"/>
                    <a:pt x="80" y="320"/>
                  </a:cubicBezTo>
                  <a:cubicBezTo>
                    <a:pt x="112" y="336"/>
                    <a:pt x="142" y="342"/>
                    <a:pt x="171" y="342"/>
                  </a:cubicBezTo>
                  <a:cubicBezTo>
                    <a:pt x="286" y="342"/>
                    <a:pt x="384" y="240"/>
                    <a:pt x="533" y="240"/>
                  </a:cubicBezTo>
                  <a:cubicBezTo>
                    <a:pt x="682" y="240"/>
                    <a:pt x="780" y="342"/>
                    <a:pt x="882" y="342"/>
                  </a:cubicBezTo>
                  <a:cubicBezTo>
                    <a:pt x="907" y="342"/>
                    <a:pt x="933" y="336"/>
                    <a:pt x="959" y="320"/>
                  </a:cubicBezTo>
                  <a:cubicBezTo>
                    <a:pt x="986" y="320"/>
                    <a:pt x="1013" y="293"/>
                    <a:pt x="1039" y="293"/>
                  </a:cubicBezTo>
                  <a:cubicBezTo>
                    <a:pt x="986" y="214"/>
                    <a:pt x="959" y="160"/>
                    <a:pt x="906" y="107"/>
                  </a:cubicBezTo>
                  <a:cubicBezTo>
                    <a:pt x="773" y="27"/>
                    <a:pt x="640" y="0"/>
                    <a:pt x="506" y="0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038483" y="2873051"/>
              <a:ext cx="41201" cy="35281"/>
            </a:xfrm>
            <a:custGeom>
              <a:avLst/>
              <a:gdLst/>
              <a:ahLst/>
              <a:cxnLst/>
              <a:rect l="l" t="t" r="r" b="b"/>
              <a:pathLst>
                <a:path w="508" h="435" extrusionOk="0">
                  <a:moveTo>
                    <a:pt x="219" y="0"/>
                  </a:moveTo>
                  <a:cubicBezTo>
                    <a:pt x="86" y="0"/>
                    <a:pt x="1" y="98"/>
                    <a:pt x="1" y="217"/>
                  </a:cubicBezTo>
                  <a:cubicBezTo>
                    <a:pt x="1" y="337"/>
                    <a:pt x="86" y="435"/>
                    <a:pt x="219" y="435"/>
                  </a:cubicBezTo>
                  <a:cubicBezTo>
                    <a:pt x="235" y="435"/>
                    <a:pt x="251" y="433"/>
                    <a:pt x="267" y="431"/>
                  </a:cubicBezTo>
                  <a:cubicBezTo>
                    <a:pt x="281" y="433"/>
                    <a:pt x="295" y="435"/>
                    <a:pt x="308" y="435"/>
                  </a:cubicBezTo>
                  <a:cubicBezTo>
                    <a:pt x="422" y="435"/>
                    <a:pt x="507" y="337"/>
                    <a:pt x="507" y="217"/>
                  </a:cubicBezTo>
                  <a:cubicBezTo>
                    <a:pt x="507" y="98"/>
                    <a:pt x="400" y="0"/>
                    <a:pt x="302" y="0"/>
                  </a:cubicBezTo>
                  <a:cubicBezTo>
                    <a:pt x="290" y="0"/>
                    <a:pt x="279" y="1"/>
                    <a:pt x="267" y="4"/>
                  </a:cubicBezTo>
                  <a:cubicBezTo>
                    <a:pt x="251" y="1"/>
                    <a:pt x="235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8003932" y="2857722"/>
              <a:ext cx="90838" cy="43959"/>
            </a:xfrm>
            <a:custGeom>
              <a:avLst/>
              <a:gdLst/>
              <a:ahLst/>
              <a:cxnLst/>
              <a:rect l="l" t="t" r="r" b="b"/>
              <a:pathLst>
                <a:path w="1120" h="542" extrusionOk="0">
                  <a:moveTo>
                    <a:pt x="623" y="0"/>
                  </a:moveTo>
                  <a:cubicBezTo>
                    <a:pt x="369" y="0"/>
                    <a:pt x="127" y="148"/>
                    <a:pt x="1" y="380"/>
                  </a:cubicBezTo>
                  <a:cubicBezTo>
                    <a:pt x="166" y="269"/>
                    <a:pt x="357" y="210"/>
                    <a:pt x="547" y="210"/>
                  </a:cubicBezTo>
                  <a:cubicBezTo>
                    <a:pt x="632" y="210"/>
                    <a:pt x="718" y="222"/>
                    <a:pt x="800" y="246"/>
                  </a:cubicBezTo>
                  <a:cubicBezTo>
                    <a:pt x="977" y="322"/>
                    <a:pt x="1058" y="542"/>
                    <a:pt x="1089" y="542"/>
                  </a:cubicBezTo>
                  <a:cubicBezTo>
                    <a:pt x="1090" y="542"/>
                    <a:pt x="1092" y="541"/>
                    <a:pt x="1093" y="540"/>
                  </a:cubicBezTo>
                  <a:cubicBezTo>
                    <a:pt x="1120" y="326"/>
                    <a:pt x="1013" y="140"/>
                    <a:pt x="827" y="33"/>
                  </a:cubicBezTo>
                  <a:cubicBezTo>
                    <a:pt x="759" y="11"/>
                    <a:pt x="690" y="0"/>
                    <a:pt x="623" y="0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8001824" y="2871672"/>
              <a:ext cx="95136" cy="32036"/>
            </a:xfrm>
            <a:custGeom>
              <a:avLst/>
              <a:gdLst/>
              <a:ahLst/>
              <a:cxnLst/>
              <a:rect l="l" t="t" r="r" b="b"/>
              <a:pathLst>
                <a:path w="1173" h="395" extrusionOk="0">
                  <a:moveTo>
                    <a:pt x="558" y="0"/>
                  </a:moveTo>
                  <a:cubicBezTo>
                    <a:pt x="363" y="0"/>
                    <a:pt x="166" y="65"/>
                    <a:pt x="0" y="181"/>
                  </a:cubicBezTo>
                  <a:cubicBezTo>
                    <a:pt x="0" y="208"/>
                    <a:pt x="0" y="234"/>
                    <a:pt x="0" y="234"/>
                  </a:cubicBezTo>
                  <a:cubicBezTo>
                    <a:pt x="13" y="248"/>
                    <a:pt x="27" y="254"/>
                    <a:pt x="37" y="254"/>
                  </a:cubicBezTo>
                  <a:cubicBezTo>
                    <a:pt x="47" y="254"/>
                    <a:pt x="53" y="248"/>
                    <a:pt x="53" y="234"/>
                  </a:cubicBezTo>
                  <a:cubicBezTo>
                    <a:pt x="193" y="126"/>
                    <a:pt x="360" y="71"/>
                    <a:pt x="528" y="71"/>
                  </a:cubicBezTo>
                  <a:cubicBezTo>
                    <a:pt x="648" y="71"/>
                    <a:pt x="768" y="99"/>
                    <a:pt x="879" y="154"/>
                  </a:cubicBezTo>
                  <a:cubicBezTo>
                    <a:pt x="959" y="208"/>
                    <a:pt x="1039" y="288"/>
                    <a:pt x="1092" y="368"/>
                  </a:cubicBezTo>
                  <a:cubicBezTo>
                    <a:pt x="1119" y="394"/>
                    <a:pt x="1119" y="394"/>
                    <a:pt x="1146" y="394"/>
                  </a:cubicBezTo>
                  <a:lnTo>
                    <a:pt x="1172" y="394"/>
                  </a:lnTo>
                  <a:cubicBezTo>
                    <a:pt x="1172" y="368"/>
                    <a:pt x="1172" y="341"/>
                    <a:pt x="1172" y="341"/>
                  </a:cubicBezTo>
                  <a:cubicBezTo>
                    <a:pt x="1092" y="234"/>
                    <a:pt x="1013" y="154"/>
                    <a:pt x="906" y="74"/>
                  </a:cubicBezTo>
                  <a:cubicBezTo>
                    <a:pt x="795" y="24"/>
                    <a:pt x="677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8194124" y="2873051"/>
              <a:ext cx="43310" cy="35281"/>
            </a:xfrm>
            <a:custGeom>
              <a:avLst/>
              <a:gdLst/>
              <a:ahLst/>
              <a:cxnLst/>
              <a:rect l="l" t="t" r="r" b="b"/>
              <a:pathLst>
                <a:path w="534" h="435" extrusionOk="0">
                  <a:moveTo>
                    <a:pt x="226" y="0"/>
                  </a:moveTo>
                  <a:cubicBezTo>
                    <a:pt x="112" y="0"/>
                    <a:pt x="24" y="98"/>
                    <a:pt x="0" y="217"/>
                  </a:cubicBezTo>
                  <a:cubicBezTo>
                    <a:pt x="24" y="337"/>
                    <a:pt x="112" y="435"/>
                    <a:pt x="226" y="435"/>
                  </a:cubicBezTo>
                  <a:cubicBezTo>
                    <a:pt x="239" y="435"/>
                    <a:pt x="253" y="433"/>
                    <a:pt x="267" y="431"/>
                  </a:cubicBezTo>
                  <a:cubicBezTo>
                    <a:pt x="281" y="433"/>
                    <a:pt x="295" y="435"/>
                    <a:pt x="309" y="435"/>
                  </a:cubicBezTo>
                  <a:cubicBezTo>
                    <a:pt x="427" y="435"/>
                    <a:pt x="533" y="337"/>
                    <a:pt x="533" y="217"/>
                  </a:cubicBezTo>
                  <a:cubicBezTo>
                    <a:pt x="533" y="98"/>
                    <a:pt x="427" y="0"/>
                    <a:pt x="309" y="0"/>
                  </a:cubicBezTo>
                  <a:cubicBezTo>
                    <a:pt x="295" y="0"/>
                    <a:pt x="281" y="1"/>
                    <a:pt x="267" y="4"/>
                  </a:cubicBezTo>
                  <a:cubicBezTo>
                    <a:pt x="253" y="1"/>
                    <a:pt x="239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8181147" y="2857722"/>
              <a:ext cx="88729" cy="43959"/>
            </a:xfrm>
            <a:custGeom>
              <a:avLst/>
              <a:gdLst/>
              <a:ahLst/>
              <a:cxnLst/>
              <a:rect l="l" t="t" r="r" b="b"/>
              <a:pathLst>
                <a:path w="1094" h="542" extrusionOk="0">
                  <a:moveTo>
                    <a:pt x="498" y="0"/>
                  </a:moveTo>
                  <a:cubicBezTo>
                    <a:pt x="430" y="0"/>
                    <a:pt x="361" y="11"/>
                    <a:pt x="294" y="33"/>
                  </a:cubicBezTo>
                  <a:cubicBezTo>
                    <a:pt x="107" y="140"/>
                    <a:pt x="1" y="326"/>
                    <a:pt x="1" y="540"/>
                  </a:cubicBezTo>
                  <a:cubicBezTo>
                    <a:pt x="2" y="541"/>
                    <a:pt x="4" y="542"/>
                    <a:pt x="5" y="542"/>
                  </a:cubicBezTo>
                  <a:cubicBezTo>
                    <a:pt x="36" y="542"/>
                    <a:pt x="118" y="322"/>
                    <a:pt x="320" y="246"/>
                  </a:cubicBezTo>
                  <a:cubicBezTo>
                    <a:pt x="403" y="222"/>
                    <a:pt x="488" y="210"/>
                    <a:pt x="572" y="210"/>
                  </a:cubicBezTo>
                  <a:cubicBezTo>
                    <a:pt x="761" y="210"/>
                    <a:pt x="946" y="269"/>
                    <a:pt x="1093" y="380"/>
                  </a:cubicBezTo>
                  <a:cubicBezTo>
                    <a:pt x="988" y="148"/>
                    <a:pt x="750" y="0"/>
                    <a:pt x="498" y="0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8176849" y="2871104"/>
              <a:ext cx="97326" cy="32604"/>
            </a:xfrm>
            <a:custGeom>
              <a:avLst/>
              <a:gdLst/>
              <a:ahLst/>
              <a:cxnLst/>
              <a:rect l="l" t="t" r="r" b="b"/>
              <a:pathLst>
                <a:path w="1200" h="402" extrusionOk="0">
                  <a:moveTo>
                    <a:pt x="646" y="0"/>
                  </a:moveTo>
                  <a:cubicBezTo>
                    <a:pt x="516" y="0"/>
                    <a:pt x="385" y="28"/>
                    <a:pt x="267" y="81"/>
                  </a:cubicBezTo>
                  <a:cubicBezTo>
                    <a:pt x="160" y="135"/>
                    <a:pt x="80" y="241"/>
                    <a:pt x="27" y="348"/>
                  </a:cubicBezTo>
                  <a:cubicBezTo>
                    <a:pt x="0" y="348"/>
                    <a:pt x="0" y="375"/>
                    <a:pt x="27" y="401"/>
                  </a:cubicBezTo>
                  <a:lnTo>
                    <a:pt x="54" y="401"/>
                  </a:lnTo>
                  <a:cubicBezTo>
                    <a:pt x="54" y="401"/>
                    <a:pt x="80" y="401"/>
                    <a:pt x="80" y="375"/>
                  </a:cubicBezTo>
                  <a:cubicBezTo>
                    <a:pt x="134" y="295"/>
                    <a:pt x="213" y="215"/>
                    <a:pt x="320" y="161"/>
                  </a:cubicBezTo>
                  <a:cubicBezTo>
                    <a:pt x="431" y="106"/>
                    <a:pt x="547" y="78"/>
                    <a:pt x="661" y="78"/>
                  </a:cubicBezTo>
                  <a:cubicBezTo>
                    <a:pt x="822" y="78"/>
                    <a:pt x="980" y="133"/>
                    <a:pt x="1119" y="241"/>
                  </a:cubicBezTo>
                  <a:cubicBezTo>
                    <a:pt x="1133" y="255"/>
                    <a:pt x="1139" y="261"/>
                    <a:pt x="1146" y="261"/>
                  </a:cubicBezTo>
                  <a:cubicBezTo>
                    <a:pt x="1153" y="261"/>
                    <a:pt x="1159" y="255"/>
                    <a:pt x="1173" y="241"/>
                  </a:cubicBezTo>
                  <a:cubicBezTo>
                    <a:pt x="1199" y="241"/>
                    <a:pt x="1199" y="215"/>
                    <a:pt x="1173" y="188"/>
                  </a:cubicBezTo>
                  <a:cubicBezTo>
                    <a:pt x="1030" y="61"/>
                    <a:pt x="839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8174659" y="2819359"/>
              <a:ext cx="108113" cy="28143"/>
            </a:xfrm>
            <a:custGeom>
              <a:avLst/>
              <a:gdLst/>
              <a:ahLst/>
              <a:cxnLst/>
              <a:rect l="l" t="t" r="r" b="b"/>
              <a:pathLst>
                <a:path w="1333" h="347" extrusionOk="0">
                  <a:moveTo>
                    <a:pt x="107" y="0"/>
                  </a:moveTo>
                  <a:cubicBezTo>
                    <a:pt x="54" y="80"/>
                    <a:pt x="27" y="160"/>
                    <a:pt x="1" y="240"/>
                  </a:cubicBezTo>
                  <a:cubicBezTo>
                    <a:pt x="1" y="266"/>
                    <a:pt x="1" y="293"/>
                    <a:pt x="1" y="346"/>
                  </a:cubicBezTo>
                  <a:cubicBezTo>
                    <a:pt x="214" y="293"/>
                    <a:pt x="400" y="240"/>
                    <a:pt x="614" y="213"/>
                  </a:cubicBezTo>
                  <a:cubicBezTo>
                    <a:pt x="684" y="205"/>
                    <a:pt x="754" y="202"/>
                    <a:pt x="824" y="202"/>
                  </a:cubicBezTo>
                  <a:cubicBezTo>
                    <a:pt x="994" y="202"/>
                    <a:pt x="1163" y="221"/>
                    <a:pt x="1333" y="240"/>
                  </a:cubicBezTo>
                  <a:cubicBezTo>
                    <a:pt x="1226" y="160"/>
                    <a:pt x="1120" y="80"/>
                    <a:pt x="1013" y="53"/>
                  </a:cubicBezTo>
                  <a:cubicBezTo>
                    <a:pt x="880" y="0"/>
                    <a:pt x="720" y="0"/>
                    <a:pt x="587" y="0"/>
                  </a:cubicBez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8170360" y="2819359"/>
              <a:ext cx="8678" cy="28143"/>
            </a:xfrm>
            <a:custGeom>
              <a:avLst/>
              <a:gdLst/>
              <a:ahLst/>
              <a:cxnLst/>
              <a:rect l="l" t="t" r="r" b="b"/>
              <a:pathLst>
                <a:path w="107" h="347" extrusionOk="0">
                  <a:moveTo>
                    <a:pt x="54" y="0"/>
                  </a:moveTo>
                  <a:cubicBezTo>
                    <a:pt x="27" y="53"/>
                    <a:pt x="27" y="107"/>
                    <a:pt x="0" y="133"/>
                  </a:cubicBezTo>
                  <a:cubicBezTo>
                    <a:pt x="0" y="213"/>
                    <a:pt x="0" y="266"/>
                    <a:pt x="0" y="346"/>
                  </a:cubicBezTo>
                  <a:cubicBezTo>
                    <a:pt x="0" y="346"/>
                    <a:pt x="54" y="240"/>
                    <a:pt x="54" y="187"/>
                  </a:cubicBezTo>
                  <a:cubicBezTo>
                    <a:pt x="54" y="133"/>
                    <a:pt x="80" y="80"/>
                    <a:pt x="107" y="2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8003932" y="2819359"/>
              <a:ext cx="106004" cy="28143"/>
            </a:xfrm>
            <a:custGeom>
              <a:avLst/>
              <a:gdLst/>
              <a:ahLst/>
              <a:cxnLst/>
              <a:rect l="l" t="t" r="r" b="b"/>
              <a:pathLst>
                <a:path w="1307" h="347" extrusionOk="0">
                  <a:moveTo>
                    <a:pt x="720" y="0"/>
                  </a:moveTo>
                  <a:cubicBezTo>
                    <a:pt x="587" y="0"/>
                    <a:pt x="427" y="0"/>
                    <a:pt x="294" y="53"/>
                  </a:cubicBezTo>
                  <a:cubicBezTo>
                    <a:pt x="187" y="80"/>
                    <a:pt x="81" y="160"/>
                    <a:pt x="1" y="240"/>
                  </a:cubicBezTo>
                  <a:cubicBezTo>
                    <a:pt x="151" y="221"/>
                    <a:pt x="315" y="202"/>
                    <a:pt x="483" y="202"/>
                  </a:cubicBezTo>
                  <a:cubicBezTo>
                    <a:pt x="553" y="202"/>
                    <a:pt x="623" y="205"/>
                    <a:pt x="693" y="213"/>
                  </a:cubicBezTo>
                  <a:cubicBezTo>
                    <a:pt x="907" y="240"/>
                    <a:pt x="1093" y="293"/>
                    <a:pt x="1306" y="346"/>
                  </a:cubicBezTo>
                  <a:cubicBezTo>
                    <a:pt x="1306" y="293"/>
                    <a:pt x="1306" y="266"/>
                    <a:pt x="1306" y="240"/>
                  </a:cubicBezTo>
                  <a:cubicBezTo>
                    <a:pt x="1280" y="160"/>
                    <a:pt x="1253" y="80"/>
                    <a:pt x="1200" y="0"/>
                  </a:cubicBez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8105557" y="2819359"/>
              <a:ext cx="10868" cy="28143"/>
            </a:xfrm>
            <a:custGeom>
              <a:avLst/>
              <a:gdLst/>
              <a:ahLst/>
              <a:cxnLst/>
              <a:rect l="l" t="t" r="r" b="b"/>
              <a:pathLst>
                <a:path w="134" h="347" extrusionOk="0">
                  <a:moveTo>
                    <a:pt x="0" y="0"/>
                  </a:moveTo>
                  <a:cubicBezTo>
                    <a:pt x="0" y="0"/>
                    <a:pt x="0" y="27"/>
                    <a:pt x="27" y="27"/>
                  </a:cubicBezTo>
                  <a:cubicBezTo>
                    <a:pt x="27" y="80"/>
                    <a:pt x="53" y="133"/>
                    <a:pt x="53" y="187"/>
                  </a:cubicBezTo>
                  <a:cubicBezTo>
                    <a:pt x="53" y="240"/>
                    <a:pt x="80" y="293"/>
                    <a:pt x="107" y="346"/>
                  </a:cubicBezTo>
                  <a:cubicBezTo>
                    <a:pt x="133" y="293"/>
                    <a:pt x="133" y="213"/>
                    <a:pt x="107" y="133"/>
                  </a:cubicBezTo>
                  <a:cubicBezTo>
                    <a:pt x="80" y="107"/>
                    <a:pt x="80" y="53"/>
                    <a:pt x="53" y="0"/>
                  </a:cubicBez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8118453" y="3031126"/>
              <a:ext cx="49798" cy="13058"/>
            </a:xfrm>
            <a:custGeom>
              <a:avLst/>
              <a:gdLst/>
              <a:ahLst/>
              <a:cxnLst/>
              <a:rect l="l" t="t" r="r" b="b"/>
              <a:pathLst>
                <a:path w="614" h="161" extrusionOk="0">
                  <a:moveTo>
                    <a:pt x="267" y="0"/>
                  </a:moveTo>
                  <a:cubicBezTo>
                    <a:pt x="1" y="27"/>
                    <a:pt x="1" y="0"/>
                    <a:pt x="1" y="54"/>
                  </a:cubicBezTo>
                  <a:cubicBezTo>
                    <a:pt x="1" y="80"/>
                    <a:pt x="81" y="160"/>
                    <a:pt x="267" y="160"/>
                  </a:cubicBezTo>
                  <a:cubicBezTo>
                    <a:pt x="454" y="160"/>
                    <a:pt x="614" y="54"/>
                    <a:pt x="614" y="27"/>
                  </a:cubicBezTo>
                  <a:cubicBezTo>
                    <a:pt x="614" y="27"/>
                    <a:pt x="507" y="27"/>
                    <a:pt x="267" y="0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7755426" y="3216940"/>
              <a:ext cx="775932" cy="324258"/>
            </a:xfrm>
            <a:custGeom>
              <a:avLst/>
              <a:gdLst/>
              <a:ahLst/>
              <a:cxnLst/>
              <a:rect l="l" t="t" r="r" b="b"/>
              <a:pathLst>
                <a:path w="9567" h="3998" extrusionOk="0">
                  <a:moveTo>
                    <a:pt x="6475" y="1"/>
                  </a:moveTo>
                  <a:cubicBezTo>
                    <a:pt x="6342" y="374"/>
                    <a:pt x="6076" y="720"/>
                    <a:pt x="5729" y="933"/>
                  </a:cubicBezTo>
                  <a:cubicBezTo>
                    <a:pt x="5676" y="987"/>
                    <a:pt x="5596" y="1040"/>
                    <a:pt x="5516" y="1067"/>
                  </a:cubicBezTo>
                  <a:cubicBezTo>
                    <a:pt x="5284" y="1183"/>
                    <a:pt x="5012" y="1258"/>
                    <a:pt x="4752" y="1258"/>
                  </a:cubicBezTo>
                  <a:cubicBezTo>
                    <a:pt x="4713" y="1258"/>
                    <a:pt x="4675" y="1257"/>
                    <a:pt x="4637" y="1253"/>
                  </a:cubicBezTo>
                  <a:cubicBezTo>
                    <a:pt x="4424" y="1253"/>
                    <a:pt x="4184" y="1173"/>
                    <a:pt x="3971" y="1067"/>
                  </a:cubicBezTo>
                  <a:cubicBezTo>
                    <a:pt x="3891" y="1040"/>
                    <a:pt x="3811" y="987"/>
                    <a:pt x="3731" y="933"/>
                  </a:cubicBezTo>
                  <a:cubicBezTo>
                    <a:pt x="3411" y="720"/>
                    <a:pt x="3145" y="401"/>
                    <a:pt x="3011" y="27"/>
                  </a:cubicBezTo>
                  <a:cubicBezTo>
                    <a:pt x="2825" y="81"/>
                    <a:pt x="2532" y="187"/>
                    <a:pt x="2159" y="294"/>
                  </a:cubicBezTo>
                  <a:cubicBezTo>
                    <a:pt x="1759" y="347"/>
                    <a:pt x="1386" y="480"/>
                    <a:pt x="1013" y="614"/>
                  </a:cubicBezTo>
                  <a:cubicBezTo>
                    <a:pt x="746" y="774"/>
                    <a:pt x="480" y="987"/>
                    <a:pt x="293" y="1227"/>
                  </a:cubicBezTo>
                  <a:cubicBezTo>
                    <a:pt x="160" y="1386"/>
                    <a:pt x="80" y="1546"/>
                    <a:pt x="0" y="1733"/>
                  </a:cubicBezTo>
                  <a:lnTo>
                    <a:pt x="107" y="1866"/>
                  </a:lnTo>
                  <a:lnTo>
                    <a:pt x="267" y="2053"/>
                  </a:lnTo>
                  <a:cubicBezTo>
                    <a:pt x="293" y="2079"/>
                    <a:pt x="293" y="2079"/>
                    <a:pt x="320" y="2106"/>
                  </a:cubicBezTo>
                  <a:cubicBezTo>
                    <a:pt x="1386" y="3252"/>
                    <a:pt x="2851" y="3918"/>
                    <a:pt x="4397" y="3998"/>
                  </a:cubicBezTo>
                  <a:lnTo>
                    <a:pt x="4717" y="3998"/>
                  </a:lnTo>
                  <a:cubicBezTo>
                    <a:pt x="4930" y="3998"/>
                    <a:pt x="5170" y="3971"/>
                    <a:pt x="5409" y="3944"/>
                  </a:cubicBezTo>
                  <a:cubicBezTo>
                    <a:pt x="6795" y="3785"/>
                    <a:pt x="8074" y="3172"/>
                    <a:pt x="9033" y="2159"/>
                  </a:cubicBezTo>
                  <a:cubicBezTo>
                    <a:pt x="9167" y="2026"/>
                    <a:pt x="9273" y="1893"/>
                    <a:pt x="9380" y="1759"/>
                  </a:cubicBezTo>
                  <a:cubicBezTo>
                    <a:pt x="9380" y="1733"/>
                    <a:pt x="9406" y="1706"/>
                    <a:pt x="9433" y="1680"/>
                  </a:cubicBezTo>
                  <a:cubicBezTo>
                    <a:pt x="9486" y="1626"/>
                    <a:pt x="9513" y="1573"/>
                    <a:pt x="9566" y="1493"/>
                  </a:cubicBezTo>
                  <a:cubicBezTo>
                    <a:pt x="9460" y="1173"/>
                    <a:pt x="9246" y="880"/>
                    <a:pt x="8953" y="694"/>
                  </a:cubicBezTo>
                  <a:cubicBezTo>
                    <a:pt x="8527" y="427"/>
                    <a:pt x="8287" y="560"/>
                    <a:pt x="7621" y="427"/>
                  </a:cubicBezTo>
                  <a:cubicBezTo>
                    <a:pt x="7221" y="347"/>
                    <a:pt x="6848" y="187"/>
                    <a:pt x="6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8021208" y="2657228"/>
              <a:ext cx="289707" cy="112493"/>
            </a:xfrm>
            <a:custGeom>
              <a:avLst/>
              <a:gdLst/>
              <a:ahLst/>
              <a:cxnLst/>
              <a:rect l="l" t="t" r="r" b="b"/>
              <a:pathLst>
                <a:path w="3572" h="1387" extrusionOk="0">
                  <a:moveTo>
                    <a:pt x="1786" y="1"/>
                  </a:moveTo>
                  <a:cubicBezTo>
                    <a:pt x="800" y="1"/>
                    <a:pt x="1" y="294"/>
                    <a:pt x="1" y="693"/>
                  </a:cubicBezTo>
                  <a:cubicBezTo>
                    <a:pt x="1" y="1066"/>
                    <a:pt x="800" y="1386"/>
                    <a:pt x="1786" y="1386"/>
                  </a:cubicBezTo>
                  <a:cubicBezTo>
                    <a:pt x="2772" y="1386"/>
                    <a:pt x="3571" y="1066"/>
                    <a:pt x="3571" y="693"/>
                  </a:cubicBezTo>
                  <a:cubicBezTo>
                    <a:pt x="3571" y="294"/>
                    <a:pt x="2772" y="1"/>
                    <a:pt x="1786" y="1"/>
                  </a:cubicBez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7949916" y="2690887"/>
              <a:ext cx="138365" cy="163183"/>
            </a:xfrm>
            <a:custGeom>
              <a:avLst/>
              <a:gdLst/>
              <a:ahLst/>
              <a:cxnLst/>
              <a:rect l="l" t="t" r="r" b="b"/>
              <a:pathLst>
                <a:path w="1706" h="2012" extrusionOk="0">
                  <a:moveTo>
                    <a:pt x="1530" y="0"/>
                  </a:moveTo>
                  <a:cubicBezTo>
                    <a:pt x="1185" y="0"/>
                    <a:pt x="837" y="131"/>
                    <a:pt x="587" y="358"/>
                  </a:cubicBezTo>
                  <a:cubicBezTo>
                    <a:pt x="134" y="785"/>
                    <a:pt x="1" y="1611"/>
                    <a:pt x="320" y="1904"/>
                  </a:cubicBezTo>
                  <a:cubicBezTo>
                    <a:pt x="374" y="1957"/>
                    <a:pt x="453" y="1984"/>
                    <a:pt x="507" y="2010"/>
                  </a:cubicBezTo>
                  <a:cubicBezTo>
                    <a:pt x="516" y="2011"/>
                    <a:pt x="525" y="2012"/>
                    <a:pt x="535" y="2012"/>
                  </a:cubicBezTo>
                  <a:cubicBezTo>
                    <a:pt x="1059" y="2012"/>
                    <a:pt x="1600" y="569"/>
                    <a:pt x="1653" y="438"/>
                  </a:cubicBezTo>
                  <a:lnTo>
                    <a:pt x="1706" y="12"/>
                  </a:lnTo>
                  <a:cubicBezTo>
                    <a:pt x="1648" y="4"/>
                    <a:pt x="1589" y="0"/>
                    <a:pt x="1530" y="0"/>
                  </a:cubicBez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8267605" y="2719923"/>
              <a:ext cx="64884" cy="157830"/>
            </a:xfrm>
            <a:custGeom>
              <a:avLst/>
              <a:gdLst/>
              <a:ahLst/>
              <a:cxnLst/>
              <a:rect l="l" t="t" r="r" b="b"/>
              <a:pathLst>
                <a:path w="800" h="1946" extrusionOk="0">
                  <a:moveTo>
                    <a:pt x="294" y="0"/>
                  </a:moveTo>
                  <a:lnTo>
                    <a:pt x="0" y="400"/>
                  </a:lnTo>
                  <a:cubicBezTo>
                    <a:pt x="187" y="1679"/>
                    <a:pt x="347" y="1945"/>
                    <a:pt x="480" y="1945"/>
                  </a:cubicBezTo>
                  <a:cubicBezTo>
                    <a:pt x="587" y="1945"/>
                    <a:pt x="747" y="1572"/>
                    <a:pt x="773" y="1279"/>
                  </a:cubicBezTo>
                  <a:cubicBezTo>
                    <a:pt x="800" y="800"/>
                    <a:pt x="640" y="320"/>
                    <a:pt x="294" y="0"/>
                  </a:cubicBezTo>
                  <a:close/>
                </a:path>
              </a:pathLst>
            </a:custGeom>
            <a:solidFill>
              <a:srgbClr val="210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7887222" y="2816114"/>
              <a:ext cx="108194" cy="189137"/>
            </a:xfrm>
            <a:custGeom>
              <a:avLst/>
              <a:gdLst/>
              <a:ahLst/>
              <a:cxnLst/>
              <a:rect l="l" t="t" r="r" b="b"/>
              <a:pathLst>
                <a:path w="1334" h="2332" extrusionOk="0">
                  <a:moveTo>
                    <a:pt x="667" y="0"/>
                  </a:moveTo>
                  <a:cubicBezTo>
                    <a:pt x="334" y="0"/>
                    <a:pt x="1" y="227"/>
                    <a:pt x="1" y="680"/>
                  </a:cubicBezTo>
                  <a:lnTo>
                    <a:pt x="1" y="1665"/>
                  </a:lnTo>
                  <a:cubicBezTo>
                    <a:pt x="1" y="2038"/>
                    <a:pt x="294" y="2332"/>
                    <a:pt x="667" y="2332"/>
                  </a:cubicBezTo>
                  <a:cubicBezTo>
                    <a:pt x="1040" y="2332"/>
                    <a:pt x="1333" y="2038"/>
                    <a:pt x="1333" y="1665"/>
                  </a:cubicBezTo>
                  <a:lnTo>
                    <a:pt x="1333" y="680"/>
                  </a:lnTo>
                  <a:cubicBezTo>
                    <a:pt x="1333" y="227"/>
                    <a:pt x="1000" y="0"/>
                    <a:pt x="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8289179" y="2822603"/>
              <a:ext cx="108194" cy="189137"/>
            </a:xfrm>
            <a:custGeom>
              <a:avLst/>
              <a:gdLst/>
              <a:ahLst/>
              <a:cxnLst/>
              <a:rect l="l" t="t" r="r" b="b"/>
              <a:pathLst>
                <a:path w="1334" h="2332" extrusionOk="0">
                  <a:moveTo>
                    <a:pt x="667" y="0"/>
                  </a:moveTo>
                  <a:cubicBezTo>
                    <a:pt x="334" y="0"/>
                    <a:pt x="1" y="226"/>
                    <a:pt x="1" y="679"/>
                  </a:cubicBezTo>
                  <a:lnTo>
                    <a:pt x="1" y="1665"/>
                  </a:lnTo>
                  <a:cubicBezTo>
                    <a:pt x="1" y="2038"/>
                    <a:pt x="321" y="2332"/>
                    <a:pt x="667" y="2332"/>
                  </a:cubicBezTo>
                  <a:cubicBezTo>
                    <a:pt x="1040" y="2332"/>
                    <a:pt x="1333" y="2038"/>
                    <a:pt x="1333" y="1665"/>
                  </a:cubicBezTo>
                  <a:lnTo>
                    <a:pt x="1333" y="679"/>
                  </a:lnTo>
                  <a:cubicBezTo>
                    <a:pt x="1333" y="226"/>
                    <a:pt x="1000" y="0"/>
                    <a:pt x="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7928343" y="2627543"/>
              <a:ext cx="436588" cy="243721"/>
            </a:xfrm>
            <a:custGeom>
              <a:avLst/>
              <a:gdLst/>
              <a:ahLst/>
              <a:cxnLst/>
              <a:rect l="l" t="t" r="r" b="b"/>
              <a:pathLst>
                <a:path w="5383" h="3005" extrusionOk="0">
                  <a:moveTo>
                    <a:pt x="2676" y="1"/>
                  </a:moveTo>
                  <a:cubicBezTo>
                    <a:pt x="2432" y="1"/>
                    <a:pt x="2186" y="34"/>
                    <a:pt x="1945" y="100"/>
                  </a:cubicBezTo>
                  <a:cubicBezTo>
                    <a:pt x="1466" y="233"/>
                    <a:pt x="1013" y="500"/>
                    <a:pt x="693" y="873"/>
                  </a:cubicBezTo>
                  <a:cubicBezTo>
                    <a:pt x="213" y="1459"/>
                    <a:pt x="0" y="2232"/>
                    <a:pt x="133" y="3005"/>
                  </a:cubicBezTo>
                  <a:lnTo>
                    <a:pt x="293" y="2978"/>
                  </a:lnTo>
                  <a:cubicBezTo>
                    <a:pt x="160" y="2258"/>
                    <a:pt x="373" y="1539"/>
                    <a:pt x="826" y="979"/>
                  </a:cubicBezTo>
                  <a:cubicBezTo>
                    <a:pt x="1119" y="633"/>
                    <a:pt x="1546" y="393"/>
                    <a:pt x="1998" y="287"/>
                  </a:cubicBezTo>
                  <a:cubicBezTo>
                    <a:pt x="2238" y="216"/>
                    <a:pt x="2484" y="180"/>
                    <a:pt x="2728" y="180"/>
                  </a:cubicBezTo>
                  <a:cubicBezTo>
                    <a:pt x="3215" y="180"/>
                    <a:pt x="3695" y="322"/>
                    <a:pt x="4104" y="606"/>
                  </a:cubicBezTo>
                  <a:cubicBezTo>
                    <a:pt x="4823" y="1139"/>
                    <a:pt x="5196" y="2045"/>
                    <a:pt x="5063" y="2951"/>
                  </a:cubicBezTo>
                  <a:lnTo>
                    <a:pt x="5223" y="2951"/>
                  </a:lnTo>
                  <a:cubicBezTo>
                    <a:pt x="5383" y="1992"/>
                    <a:pt x="4983" y="1059"/>
                    <a:pt x="4210" y="473"/>
                  </a:cubicBezTo>
                  <a:cubicBezTo>
                    <a:pt x="3751" y="161"/>
                    <a:pt x="3217" y="1"/>
                    <a:pt x="2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7939130" y="2972730"/>
              <a:ext cx="214036" cy="134067"/>
            </a:xfrm>
            <a:custGeom>
              <a:avLst/>
              <a:gdLst/>
              <a:ahLst/>
              <a:cxnLst/>
              <a:rect l="l" t="t" r="r" b="b"/>
              <a:pathLst>
                <a:path w="2639" h="1653" extrusionOk="0">
                  <a:moveTo>
                    <a:pt x="0" y="1"/>
                  </a:moveTo>
                  <a:cubicBezTo>
                    <a:pt x="80" y="587"/>
                    <a:pt x="427" y="1120"/>
                    <a:pt x="933" y="1413"/>
                  </a:cubicBezTo>
                  <a:cubicBezTo>
                    <a:pt x="1199" y="1573"/>
                    <a:pt x="1492" y="1653"/>
                    <a:pt x="1786" y="1653"/>
                  </a:cubicBezTo>
                  <a:cubicBezTo>
                    <a:pt x="2079" y="1653"/>
                    <a:pt x="2372" y="1573"/>
                    <a:pt x="2638" y="1466"/>
                  </a:cubicBezTo>
                  <a:lnTo>
                    <a:pt x="2558" y="1307"/>
                  </a:lnTo>
                  <a:cubicBezTo>
                    <a:pt x="2313" y="1410"/>
                    <a:pt x="2054" y="1463"/>
                    <a:pt x="1799" y="1463"/>
                  </a:cubicBezTo>
                  <a:cubicBezTo>
                    <a:pt x="1528" y="1463"/>
                    <a:pt x="1260" y="1403"/>
                    <a:pt x="1013" y="1280"/>
                  </a:cubicBezTo>
                  <a:cubicBezTo>
                    <a:pt x="533" y="987"/>
                    <a:pt x="240" y="507"/>
                    <a:pt x="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8099069" y="3074356"/>
              <a:ext cx="82159" cy="32442"/>
            </a:xfrm>
            <a:custGeom>
              <a:avLst/>
              <a:gdLst/>
              <a:ahLst/>
              <a:cxnLst/>
              <a:rect l="l" t="t" r="r" b="b"/>
              <a:pathLst>
                <a:path w="1013" h="400" extrusionOk="0">
                  <a:moveTo>
                    <a:pt x="506" y="0"/>
                  </a:moveTo>
                  <a:cubicBezTo>
                    <a:pt x="240" y="0"/>
                    <a:pt x="0" y="107"/>
                    <a:pt x="0" y="213"/>
                  </a:cubicBezTo>
                  <a:cubicBezTo>
                    <a:pt x="0" y="320"/>
                    <a:pt x="240" y="400"/>
                    <a:pt x="506" y="400"/>
                  </a:cubicBezTo>
                  <a:cubicBezTo>
                    <a:pt x="799" y="400"/>
                    <a:pt x="1013" y="320"/>
                    <a:pt x="1013" y="213"/>
                  </a:cubicBezTo>
                  <a:cubicBezTo>
                    <a:pt x="1013" y="107"/>
                    <a:pt x="799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4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365" name="Google Shape;365;p24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cxnSp>
        <p:nvCxnSpPr>
          <p:cNvPr id="368" name="Google Shape;368;p24"/>
          <p:cNvCxnSpPr/>
          <p:nvPr/>
        </p:nvCxnSpPr>
        <p:spPr>
          <a:xfrm>
            <a:off x="428250" y="351050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8D94B7-4B49-C50C-8153-0B1AFA5C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grpSp>
        <p:nvGrpSpPr>
          <p:cNvPr id="4" name="Google Shape;777;p43">
            <a:extLst>
              <a:ext uri="{FF2B5EF4-FFF2-40B4-BE49-F238E27FC236}">
                <a16:creationId xmlns:a16="http://schemas.microsoft.com/office/drawing/2014/main" id="{0A83049C-45E3-8186-85B0-80CEF76CBB2C}"/>
              </a:ext>
            </a:extLst>
          </p:cNvPr>
          <p:cNvGrpSpPr/>
          <p:nvPr/>
        </p:nvGrpSpPr>
        <p:grpSpPr>
          <a:xfrm>
            <a:off x="2842798" y="1122866"/>
            <a:ext cx="3330586" cy="2401747"/>
            <a:chOff x="221702" y="1335518"/>
            <a:chExt cx="3330586" cy="2401747"/>
          </a:xfrm>
        </p:grpSpPr>
        <p:grpSp>
          <p:nvGrpSpPr>
            <p:cNvPr id="5" name="Google Shape;778;p43">
              <a:extLst>
                <a:ext uri="{FF2B5EF4-FFF2-40B4-BE49-F238E27FC236}">
                  <a16:creationId xmlns:a16="http://schemas.microsoft.com/office/drawing/2014/main" id="{F0ADB483-92D5-D203-F692-0DA81EB1CDB1}"/>
                </a:ext>
              </a:extLst>
            </p:cNvPr>
            <p:cNvGrpSpPr/>
            <p:nvPr/>
          </p:nvGrpSpPr>
          <p:grpSpPr>
            <a:xfrm>
              <a:off x="221702" y="1335518"/>
              <a:ext cx="3330586" cy="2401747"/>
              <a:chOff x="528175" y="2834625"/>
              <a:chExt cx="2002758" cy="1444226"/>
            </a:xfrm>
          </p:grpSpPr>
          <p:sp>
            <p:nvSpPr>
              <p:cNvPr id="9" name="Google Shape;779;p43">
                <a:extLst>
                  <a:ext uri="{FF2B5EF4-FFF2-40B4-BE49-F238E27FC236}">
                    <a16:creationId xmlns:a16="http://schemas.microsoft.com/office/drawing/2014/main" id="{86D286F3-08E8-F06F-A6C7-1577066C8C5E}"/>
                  </a:ext>
                </a:extLst>
              </p:cNvPr>
              <p:cNvSpPr/>
              <p:nvPr/>
            </p:nvSpPr>
            <p:spPr>
              <a:xfrm>
                <a:off x="1331109" y="3996199"/>
                <a:ext cx="453938" cy="161993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1360" extrusionOk="0">
                    <a:moveTo>
                      <a:pt x="107" y="1"/>
                    </a:moveTo>
                    <a:lnTo>
                      <a:pt x="1" y="907"/>
                    </a:lnTo>
                    <a:cubicBezTo>
                      <a:pt x="214" y="960"/>
                      <a:pt x="427" y="1013"/>
                      <a:pt x="613" y="1067"/>
                    </a:cubicBezTo>
                    <a:cubicBezTo>
                      <a:pt x="937" y="1123"/>
                      <a:pt x="1213" y="1138"/>
                      <a:pt x="1471" y="1138"/>
                    </a:cubicBezTo>
                    <a:cubicBezTo>
                      <a:pt x="1758" y="1138"/>
                      <a:pt x="2021" y="1120"/>
                      <a:pt x="2299" y="1120"/>
                    </a:cubicBezTo>
                    <a:cubicBezTo>
                      <a:pt x="2594" y="1120"/>
                      <a:pt x="2905" y="1140"/>
                      <a:pt x="3278" y="1226"/>
                    </a:cubicBezTo>
                    <a:cubicBezTo>
                      <a:pt x="3438" y="1253"/>
                      <a:pt x="3598" y="1306"/>
                      <a:pt x="3758" y="1360"/>
                    </a:cubicBezTo>
                    <a:lnTo>
                      <a:pt x="3811" y="1013"/>
                    </a:lnTo>
                    <a:cubicBezTo>
                      <a:pt x="2932" y="507"/>
                      <a:pt x="1946" y="187"/>
                      <a:pt x="933" y="54"/>
                    </a:cubicBezTo>
                    <a:cubicBezTo>
                      <a:pt x="667" y="27"/>
                      <a:pt x="400" y="1"/>
                      <a:pt x="107" y="1"/>
                    </a:cubicBezTo>
                    <a:close/>
                  </a:path>
                </a:pathLst>
              </a:custGeom>
              <a:solidFill>
                <a:srgbClr val="F386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80;p43">
                <a:extLst>
                  <a:ext uri="{FF2B5EF4-FFF2-40B4-BE49-F238E27FC236}">
                    <a16:creationId xmlns:a16="http://schemas.microsoft.com/office/drawing/2014/main" id="{CCE7190A-86FB-E7A7-11FD-221169BC1D8A}"/>
                  </a:ext>
                </a:extLst>
              </p:cNvPr>
              <p:cNvSpPr/>
              <p:nvPr/>
            </p:nvSpPr>
            <p:spPr>
              <a:xfrm>
                <a:off x="1147081" y="3658637"/>
                <a:ext cx="279438" cy="46144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874" extrusionOk="0">
                    <a:moveTo>
                      <a:pt x="600" y="0"/>
                    </a:moveTo>
                    <a:cubicBezTo>
                      <a:pt x="560" y="0"/>
                      <a:pt x="520" y="4"/>
                      <a:pt x="480" y="10"/>
                    </a:cubicBezTo>
                    <a:cubicBezTo>
                      <a:pt x="240" y="64"/>
                      <a:pt x="53" y="250"/>
                      <a:pt x="0" y="490"/>
                    </a:cubicBezTo>
                    <a:cubicBezTo>
                      <a:pt x="53" y="836"/>
                      <a:pt x="160" y="1183"/>
                      <a:pt x="293" y="1529"/>
                    </a:cubicBezTo>
                    <a:cubicBezTo>
                      <a:pt x="586" y="2355"/>
                      <a:pt x="1013" y="3155"/>
                      <a:pt x="1546" y="3874"/>
                    </a:cubicBezTo>
                    <a:lnTo>
                      <a:pt x="2345" y="3101"/>
                    </a:lnTo>
                    <a:lnTo>
                      <a:pt x="959" y="90"/>
                    </a:lnTo>
                    <a:cubicBezTo>
                      <a:pt x="840" y="30"/>
                      <a:pt x="720" y="0"/>
                      <a:pt x="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781;p43">
                <a:extLst>
                  <a:ext uri="{FF2B5EF4-FFF2-40B4-BE49-F238E27FC236}">
                    <a16:creationId xmlns:a16="http://schemas.microsoft.com/office/drawing/2014/main" id="{DE83917A-8A6E-A73A-6E05-5542FADFA013}"/>
                  </a:ext>
                </a:extLst>
              </p:cNvPr>
              <p:cNvSpPr/>
              <p:nvPr/>
            </p:nvSpPr>
            <p:spPr>
              <a:xfrm>
                <a:off x="709106" y="3571686"/>
                <a:ext cx="507896" cy="691329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5804" extrusionOk="0">
                    <a:moveTo>
                      <a:pt x="2958" y="1"/>
                    </a:moveTo>
                    <a:cubicBezTo>
                      <a:pt x="2911" y="1"/>
                      <a:pt x="2864" y="8"/>
                      <a:pt x="2825" y="21"/>
                    </a:cubicBezTo>
                    <a:cubicBezTo>
                      <a:pt x="2736" y="21"/>
                      <a:pt x="2635" y="9"/>
                      <a:pt x="2554" y="9"/>
                    </a:cubicBezTo>
                    <a:cubicBezTo>
                      <a:pt x="2514" y="9"/>
                      <a:pt x="2478" y="12"/>
                      <a:pt x="2451" y="21"/>
                    </a:cubicBezTo>
                    <a:lnTo>
                      <a:pt x="2292" y="21"/>
                    </a:lnTo>
                    <a:cubicBezTo>
                      <a:pt x="2132" y="48"/>
                      <a:pt x="1972" y="74"/>
                      <a:pt x="1812" y="154"/>
                    </a:cubicBezTo>
                    <a:lnTo>
                      <a:pt x="1679" y="207"/>
                    </a:lnTo>
                    <a:lnTo>
                      <a:pt x="1652" y="207"/>
                    </a:lnTo>
                    <a:cubicBezTo>
                      <a:pt x="1599" y="207"/>
                      <a:pt x="1546" y="234"/>
                      <a:pt x="1492" y="234"/>
                    </a:cubicBezTo>
                    <a:cubicBezTo>
                      <a:pt x="1439" y="261"/>
                      <a:pt x="1386" y="261"/>
                      <a:pt x="1306" y="261"/>
                    </a:cubicBezTo>
                    <a:lnTo>
                      <a:pt x="693" y="261"/>
                    </a:lnTo>
                    <a:cubicBezTo>
                      <a:pt x="586" y="261"/>
                      <a:pt x="480" y="287"/>
                      <a:pt x="400" y="341"/>
                    </a:cubicBezTo>
                    <a:cubicBezTo>
                      <a:pt x="373" y="367"/>
                      <a:pt x="320" y="394"/>
                      <a:pt x="293" y="421"/>
                    </a:cubicBezTo>
                    <a:cubicBezTo>
                      <a:pt x="213" y="474"/>
                      <a:pt x="160" y="554"/>
                      <a:pt x="133" y="660"/>
                    </a:cubicBezTo>
                    <a:cubicBezTo>
                      <a:pt x="80" y="767"/>
                      <a:pt x="27" y="874"/>
                      <a:pt x="0" y="980"/>
                    </a:cubicBezTo>
                    <a:cubicBezTo>
                      <a:pt x="53" y="1140"/>
                      <a:pt x="107" y="1273"/>
                      <a:pt x="160" y="1433"/>
                    </a:cubicBezTo>
                    <a:lnTo>
                      <a:pt x="187" y="1513"/>
                    </a:lnTo>
                    <a:cubicBezTo>
                      <a:pt x="267" y="1753"/>
                      <a:pt x="346" y="1966"/>
                      <a:pt x="426" y="2206"/>
                    </a:cubicBezTo>
                    <a:cubicBezTo>
                      <a:pt x="453" y="2312"/>
                      <a:pt x="506" y="2419"/>
                      <a:pt x="506" y="2472"/>
                    </a:cubicBezTo>
                    <a:cubicBezTo>
                      <a:pt x="533" y="2526"/>
                      <a:pt x="560" y="2579"/>
                      <a:pt x="586" y="2659"/>
                    </a:cubicBezTo>
                    <a:cubicBezTo>
                      <a:pt x="613" y="2712"/>
                      <a:pt x="640" y="2792"/>
                      <a:pt x="666" y="2872"/>
                    </a:cubicBezTo>
                    <a:cubicBezTo>
                      <a:pt x="666" y="2872"/>
                      <a:pt x="693" y="2899"/>
                      <a:pt x="693" y="2952"/>
                    </a:cubicBezTo>
                    <a:cubicBezTo>
                      <a:pt x="933" y="3618"/>
                      <a:pt x="1199" y="4258"/>
                      <a:pt x="1466" y="4870"/>
                    </a:cubicBezTo>
                    <a:cubicBezTo>
                      <a:pt x="1359" y="4950"/>
                      <a:pt x="1279" y="5030"/>
                      <a:pt x="1199" y="5137"/>
                    </a:cubicBezTo>
                    <a:lnTo>
                      <a:pt x="1172" y="5164"/>
                    </a:lnTo>
                    <a:cubicBezTo>
                      <a:pt x="959" y="5350"/>
                      <a:pt x="799" y="5563"/>
                      <a:pt x="640" y="5803"/>
                    </a:cubicBezTo>
                    <a:lnTo>
                      <a:pt x="4077" y="5803"/>
                    </a:lnTo>
                    <a:cubicBezTo>
                      <a:pt x="4050" y="5723"/>
                      <a:pt x="4050" y="5723"/>
                      <a:pt x="3997" y="5617"/>
                    </a:cubicBezTo>
                    <a:cubicBezTo>
                      <a:pt x="3970" y="5537"/>
                      <a:pt x="3944" y="5510"/>
                      <a:pt x="3944" y="5483"/>
                    </a:cubicBezTo>
                    <a:cubicBezTo>
                      <a:pt x="3917" y="5457"/>
                      <a:pt x="3917" y="5430"/>
                      <a:pt x="3890" y="5403"/>
                    </a:cubicBezTo>
                    <a:cubicBezTo>
                      <a:pt x="3864" y="5323"/>
                      <a:pt x="3837" y="5243"/>
                      <a:pt x="3837" y="5164"/>
                    </a:cubicBezTo>
                    <a:cubicBezTo>
                      <a:pt x="3810" y="4870"/>
                      <a:pt x="3810" y="4551"/>
                      <a:pt x="3864" y="4284"/>
                    </a:cubicBezTo>
                    <a:cubicBezTo>
                      <a:pt x="3890" y="4124"/>
                      <a:pt x="3917" y="3964"/>
                      <a:pt x="3944" y="3831"/>
                    </a:cubicBezTo>
                    <a:cubicBezTo>
                      <a:pt x="3944" y="3698"/>
                      <a:pt x="3970" y="3565"/>
                      <a:pt x="3970" y="3432"/>
                    </a:cubicBezTo>
                    <a:cubicBezTo>
                      <a:pt x="3997" y="3245"/>
                      <a:pt x="4024" y="3032"/>
                      <a:pt x="4024" y="2845"/>
                    </a:cubicBezTo>
                    <a:cubicBezTo>
                      <a:pt x="4050" y="2712"/>
                      <a:pt x="4050" y="2606"/>
                      <a:pt x="4050" y="2499"/>
                    </a:cubicBezTo>
                    <a:cubicBezTo>
                      <a:pt x="4077" y="2126"/>
                      <a:pt x="4130" y="1753"/>
                      <a:pt x="4210" y="1380"/>
                    </a:cubicBezTo>
                    <a:cubicBezTo>
                      <a:pt x="4210" y="1353"/>
                      <a:pt x="4210" y="1327"/>
                      <a:pt x="4210" y="1300"/>
                    </a:cubicBezTo>
                    <a:cubicBezTo>
                      <a:pt x="4237" y="1247"/>
                      <a:pt x="4237" y="1167"/>
                      <a:pt x="4237" y="1113"/>
                    </a:cubicBezTo>
                    <a:cubicBezTo>
                      <a:pt x="4263" y="954"/>
                      <a:pt x="4263" y="820"/>
                      <a:pt x="4237" y="660"/>
                    </a:cubicBezTo>
                    <a:cubicBezTo>
                      <a:pt x="4210" y="554"/>
                      <a:pt x="4157" y="421"/>
                      <a:pt x="4104" y="341"/>
                    </a:cubicBezTo>
                    <a:cubicBezTo>
                      <a:pt x="4077" y="314"/>
                      <a:pt x="4050" y="287"/>
                      <a:pt x="4024" y="287"/>
                    </a:cubicBezTo>
                    <a:lnTo>
                      <a:pt x="3970" y="261"/>
                    </a:lnTo>
                    <a:cubicBezTo>
                      <a:pt x="3944" y="261"/>
                      <a:pt x="3917" y="234"/>
                      <a:pt x="3890" y="234"/>
                    </a:cubicBezTo>
                    <a:lnTo>
                      <a:pt x="3810" y="207"/>
                    </a:lnTo>
                    <a:lnTo>
                      <a:pt x="3757" y="207"/>
                    </a:lnTo>
                    <a:lnTo>
                      <a:pt x="3544" y="181"/>
                    </a:lnTo>
                    <a:cubicBezTo>
                      <a:pt x="3491" y="154"/>
                      <a:pt x="3437" y="154"/>
                      <a:pt x="3384" y="127"/>
                    </a:cubicBezTo>
                    <a:cubicBezTo>
                      <a:pt x="3357" y="127"/>
                      <a:pt x="3331" y="127"/>
                      <a:pt x="3304" y="101"/>
                    </a:cubicBezTo>
                    <a:lnTo>
                      <a:pt x="3251" y="74"/>
                    </a:lnTo>
                    <a:cubicBezTo>
                      <a:pt x="3224" y="74"/>
                      <a:pt x="3224" y="74"/>
                      <a:pt x="3198" y="48"/>
                    </a:cubicBezTo>
                    <a:lnTo>
                      <a:pt x="3144" y="21"/>
                    </a:lnTo>
                    <a:lnTo>
                      <a:pt x="3091" y="21"/>
                    </a:lnTo>
                    <a:cubicBezTo>
                      <a:pt x="3051" y="8"/>
                      <a:pt x="3004" y="1"/>
                      <a:pt x="2958" y="1"/>
                    </a:cubicBezTo>
                    <a:close/>
                  </a:path>
                </a:pathLst>
              </a:custGeom>
              <a:solidFill>
                <a:srgbClr val="F386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82;p43">
                <a:extLst>
                  <a:ext uri="{FF2B5EF4-FFF2-40B4-BE49-F238E27FC236}">
                    <a16:creationId xmlns:a16="http://schemas.microsoft.com/office/drawing/2014/main" id="{2EDBC44F-BA27-0950-DC83-FB91B5FD5348}"/>
                  </a:ext>
                </a:extLst>
              </p:cNvPr>
              <p:cNvSpPr/>
              <p:nvPr/>
            </p:nvSpPr>
            <p:spPr>
              <a:xfrm>
                <a:off x="1070849" y="3720099"/>
                <a:ext cx="177835" cy="153179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1286" extrusionOk="0">
                    <a:moveTo>
                      <a:pt x="827" y="1"/>
                    </a:moveTo>
                    <a:cubicBezTo>
                      <a:pt x="294" y="1"/>
                      <a:pt x="1" y="613"/>
                      <a:pt x="320" y="1040"/>
                    </a:cubicBezTo>
                    <a:cubicBezTo>
                      <a:pt x="447" y="1208"/>
                      <a:pt x="628" y="1285"/>
                      <a:pt x="808" y="1285"/>
                    </a:cubicBezTo>
                    <a:cubicBezTo>
                      <a:pt x="1084" y="1285"/>
                      <a:pt x="1359" y="1106"/>
                      <a:pt x="1440" y="800"/>
                    </a:cubicBezTo>
                    <a:cubicBezTo>
                      <a:pt x="1493" y="400"/>
                      <a:pt x="1226" y="54"/>
                      <a:pt x="827" y="1"/>
                    </a:cubicBezTo>
                    <a:close/>
                  </a:path>
                </a:pathLst>
              </a:custGeom>
              <a:solidFill>
                <a:srgbClr val="F386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83;p43">
                <a:extLst>
                  <a:ext uri="{FF2B5EF4-FFF2-40B4-BE49-F238E27FC236}">
                    <a16:creationId xmlns:a16="http://schemas.microsoft.com/office/drawing/2014/main" id="{34F7D97F-462A-8D39-866A-DA047EC78170}"/>
                  </a:ext>
                </a:extLst>
              </p:cNvPr>
              <p:cNvSpPr/>
              <p:nvPr/>
            </p:nvSpPr>
            <p:spPr>
              <a:xfrm>
                <a:off x="918505" y="3713786"/>
                <a:ext cx="161993" cy="203206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06" extrusionOk="0">
                    <a:moveTo>
                      <a:pt x="667" y="0"/>
                    </a:moveTo>
                    <a:cubicBezTo>
                      <a:pt x="294" y="0"/>
                      <a:pt x="1" y="373"/>
                      <a:pt x="1" y="853"/>
                    </a:cubicBezTo>
                    <a:cubicBezTo>
                      <a:pt x="1" y="1333"/>
                      <a:pt x="294" y="1706"/>
                      <a:pt x="667" y="1706"/>
                    </a:cubicBezTo>
                    <a:cubicBezTo>
                      <a:pt x="1067" y="1706"/>
                      <a:pt x="1360" y="1333"/>
                      <a:pt x="1360" y="853"/>
                    </a:cubicBezTo>
                    <a:cubicBezTo>
                      <a:pt x="1360" y="373"/>
                      <a:pt x="1067" y="0"/>
                      <a:pt x="667" y="0"/>
                    </a:cubicBezTo>
                    <a:close/>
                  </a:path>
                </a:pathLst>
              </a:custGeom>
              <a:solidFill>
                <a:srgbClr val="F386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84;p43">
                <a:extLst>
                  <a:ext uri="{FF2B5EF4-FFF2-40B4-BE49-F238E27FC236}">
                    <a16:creationId xmlns:a16="http://schemas.microsoft.com/office/drawing/2014/main" id="{6F33464A-8C67-D7B5-618B-DB1106BF79B3}"/>
                  </a:ext>
                </a:extLst>
              </p:cNvPr>
              <p:cNvSpPr/>
              <p:nvPr/>
            </p:nvSpPr>
            <p:spPr>
              <a:xfrm>
                <a:off x="712203" y="3339300"/>
                <a:ext cx="526954" cy="36508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3065" extrusionOk="0">
                    <a:moveTo>
                      <a:pt x="1786" y="0"/>
                    </a:moveTo>
                    <a:lnTo>
                      <a:pt x="1786" y="746"/>
                    </a:lnTo>
                    <a:cubicBezTo>
                      <a:pt x="1786" y="1492"/>
                      <a:pt x="1573" y="1812"/>
                      <a:pt x="1360" y="1945"/>
                    </a:cubicBezTo>
                    <a:cubicBezTo>
                      <a:pt x="1040" y="2185"/>
                      <a:pt x="640" y="2025"/>
                      <a:pt x="294" y="2345"/>
                    </a:cubicBezTo>
                    <a:cubicBezTo>
                      <a:pt x="134" y="2505"/>
                      <a:pt x="27" y="2718"/>
                      <a:pt x="1" y="2931"/>
                    </a:cubicBezTo>
                    <a:lnTo>
                      <a:pt x="4211" y="3064"/>
                    </a:lnTo>
                    <a:lnTo>
                      <a:pt x="4424" y="3064"/>
                    </a:lnTo>
                    <a:cubicBezTo>
                      <a:pt x="4424" y="2851"/>
                      <a:pt x="4344" y="2638"/>
                      <a:pt x="4211" y="2478"/>
                    </a:cubicBezTo>
                    <a:cubicBezTo>
                      <a:pt x="4157" y="2425"/>
                      <a:pt x="4131" y="2372"/>
                      <a:pt x="4078" y="2345"/>
                    </a:cubicBezTo>
                    <a:cubicBezTo>
                      <a:pt x="3784" y="2158"/>
                      <a:pt x="3411" y="2238"/>
                      <a:pt x="3118" y="2025"/>
                    </a:cubicBezTo>
                    <a:cubicBezTo>
                      <a:pt x="2985" y="1892"/>
                      <a:pt x="2905" y="1759"/>
                      <a:pt x="2852" y="1572"/>
                    </a:cubicBezTo>
                    <a:cubicBezTo>
                      <a:pt x="2825" y="1492"/>
                      <a:pt x="2825" y="1412"/>
                      <a:pt x="2825" y="1332"/>
                    </a:cubicBezTo>
                    <a:cubicBezTo>
                      <a:pt x="2799" y="1146"/>
                      <a:pt x="2799" y="986"/>
                      <a:pt x="2825" y="799"/>
                    </a:cubicBezTo>
                    <a:cubicBezTo>
                      <a:pt x="2799" y="799"/>
                      <a:pt x="2799" y="773"/>
                      <a:pt x="2825" y="746"/>
                    </a:cubicBezTo>
                    <a:cubicBezTo>
                      <a:pt x="2692" y="693"/>
                      <a:pt x="2559" y="640"/>
                      <a:pt x="2452" y="586"/>
                    </a:cubicBezTo>
                    <a:cubicBezTo>
                      <a:pt x="2186" y="426"/>
                      <a:pt x="1972" y="240"/>
                      <a:pt x="1786" y="0"/>
                    </a:cubicBezTo>
                    <a:close/>
                  </a:path>
                </a:pathLst>
              </a:custGeom>
              <a:solidFill>
                <a:srgbClr val="8520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85;p43">
                <a:extLst>
                  <a:ext uri="{FF2B5EF4-FFF2-40B4-BE49-F238E27FC236}">
                    <a16:creationId xmlns:a16="http://schemas.microsoft.com/office/drawing/2014/main" id="{00BAB6D7-C061-7D70-4DB0-174AA2C78C41}"/>
                  </a:ext>
                </a:extLst>
              </p:cNvPr>
              <p:cNvSpPr/>
              <p:nvPr/>
            </p:nvSpPr>
            <p:spPr>
              <a:xfrm>
                <a:off x="981992" y="3415412"/>
                <a:ext cx="69919" cy="11148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36" extrusionOk="0">
                    <a:moveTo>
                      <a:pt x="240" y="1"/>
                    </a:moveTo>
                    <a:cubicBezTo>
                      <a:pt x="81" y="81"/>
                      <a:pt x="1" y="240"/>
                      <a:pt x="1" y="427"/>
                    </a:cubicBezTo>
                    <a:cubicBezTo>
                      <a:pt x="26" y="705"/>
                      <a:pt x="267" y="935"/>
                      <a:pt x="542" y="935"/>
                    </a:cubicBezTo>
                    <a:cubicBezTo>
                      <a:pt x="557" y="935"/>
                      <a:pt x="572" y="935"/>
                      <a:pt x="587" y="933"/>
                    </a:cubicBezTo>
                    <a:cubicBezTo>
                      <a:pt x="587" y="853"/>
                      <a:pt x="560" y="773"/>
                      <a:pt x="560" y="667"/>
                    </a:cubicBezTo>
                    <a:cubicBezTo>
                      <a:pt x="560" y="507"/>
                      <a:pt x="560" y="320"/>
                      <a:pt x="560" y="160"/>
                    </a:cubicBezTo>
                    <a:cubicBezTo>
                      <a:pt x="454" y="107"/>
                      <a:pt x="347" y="54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86;p43">
                <a:extLst>
                  <a:ext uri="{FF2B5EF4-FFF2-40B4-BE49-F238E27FC236}">
                    <a16:creationId xmlns:a16="http://schemas.microsoft.com/office/drawing/2014/main" id="{1471152F-E20F-AC23-87AC-A29F4779A0F6}"/>
                  </a:ext>
                </a:extLst>
              </p:cNvPr>
              <p:cNvSpPr/>
              <p:nvPr/>
            </p:nvSpPr>
            <p:spPr>
              <a:xfrm>
                <a:off x="880389" y="3116204"/>
                <a:ext cx="308025" cy="369130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3099" extrusionOk="0">
                    <a:moveTo>
                      <a:pt x="1336" y="0"/>
                    </a:moveTo>
                    <a:cubicBezTo>
                      <a:pt x="1096" y="0"/>
                      <a:pt x="858" y="61"/>
                      <a:pt x="640" y="194"/>
                    </a:cubicBezTo>
                    <a:cubicBezTo>
                      <a:pt x="1" y="647"/>
                      <a:pt x="54" y="1713"/>
                      <a:pt x="374" y="2299"/>
                    </a:cubicBezTo>
                    <a:cubicBezTo>
                      <a:pt x="534" y="2593"/>
                      <a:pt x="774" y="2859"/>
                      <a:pt x="1093" y="3046"/>
                    </a:cubicBezTo>
                    <a:cubicBezTo>
                      <a:pt x="1147" y="3046"/>
                      <a:pt x="1173" y="3072"/>
                      <a:pt x="1227" y="3099"/>
                    </a:cubicBezTo>
                    <a:lnTo>
                      <a:pt x="1387" y="3099"/>
                    </a:lnTo>
                    <a:cubicBezTo>
                      <a:pt x="1626" y="3072"/>
                      <a:pt x="1946" y="2752"/>
                      <a:pt x="1973" y="2726"/>
                    </a:cubicBezTo>
                    <a:cubicBezTo>
                      <a:pt x="2106" y="2593"/>
                      <a:pt x="2213" y="2433"/>
                      <a:pt x="2266" y="2273"/>
                    </a:cubicBezTo>
                    <a:cubicBezTo>
                      <a:pt x="2292" y="2113"/>
                      <a:pt x="2266" y="2033"/>
                      <a:pt x="2346" y="1793"/>
                    </a:cubicBezTo>
                    <a:cubicBezTo>
                      <a:pt x="2372" y="1687"/>
                      <a:pt x="2399" y="1580"/>
                      <a:pt x="2452" y="1500"/>
                    </a:cubicBezTo>
                    <a:lnTo>
                      <a:pt x="2479" y="1394"/>
                    </a:lnTo>
                    <a:lnTo>
                      <a:pt x="2506" y="1287"/>
                    </a:lnTo>
                    <a:cubicBezTo>
                      <a:pt x="2586" y="1047"/>
                      <a:pt x="2559" y="781"/>
                      <a:pt x="2452" y="567"/>
                    </a:cubicBezTo>
                    <a:cubicBezTo>
                      <a:pt x="2346" y="381"/>
                      <a:pt x="2186" y="248"/>
                      <a:pt x="1999" y="141"/>
                    </a:cubicBezTo>
                    <a:cubicBezTo>
                      <a:pt x="1946" y="115"/>
                      <a:pt x="1893" y="88"/>
                      <a:pt x="1813" y="61"/>
                    </a:cubicBezTo>
                    <a:lnTo>
                      <a:pt x="1760" y="61"/>
                    </a:lnTo>
                    <a:cubicBezTo>
                      <a:pt x="1621" y="22"/>
                      <a:pt x="1478" y="0"/>
                      <a:pt x="1336" y="0"/>
                    </a:cubicBezTo>
                    <a:close/>
                  </a:path>
                </a:pathLst>
              </a:custGeom>
              <a:solidFill>
                <a:srgbClr val="F386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87;p43">
                <a:extLst>
                  <a:ext uri="{FF2B5EF4-FFF2-40B4-BE49-F238E27FC236}">
                    <a16:creationId xmlns:a16="http://schemas.microsoft.com/office/drawing/2014/main" id="{F5D98E7F-265B-9E12-33E2-4D202B0E70B7}"/>
                  </a:ext>
                </a:extLst>
              </p:cNvPr>
              <p:cNvSpPr/>
              <p:nvPr/>
            </p:nvSpPr>
            <p:spPr>
              <a:xfrm>
                <a:off x="880389" y="3113822"/>
                <a:ext cx="308025" cy="36841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3093" extrusionOk="0">
                    <a:moveTo>
                      <a:pt x="1369" y="0"/>
                    </a:moveTo>
                    <a:cubicBezTo>
                      <a:pt x="1118" y="0"/>
                      <a:pt x="868" y="65"/>
                      <a:pt x="640" y="188"/>
                    </a:cubicBezTo>
                    <a:cubicBezTo>
                      <a:pt x="1" y="641"/>
                      <a:pt x="54" y="1733"/>
                      <a:pt x="374" y="2293"/>
                    </a:cubicBezTo>
                    <a:cubicBezTo>
                      <a:pt x="534" y="2613"/>
                      <a:pt x="774" y="2879"/>
                      <a:pt x="1093" y="3039"/>
                    </a:cubicBezTo>
                    <a:cubicBezTo>
                      <a:pt x="1147" y="3066"/>
                      <a:pt x="1173" y="3092"/>
                      <a:pt x="1227" y="3092"/>
                    </a:cubicBezTo>
                    <a:lnTo>
                      <a:pt x="1387" y="3092"/>
                    </a:lnTo>
                    <a:cubicBezTo>
                      <a:pt x="1626" y="3092"/>
                      <a:pt x="1946" y="2772"/>
                      <a:pt x="1973" y="2746"/>
                    </a:cubicBezTo>
                    <a:cubicBezTo>
                      <a:pt x="2106" y="2613"/>
                      <a:pt x="2213" y="2453"/>
                      <a:pt x="2266" y="2266"/>
                    </a:cubicBezTo>
                    <a:cubicBezTo>
                      <a:pt x="2292" y="2106"/>
                      <a:pt x="2266" y="2053"/>
                      <a:pt x="2346" y="1787"/>
                    </a:cubicBezTo>
                    <a:cubicBezTo>
                      <a:pt x="2372" y="1707"/>
                      <a:pt x="2399" y="1600"/>
                      <a:pt x="2452" y="1520"/>
                    </a:cubicBezTo>
                    <a:cubicBezTo>
                      <a:pt x="2452" y="1467"/>
                      <a:pt x="2452" y="1440"/>
                      <a:pt x="2479" y="1387"/>
                    </a:cubicBezTo>
                    <a:cubicBezTo>
                      <a:pt x="2479" y="1360"/>
                      <a:pt x="2506" y="1334"/>
                      <a:pt x="2506" y="1280"/>
                    </a:cubicBezTo>
                    <a:cubicBezTo>
                      <a:pt x="2586" y="1040"/>
                      <a:pt x="2559" y="801"/>
                      <a:pt x="2452" y="561"/>
                    </a:cubicBezTo>
                    <a:cubicBezTo>
                      <a:pt x="2346" y="401"/>
                      <a:pt x="2186" y="241"/>
                      <a:pt x="1999" y="161"/>
                    </a:cubicBezTo>
                    <a:cubicBezTo>
                      <a:pt x="1946" y="135"/>
                      <a:pt x="1893" y="108"/>
                      <a:pt x="1813" y="81"/>
                    </a:cubicBezTo>
                    <a:lnTo>
                      <a:pt x="1760" y="55"/>
                    </a:lnTo>
                    <a:cubicBezTo>
                      <a:pt x="1632" y="18"/>
                      <a:pt x="1500" y="0"/>
                      <a:pt x="1369" y="0"/>
                    </a:cubicBezTo>
                    <a:close/>
                  </a:path>
                </a:pathLst>
              </a:custGeom>
              <a:solidFill>
                <a:srgbClr val="8520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88;p43">
                <a:extLst>
                  <a:ext uri="{FF2B5EF4-FFF2-40B4-BE49-F238E27FC236}">
                    <a16:creationId xmlns:a16="http://schemas.microsoft.com/office/drawing/2014/main" id="{4CCD035C-0C5C-7D0A-5DEE-B123C452DFBE}"/>
                  </a:ext>
                </a:extLst>
              </p:cNvPr>
              <p:cNvSpPr/>
              <p:nvPr/>
            </p:nvSpPr>
            <p:spPr>
              <a:xfrm>
                <a:off x="880389" y="3266284"/>
                <a:ext cx="66822" cy="8576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20" extrusionOk="0">
                    <a:moveTo>
                      <a:pt x="241" y="0"/>
                    </a:moveTo>
                    <a:cubicBezTo>
                      <a:pt x="81" y="54"/>
                      <a:pt x="1" y="213"/>
                      <a:pt x="28" y="373"/>
                    </a:cubicBezTo>
                    <a:cubicBezTo>
                      <a:pt x="54" y="560"/>
                      <a:pt x="187" y="720"/>
                      <a:pt x="321" y="720"/>
                    </a:cubicBezTo>
                    <a:cubicBezTo>
                      <a:pt x="454" y="720"/>
                      <a:pt x="560" y="533"/>
                      <a:pt x="534" y="347"/>
                    </a:cubicBezTo>
                    <a:cubicBezTo>
                      <a:pt x="507" y="160"/>
                      <a:pt x="401" y="0"/>
                      <a:pt x="241" y="0"/>
                    </a:cubicBezTo>
                    <a:close/>
                  </a:path>
                </a:pathLst>
              </a:custGeom>
              <a:solidFill>
                <a:srgbClr val="F386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89;p43">
                <a:extLst>
                  <a:ext uri="{FF2B5EF4-FFF2-40B4-BE49-F238E27FC236}">
                    <a16:creationId xmlns:a16="http://schemas.microsoft.com/office/drawing/2014/main" id="{202E8195-98F7-043F-836F-4964BCBFDEC1}"/>
                  </a:ext>
                </a:extLst>
              </p:cNvPr>
              <p:cNvSpPr/>
              <p:nvPr/>
            </p:nvSpPr>
            <p:spPr>
              <a:xfrm>
                <a:off x="882891" y="3329414"/>
                <a:ext cx="51576" cy="25847"/>
              </a:xfrm>
              <a:custGeom>
                <a:avLst/>
                <a:gdLst/>
                <a:ahLst/>
                <a:cxnLst/>
                <a:rect l="l" t="t" r="r" b="b"/>
                <a:pathLst>
                  <a:path w="433" h="217" extrusionOk="0">
                    <a:moveTo>
                      <a:pt x="43" y="1"/>
                    </a:moveTo>
                    <a:cubicBezTo>
                      <a:pt x="18" y="1"/>
                      <a:pt x="0" y="24"/>
                      <a:pt x="33" y="56"/>
                    </a:cubicBezTo>
                    <a:cubicBezTo>
                      <a:pt x="60" y="163"/>
                      <a:pt x="166" y="216"/>
                      <a:pt x="273" y="216"/>
                    </a:cubicBezTo>
                    <a:lnTo>
                      <a:pt x="300" y="190"/>
                    </a:lnTo>
                    <a:cubicBezTo>
                      <a:pt x="353" y="190"/>
                      <a:pt x="380" y="190"/>
                      <a:pt x="433" y="136"/>
                    </a:cubicBezTo>
                    <a:cubicBezTo>
                      <a:pt x="433" y="136"/>
                      <a:pt x="433" y="110"/>
                      <a:pt x="433" y="83"/>
                    </a:cubicBezTo>
                    <a:lnTo>
                      <a:pt x="353" y="83"/>
                    </a:lnTo>
                    <a:cubicBezTo>
                      <a:pt x="326" y="110"/>
                      <a:pt x="300" y="136"/>
                      <a:pt x="273" y="136"/>
                    </a:cubicBezTo>
                    <a:cubicBezTo>
                      <a:pt x="193" y="136"/>
                      <a:pt x="140" y="83"/>
                      <a:pt x="87" y="30"/>
                    </a:cubicBezTo>
                    <a:cubicBezTo>
                      <a:pt x="76" y="9"/>
                      <a:pt x="58" y="1"/>
                      <a:pt x="43" y="1"/>
                    </a:cubicBezTo>
                    <a:close/>
                  </a:path>
                </a:pathLst>
              </a:custGeom>
              <a:solidFill>
                <a:srgbClr val="210B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90;p43">
                <a:extLst>
                  <a:ext uri="{FF2B5EF4-FFF2-40B4-BE49-F238E27FC236}">
                    <a16:creationId xmlns:a16="http://schemas.microsoft.com/office/drawing/2014/main" id="{6AFB22DC-A25A-2324-5B3B-FC919690FB54}"/>
                  </a:ext>
                </a:extLst>
              </p:cNvPr>
              <p:cNvSpPr/>
              <p:nvPr/>
            </p:nvSpPr>
            <p:spPr>
              <a:xfrm>
                <a:off x="877292" y="3310713"/>
                <a:ext cx="15961" cy="22274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87" extrusionOk="0">
                    <a:moveTo>
                      <a:pt x="27" y="0"/>
                    </a:moveTo>
                    <a:cubicBezTo>
                      <a:pt x="0" y="0"/>
                      <a:pt x="0" y="27"/>
                      <a:pt x="0" y="54"/>
                    </a:cubicBezTo>
                    <a:cubicBezTo>
                      <a:pt x="0" y="80"/>
                      <a:pt x="27" y="134"/>
                      <a:pt x="54" y="160"/>
                    </a:cubicBezTo>
                    <a:cubicBezTo>
                      <a:pt x="54" y="187"/>
                      <a:pt x="54" y="187"/>
                      <a:pt x="80" y="187"/>
                    </a:cubicBezTo>
                    <a:lnTo>
                      <a:pt x="107" y="187"/>
                    </a:lnTo>
                    <a:cubicBezTo>
                      <a:pt x="107" y="187"/>
                      <a:pt x="134" y="160"/>
                      <a:pt x="107" y="134"/>
                    </a:cubicBezTo>
                    <a:cubicBezTo>
                      <a:pt x="107" y="107"/>
                      <a:pt x="80" y="54"/>
                      <a:pt x="80" y="27"/>
                    </a:cubicBezTo>
                    <a:cubicBezTo>
                      <a:pt x="80" y="0"/>
                      <a:pt x="54" y="0"/>
                      <a:pt x="27" y="0"/>
                    </a:cubicBezTo>
                    <a:close/>
                  </a:path>
                </a:pathLst>
              </a:custGeom>
              <a:solidFill>
                <a:srgbClr val="210B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91;p43">
                <a:extLst>
                  <a:ext uri="{FF2B5EF4-FFF2-40B4-BE49-F238E27FC236}">
                    <a16:creationId xmlns:a16="http://schemas.microsoft.com/office/drawing/2014/main" id="{44961B6C-A6BC-C38B-AC96-8D2DFB35E6AB}"/>
                  </a:ext>
                </a:extLst>
              </p:cNvPr>
              <p:cNvSpPr/>
              <p:nvPr/>
            </p:nvSpPr>
            <p:spPr>
              <a:xfrm>
                <a:off x="874076" y="3260686"/>
                <a:ext cx="54077" cy="50146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21" extrusionOk="0">
                    <a:moveTo>
                      <a:pt x="347" y="1"/>
                    </a:moveTo>
                    <a:cubicBezTo>
                      <a:pt x="327" y="1"/>
                      <a:pt x="307" y="7"/>
                      <a:pt x="294" y="21"/>
                    </a:cubicBezTo>
                    <a:cubicBezTo>
                      <a:pt x="134" y="47"/>
                      <a:pt x="1" y="207"/>
                      <a:pt x="27" y="394"/>
                    </a:cubicBezTo>
                    <a:cubicBezTo>
                      <a:pt x="27" y="420"/>
                      <a:pt x="54" y="420"/>
                      <a:pt x="81" y="420"/>
                    </a:cubicBezTo>
                    <a:cubicBezTo>
                      <a:pt x="107" y="420"/>
                      <a:pt x="134" y="420"/>
                      <a:pt x="134" y="394"/>
                    </a:cubicBezTo>
                    <a:cubicBezTo>
                      <a:pt x="107" y="234"/>
                      <a:pt x="214" y="101"/>
                      <a:pt x="320" y="101"/>
                    </a:cubicBezTo>
                    <a:lnTo>
                      <a:pt x="374" y="101"/>
                    </a:lnTo>
                    <a:cubicBezTo>
                      <a:pt x="427" y="101"/>
                      <a:pt x="454" y="47"/>
                      <a:pt x="400" y="21"/>
                    </a:cubicBezTo>
                    <a:cubicBezTo>
                      <a:pt x="387" y="7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rgbClr val="210B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92;p43">
                <a:extLst>
                  <a:ext uri="{FF2B5EF4-FFF2-40B4-BE49-F238E27FC236}">
                    <a16:creationId xmlns:a16="http://schemas.microsoft.com/office/drawing/2014/main" id="{458232E3-A70C-A52C-816A-E4C5766DF9FE}"/>
                  </a:ext>
                </a:extLst>
              </p:cNvPr>
              <p:cNvSpPr/>
              <p:nvPr/>
            </p:nvSpPr>
            <p:spPr>
              <a:xfrm>
                <a:off x="894087" y="3285819"/>
                <a:ext cx="30850" cy="47169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96" extrusionOk="0">
                    <a:moveTo>
                      <a:pt x="78" y="1"/>
                    </a:moveTo>
                    <a:cubicBezTo>
                      <a:pt x="48" y="1"/>
                      <a:pt x="0" y="38"/>
                      <a:pt x="19" y="76"/>
                    </a:cubicBezTo>
                    <a:lnTo>
                      <a:pt x="179" y="369"/>
                    </a:lnTo>
                    <a:cubicBezTo>
                      <a:pt x="179" y="396"/>
                      <a:pt x="206" y="396"/>
                      <a:pt x="232" y="396"/>
                    </a:cubicBezTo>
                    <a:cubicBezTo>
                      <a:pt x="259" y="369"/>
                      <a:pt x="259" y="343"/>
                      <a:pt x="259" y="343"/>
                    </a:cubicBezTo>
                    <a:lnTo>
                      <a:pt x="99" y="23"/>
                    </a:lnTo>
                    <a:cubicBezTo>
                      <a:pt x="99" y="7"/>
                      <a:pt x="90" y="1"/>
                      <a:pt x="78" y="1"/>
                    </a:cubicBezTo>
                    <a:close/>
                  </a:path>
                </a:pathLst>
              </a:custGeom>
              <a:solidFill>
                <a:srgbClr val="210B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93;p43">
                <a:extLst>
                  <a:ext uri="{FF2B5EF4-FFF2-40B4-BE49-F238E27FC236}">
                    <a16:creationId xmlns:a16="http://schemas.microsoft.com/office/drawing/2014/main" id="{79EE6554-5F9F-998A-97A3-7ADA198BCB91}"/>
                  </a:ext>
                </a:extLst>
              </p:cNvPr>
              <p:cNvSpPr/>
              <p:nvPr/>
            </p:nvSpPr>
            <p:spPr>
              <a:xfrm>
                <a:off x="905879" y="3288916"/>
                <a:ext cx="18105" cy="21917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84" extrusionOk="0">
                    <a:moveTo>
                      <a:pt x="77" y="1"/>
                    </a:moveTo>
                    <a:cubicBezTo>
                      <a:pt x="64" y="1"/>
                      <a:pt x="53" y="7"/>
                      <a:pt x="53" y="23"/>
                    </a:cubicBezTo>
                    <a:lnTo>
                      <a:pt x="0" y="130"/>
                    </a:lnTo>
                    <a:cubicBezTo>
                      <a:pt x="0" y="157"/>
                      <a:pt x="0" y="183"/>
                      <a:pt x="27" y="183"/>
                    </a:cubicBezTo>
                    <a:lnTo>
                      <a:pt x="53" y="183"/>
                    </a:lnTo>
                    <a:cubicBezTo>
                      <a:pt x="53" y="183"/>
                      <a:pt x="80" y="183"/>
                      <a:pt x="80" y="157"/>
                    </a:cubicBezTo>
                    <a:lnTo>
                      <a:pt x="133" y="50"/>
                    </a:lnTo>
                    <a:cubicBezTo>
                      <a:pt x="152" y="32"/>
                      <a:pt x="107" y="1"/>
                      <a:pt x="77" y="1"/>
                    </a:cubicBezTo>
                    <a:close/>
                  </a:path>
                </a:pathLst>
              </a:custGeom>
              <a:solidFill>
                <a:srgbClr val="210B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94;p43">
                <a:extLst>
                  <a:ext uri="{FF2B5EF4-FFF2-40B4-BE49-F238E27FC236}">
                    <a16:creationId xmlns:a16="http://schemas.microsoft.com/office/drawing/2014/main" id="{4FB4876B-E702-2E07-4B33-4813D4120F75}"/>
                  </a:ext>
                </a:extLst>
              </p:cNvPr>
              <p:cNvSpPr/>
              <p:nvPr/>
            </p:nvSpPr>
            <p:spPr>
              <a:xfrm>
                <a:off x="1001050" y="3284032"/>
                <a:ext cx="38235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35" extrusionOk="0">
                    <a:moveTo>
                      <a:pt x="150" y="1"/>
                    </a:moveTo>
                    <a:cubicBezTo>
                      <a:pt x="95" y="1"/>
                      <a:pt x="47" y="25"/>
                      <a:pt x="27" y="64"/>
                    </a:cubicBezTo>
                    <a:cubicBezTo>
                      <a:pt x="0" y="144"/>
                      <a:pt x="54" y="224"/>
                      <a:pt x="134" y="224"/>
                    </a:cubicBezTo>
                    <a:cubicBezTo>
                      <a:pt x="154" y="231"/>
                      <a:pt x="172" y="234"/>
                      <a:pt x="189" y="234"/>
                    </a:cubicBezTo>
                    <a:cubicBezTo>
                      <a:pt x="240" y="234"/>
                      <a:pt x="280" y="204"/>
                      <a:pt x="320" y="144"/>
                    </a:cubicBezTo>
                    <a:cubicBezTo>
                      <a:pt x="320" y="91"/>
                      <a:pt x="267" y="11"/>
                      <a:pt x="214" y="11"/>
                    </a:cubicBezTo>
                    <a:cubicBezTo>
                      <a:pt x="192" y="4"/>
                      <a:pt x="171" y="1"/>
                      <a:pt x="150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95;p43">
                <a:extLst>
                  <a:ext uri="{FF2B5EF4-FFF2-40B4-BE49-F238E27FC236}">
                    <a16:creationId xmlns:a16="http://schemas.microsoft.com/office/drawing/2014/main" id="{47A527EF-6E11-5781-468E-1EDEDA755400}"/>
                  </a:ext>
                </a:extLst>
              </p:cNvPr>
              <p:cNvSpPr/>
              <p:nvPr/>
            </p:nvSpPr>
            <p:spPr>
              <a:xfrm>
                <a:off x="975679" y="3271287"/>
                <a:ext cx="79448" cy="33232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79" extrusionOk="0">
                    <a:moveTo>
                      <a:pt x="239" y="1"/>
                    </a:moveTo>
                    <a:cubicBezTo>
                      <a:pt x="175" y="1"/>
                      <a:pt x="104" y="13"/>
                      <a:pt x="27" y="38"/>
                    </a:cubicBezTo>
                    <a:cubicBezTo>
                      <a:pt x="0" y="38"/>
                      <a:pt x="0" y="65"/>
                      <a:pt x="0" y="92"/>
                    </a:cubicBezTo>
                    <a:cubicBezTo>
                      <a:pt x="0" y="92"/>
                      <a:pt x="27" y="118"/>
                      <a:pt x="54" y="118"/>
                    </a:cubicBezTo>
                    <a:cubicBezTo>
                      <a:pt x="120" y="99"/>
                      <a:pt x="186" y="90"/>
                      <a:pt x="245" y="90"/>
                    </a:cubicBezTo>
                    <a:cubicBezTo>
                      <a:pt x="352" y="90"/>
                      <a:pt x="436" y="120"/>
                      <a:pt x="453" y="171"/>
                    </a:cubicBezTo>
                    <a:cubicBezTo>
                      <a:pt x="480" y="198"/>
                      <a:pt x="480" y="198"/>
                      <a:pt x="480" y="225"/>
                    </a:cubicBezTo>
                    <a:cubicBezTo>
                      <a:pt x="480" y="251"/>
                      <a:pt x="480" y="251"/>
                      <a:pt x="507" y="278"/>
                    </a:cubicBezTo>
                    <a:lnTo>
                      <a:pt x="533" y="278"/>
                    </a:lnTo>
                    <a:lnTo>
                      <a:pt x="560" y="251"/>
                    </a:lnTo>
                    <a:lnTo>
                      <a:pt x="666" y="198"/>
                    </a:lnTo>
                    <a:cubicBezTo>
                      <a:pt x="666" y="171"/>
                      <a:pt x="666" y="145"/>
                      <a:pt x="666" y="145"/>
                    </a:cubicBezTo>
                    <a:cubicBezTo>
                      <a:pt x="653" y="131"/>
                      <a:pt x="640" y="125"/>
                      <a:pt x="626" y="125"/>
                    </a:cubicBezTo>
                    <a:cubicBezTo>
                      <a:pt x="613" y="125"/>
                      <a:pt x="600" y="131"/>
                      <a:pt x="587" y="145"/>
                    </a:cubicBezTo>
                    <a:lnTo>
                      <a:pt x="533" y="171"/>
                    </a:lnTo>
                    <a:cubicBezTo>
                      <a:pt x="533" y="145"/>
                      <a:pt x="533" y="145"/>
                      <a:pt x="533" y="145"/>
                    </a:cubicBezTo>
                    <a:cubicBezTo>
                      <a:pt x="479" y="54"/>
                      <a:pt x="375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96;p43">
                <a:extLst>
                  <a:ext uri="{FF2B5EF4-FFF2-40B4-BE49-F238E27FC236}">
                    <a16:creationId xmlns:a16="http://schemas.microsoft.com/office/drawing/2014/main" id="{74E651E4-30FB-3DDB-356D-FD2A6942D235}"/>
                  </a:ext>
                </a:extLst>
              </p:cNvPr>
              <p:cNvSpPr/>
              <p:nvPr/>
            </p:nvSpPr>
            <p:spPr>
              <a:xfrm>
                <a:off x="1124807" y="3309879"/>
                <a:ext cx="38235" cy="2954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48" extrusionOk="0">
                    <a:moveTo>
                      <a:pt x="121" y="0"/>
                    </a:moveTo>
                    <a:cubicBezTo>
                      <a:pt x="63" y="0"/>
                      <a:pt x="23" y="48"/>
                      <a:pt x="1" y="114"/>
                    </a:cubicBezTo>
                    <a:cubicBezTo>
                      <a:pt x="27" y="194"/>
                      <a:pt x="81" y="247"/>
                      <a:pt x="161" y="247"/>
                    </a:cubicBezTo>
                    <a:cubicBezTo>
                      <a:pt x="240" y="247"/>
                      <a:pt x="294" y="194"/>
                      <a:pt x="320" y="114"/>
                    </a:cubicBezTo>
                    <a:cubicBezTo>
                      <a:pt x="298" y="48"/>
                      <a:pt x="259" y="0"/>
                      <a:pt x="201" y="0"/>
                    </a:cubicBezTo>
                    <a:cubicBezTo>
                      <a:pt x="188" y="0"/>
                      <a:pt x="175" y="3"/>
                      <a:pt x="161" y="7"/>
                    </a:cubicBezTo>
                    <a:cubicBezTo>
                      <a:pt x="146" y="3"/>
                      <a:pt x="133" y="0"/>
                      <a:pt x="121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97;p43">
                <a:extLst>
                  <a:ext uri="{FF2B5EF4-FFF2-40B4-BE49-F238E27FC236}">
                    <a16:creationId xmlns:a16="http://schemas.microsoft.com/office/drawing/2014/main" id="{B21A234D-C8C0-4EB4-258D-B6573C40959D}"/>
                  </a:ext>
                </a:extLst>
              </p:cNvPr>
              <p:cNvSpPr/>
              <p:nvPr/>
            </p:nvSpPr>
            <p:spPr>
              <a:xfrm>
                <a:off x="1099436" y="3302613"/>
                <a:ext cx="81830" cy="2406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202" extrusionOk="0">
                    <a:moveTo>
                      <a:pt x="341" y="0"/>
                    </a:moveTo>
                    <a:cubicBezTo>
                      <a:pt x="240" y="0"/>
                      <a:pt x="120" y="35"/>
                      <a:pt x="0" y="95"/>
                    </a:cubicBezTo>
                    <a:cubicBezTo>
                      <a:pt x="0" y="122"/>
                      <a:pt x="0" y="148"/>
                      <a:pt x="0" y="148"/>
                    </a:cubicBezTo>
                    <a:cubicBezTo>
                      <a:pt x="14" y="162"/>
                      <a:pt x="27" y="168"/>
                      <a:pt x="37" y="168"/>
                    </a:cubicBezTo>
                    <a:cubicBezTo>
                      <a:pt x="47" y="168"/>
                      <a:pt x="54" y="162"/>
                      <a:pt x="54" y="148"/>
                    </a:cubicBezTo>
                    <a:cubicBezTo>
                      <a:pt x="162" y="102"/>
                      <a:pt x="271" y="73"/>
                      <a:pt x="353" y="73"/>
                    </a:cubicBezTo>
                    <a:cubicBezTo>
                      <a:pt x="412" y="73"/>
                      <a:pt x="458" y="88"/>
                      <a:pt x="480" y="122"/>
                    </a:cubicBezTo>
                    <a:cubicBezTo>
                      <a:pt x="507" y="122"/>
                      <a:pt x="507" y="148"/>
                      <a:pt x="507" y="175"/>
                    </a:cubicBezTo>
                    <a:cubicBezTo>
                      <a:pt x="533" y="175"/>
                      <a:pt x="533" y="175"/>
                      <a:pt x="560" y="202"/>
                    </a:cubicBezTo>
                    <a:lnTo>
                      <a:pt x="667" y="95"/>
                    </a:lnTo>
                    <a:cubicBezTo>
                      <a:pt x="687" y="75"/>
                      <a:pt x="646" y="24"/>
                      <a:pt x="613" y="24"/>
                    </a:cubicBezTo>
                    <a:cubicBezTo>
                      <a:pt x="603" y="24"/>
                      <a:pt x="593" y="29"/>
                      <a:pt x="587" y="42"/>
                    </a:cubicBezTo>
                    <a:lnTo>
                      <a:pt x="560" y="95"/>
                    </a:lnTo>
                    <a:lnTo>
                      <a:pt x="533" y="68"/>
                    </a:lnTo>
                    <a:cubicBezTo>
                      <a:pt x="487" y="22"/>
                      <a:pt x="419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98;p43">
                <a:extLst>
                  <a:ext uri="{FF2B5EF4-FFF2-40B4-BE49-F238E27FC236}">
                    <a16:creationId xmlns:a16="http://schemas.microsoft.com/office/drawing/2014/main" id="{C2C3455B-F812-C954-2D78-0A6F21CC5E2D}"/>
                  </a:ext>
                </a:extLst>
              </p:cNvPr>
              <p:cNvSpPr/>
              <p:nvPr/>
            </p:nvSpPr>
            <p:spPr>
              <a:xfrm>
                <a:off x="972463" y="3213042"/>
                <a:ext cx="85880" cy="3108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261" extrusionOk="0">
                    <a:moveTo>
                      <a:pt x="307" y="1"/>
                    </a:moveTo>
                    <a:cubicBezTo>
                      <a:pt x="267" y="1"/>
                      <a:pt x="227" y="8"/>
                      <a:pt x="187" y="21"/>
                    </a:cubicBezTo>
                    <a:cubicBezTo>
                      <a:pt x="134" y="21"/>
                      <a:pt x="54" y="48"/>
                      <a:pt x="1" y="101"/>
                    </a:cubicBezTo>
                    <a:cubicBezTo>
                      <a:pt x="134" y="101"/>
                      <a:pt x="267" y="101"/>
                      <a:pt x="400" y="154"/>
                    </a:cubicBezTo>
                    <a:cubicBezTo>
                      <a:pt x="507" y="154"/>
                      <a:pt x="614" y="207"/>
                      <a:pt x="720" y="261"/>
                    </a:cubicBezTo>
                    <a:cubicBezTo>
                      <a:pt x="720" y="234"/>
                      <a:pt x="720" y="207"/>
                      <a:pt x="720" y="181"/>
                    </a:cubicBezTo>
                    <a:cubicBezTo>
                      <a:pt x="720" y="154"/>
                      <a:pt x="720" y="101"/>
                      <a:pt x="693" y="74"/>
                    </a:cubicBezTo>
                    <a:cubicBezTo>
                      <a:pt x="614" y="48"/>
                      <a:pt x="507" y="21"/>
                      <a:pt x="427" y="21"/>
                    </a:cubicBezTo>
                    <a:cubicBezTo>
                      <a:pt x="387" y="8"/>
                      <a:pt x="347" y="1"/>
                      <a:pt x="307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99;p43">
                <a:extLst>
                  <a:ext uri="{FF2B5EF4-FFF2-40B4-BE49-F238E27FC236}">
                    <a16:creationId xmlns:a16="http://schemas.microsoft.com/office/drawing/2014/main" id="{AE582706-CA88-2207-8E99-68372F919E95}"/>
                  </a:ext>
                </a:extLst>
              </p:cNvPr>
              <p:cNvSpPr/>
              <p:nvPr/>
            </p:nvSpPr>
            <p:spPr>
              <a:xfrm>
                <a:off x="1118494" y="3259852"/>
                <a:ext cx="60390" cy="22393"/>
              </a:xfrm>
              <a:custGeom>
                <a:avLst/>
                <a:gdLst/>
                <a:ahLst/>
                <a:cxnLst/>
                <a:rect l="l" t="t" r="r" b="b"/>
                <a:pathLst>
                  <a:path w="507" h="188" extrusionOk="0">
                    <a:moveTo>
                      <a:pt x="80" y="1"/>
                    </a:moveTo>
                    <a:cubicBezTo>
                      <a:pt x="54" y="28"/>
                      <a:pt x="27" y="54"/>
                      <a:pt x="0" y="108"/>
                    </a:cubicBezTo>
                    <a:cubicBezTo>
                      <a:pt x="0" y="134"/>
                      <a:pt x="0" y="134"/>
                      <a:pt x="0" y="161"/>
                    </a:cubicBezTo>
                    <a:lnTo>
                      <a:pt x="347" y="161"/>
                    </a:lnTo>
                    <a:lnTo>
                      <a:pt x="480" y="188"/>
                    </a:lnTo>
                    <a:lnTo>
                      <a:pt x="507" y="81"/>
                    </a:lnTo>
                    <a:lnTo>
                      <a:pt x="347" y="28"/>
                    </a:lnTo>
                    <a:cubicBezTo>
                      <a:pt x="267" y="1"/>
                      <a:pt x="187" y="1"/>
                      <a:pt x="80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00;p43">
                <a:extLst>
                  <a:ext uri="{FF2B5EF4-FFF2-40B4-BE49-F238E27FC236}">
                    <a16:creationId xmlns:a16="http://schemas.microsoft.com/office/drawing/2014/main" id="{2573D75A-BF25-D0BB-1FCE-90C8C3FF0A20}"/>
                  </a:ext>
                </a:extLst>
              </p:cNvPr>
              <p:cNvSpPr/>
              <p:nvPr/>
            </p:nvSpPr>
            <p:spPr>
              <a:xfrm>
                <a:off x="1112181" y="3256756"/>
                <a:ext cx="12745" cy="22274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87" extrusionOk="0">
                    <a:moveTo>
                      <a:pt x="80" y="0"/>
                    </a:moveTo>
                    <a:cubicBezTo>
                      <a:pt x="53" y="27"/>
                      <a:pt x="53" y="54"/>
                      <a:pt x="27" y="80"/>
                    </a:cubicBezTo>
                    <a:cubicBezTo>
                      <a:pt x="27" y="107"/>
                      <a:pt x="0" y="160"/>
                      <a:pt x="27" y="187"/>
                    </a:cubicBezTo>
                    <a:cubicBezTo>
                      <a:pt x="27" y="187"/>
                      <a:pt x="53" y="134"/>
                      <a:pt x="53" y="107"/>
                    </a:cubicBezTo>
                    <a:cubicBezTo>
                      <a:pt x="53" y="80"/>
                      <a:pt x="80" y="54"/>
                      <a:pt x="107" y="27"/>
                    </a:cubicBez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01;p43">
                <a:extLst>
                  <a:ext uri="{FF2B5EF4-FFF2-40B4-BE49-F238E27FC236}">
                    <a16:creationId xmlns:a16="http://schemas.microsoft.com/office/drawing/2014/main" id="{89E5B288-4C9B-0F12-26F3-49EEFCD5D996}"/>
                  </a:ext>
                </a:extLst>
              </p:cNvPr>
              <p:cNvSpPr/>
              <p:nvPr/>
            </p:nvSpPr>
            <p:spPr>
              <a:xfrm>
                <a:off x="1070849" y="3361454"/>
                <a:ext cx="25490" cy="6432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4" extrusionOk="0">
                    <a:moveTo>
                      <a:pt x="1" y="1"/>
                    </a:moveTo>
                    <a:cubicBezTo>
                      <a:pt x="27" y="27"/>
                      <a:pt x="81" y="54"/>
                      <a:pt x="107" y="54"/>
                    </a:cubicBezTo>
                    <a:lnTo>
                      <a:pt x="214" y="54"/>
                    </a:lnTo>
                    <a:cubicBezTo>
                      <a:pt x="187" y="27"/>
                      <a:pt x="161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02;p43">
                <a:extLst>
                  <a:ext uri="{FF2B5EF4-FFF2-40B4-BE49-F238E27FC236}">
                    <a16:creationId xmlns:a16="http://schemas.microsoft.com/office/drawing/2014/main" id="{719E0E83-8019-9E18-8C01-0FD886E72F94}"/>
                  </a:ext>
                </a:extLst>
              </p:cNvPr>
              <p:cNvSpPr/>
              <p:nvPr/>
            </p:nvSpPr>
            <p:spPr>
              <a:xfrm>
                <a:off x="1023205" y="3384443"/>
                <a:ext cx="85880" cy="3108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261" extrusionOk="0">
                    <a:moveTo>
                      <a:pt x="44" y="1"/>
                    </a:moveTo>
                    <a:cubicBezTo>
                      <a:pt x="34" y="1"/>
                      <a:pt x="28" y="7"/>
                      <a:pt x="28" y="21"/>
                    </a:cubicBezTo>
                    <a:cubicBezTo>
                      <a:pt x="1" y="21"/>
                      <a:pt x="1" y="74"/>
                      <a:pt x="28" y="74"/>
                    </a:cubicBezTo>
                    <a:cubicBezTo>
                      <a:pt x="108" y="154"/>
                      <a:pt x="188" y="207"/>
                      <a:pt x="294" y="234"/>
                    </a:cubicBezTo>
                    <a:cubicBezTo>
                      <a:pt x="374" y="261"/>
                      <a:pt x="454" y="261"/>
                      <a:pt x="534" y="261"/>
                    </a:cubicBezTo>
                    <a:cubicBezTo>
                      <a:pt x="587" y="261"/>
                      <a:pt x="614" y="261"/>
                      <a:pt x="667" y="234"/>
                    </a:cubicBezTo>
                    <a:cubicBezTo>
                      <a:pt x="720" y="234"/>
                      <a:pt x="720" y="181"/>
                      <a:pt x="667" y="154"/>
                    </a:cubicBezTo>
                    <a:cubicBezTo>
                      <a:pt x="614" y="167"/>
                      <a:pt x="561" y="174"/>
                      <a:pt x="507" y="174"/>
                    </a:cubicBezTo>
                    <a:cubicBezTo>
                      <a:pt x="454" y="174"/>
                      <a:pt x="401" y="167"/>
                      <a:pt x="347" y="154"/>
                    </a:cubicBezTo>
                    <a:cubicBezTo>
                      <a:pt x="241" y="127"/>
                      <a:pt x="161" y="74"/>
                      <a:pt x="81" y="21"/>
                    </a:cubicBezTo>
                    <a:cubicBezTo>
                      <a:pt x="68" y="7"/>
                      <a:pt x="54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03;p43">
                <a:extLst>
                  <a:ext uri="{FF2B5EF4-FFF2-40B4-BE49-F238E27FC236}">
                    <a16:creationId xmlns:a16="http://schemas.microsoft.com/office/drawing/2014/main" id="{7FA2C684-8944-C708-5834-8A7A81E2AAA2}"/>
                  </a:ext>
                </a:extLst>
              </p:cNvPr>
              <p:cNvSpPr/>
              <p:nvPr/>
            </p:nvSpPr>
            <p:spPr>
              <a:xfrm>
                <a:off x="1035950" y="3383133"/>
                <a:ext cx="63606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259" extrusionOk="0">
                    <a:moveTo>
                      <a:pt x="249" y="1"/>
                    </a:moveTo>
                    <a:cubicBezTo>
                      <a:pt x="201" y="1"/>
                      <a:pt x="149" y="85"/>
                      <a:pt x="54" y="85"/>
                    </a:cubicBezTo>
                    <a:lnTo>
                      <a:pt x="1" y="85"/>
                    </a:lnTo>
                    <a:cubicBezTo>
                      <a:pt x="1" y="112"/>
                      <a:pt x="160" y="192"/>
                      <a:pt x="267" y="218"/>
                    </a:cubicBezTo>
                    <a:cubicBezTo>
                      <a:pt x="320" y="245"/>
                      <a:pt x="380" y="258"/>
                      <a:pt x="430" y="258"/>
                    </a:cubicBezTo>
                    <a:cubicBezTo>
                      <a:pt x="480" y="258"/>
                      <a:pt x="520" y="245"/>
                      <a:pt x="533" y="218"/>
                    </a:cubicBezTo>
                    <a:cubicBezTo>
                      <a:pt x="533" y="218"/>
                      <a:pt x="507" y="218"/>
                      <a:pt x="480" y="138"/>
                    </a:cubicBezTo>
                    <a:cubicBezTo>
                      <a:pt x="480" y="85"/>
                      <a:pt x="454" y="58"/>
                      <a:pt x="427" y="32"/>
                    </a:cubicBezTo>
                    <a:lnTo>
                      <a:pt x="320" y="32"/>
                    </a:lnTo>
                    <a:cubicBezTo>
                      <a:pt x="320" y="32"/>
                      <a:pt x="294" y="5"/>
                      <a:pt x="267" y="5"/>
                    </a:cubicBezTo>
                    <a:cubicBezTo>
                      <a:pt x="261" y="2"/>
                      <a:pt x="255" y="1"/>
                      <a:pt x="249" y="1"/>
                    </a:cubicBezTo>
                    <a:close/>
                  </a:path>
                </a:pathLst>
              </a:custGeom>
              <a:solidFill>
                <a:srgbClr val="F386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04;p43">
                <a:extLst>
                  <a:ext uri="{FF2B5EF4-FFF2-40B4-BE49-F238E27FC236}">
                    <a16:creationId xmlns:a16="http://schemas.microsoft.com/office/drawing/2014/main" id="{C20C9E6B-B836-A968-E7D0-32969936C7EC}"/>
                  </a:ext>
                </a:extLst>
              </p:cNvPr>
              <p:cNvSpPr/>
              <p:nvPr/>
            </p:nvSpPr>
            <p:spPr>
              <a:xfrm>
                <a:off x="1035950" y="3419343"/>
                <a:ext cx="41332" cy="18462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55" extrusionOk="0">
                    <a:moveTo>
                      <a:pt x="44" y="1"/>
                    </a:moveTo>
                    <a:cubicBezTo>
                      <a:pt x="34" y="1"/>
                      <a:pt x="27" y="8"/>
                      <a:pt x="27" y="21"/>
                    </a:cubicBezTo>
                    <a:cubicBezTo>
                      <a:pt x="1" y="21"/>
                      <a:pt x="1" y="48"/>
                      <a:pt x="27" y="74"/>
                    </a:cubicBezTo>
                    <a:cubicBezTo>
                      <a:pt x="81" y="101"/>
                      <a:pt x="134" y="154"/>
                      <a:pt x="214" y="154"/>
                    </a:cubicBezTo>
                    <a:lnTo>
                      <a:pt x="294" y="154"/>
                    </a:lnTo>
                    <a:cubicBezTo>
                      <a:pt x="320" y="154"/>
                      <a:pt x="347" y="154"/>
                      <a:pt x="347" y="127"/>
                    </a:cubicBezTo>
                    <a:cubicBezTo>
                      <a:pt x="347" y="101"/>
                      <a:pt x="320" y="74"/>
                      <a:pt x="320" y="74"/>
                    </a:cubicBezTo>
                    <a:lnTo>
                      <a:pt x="240" y="74"/>
                    </a:lnTo>
                    <a:cubicBezTo>
                      <a:pt x="187" y="74"/>
                      <a:pt x="134" y="48"/>
                      <a:pt x="81" y="21"/>
                    </a:cubicBezTo>
                    <a:cubicBezTo>
                      <a:pt x="67" y="8"/>
                      <a:pt x="54" y="1"/>
                      <a:pt x="44" y="1"/>
                    </a:cubicBezTo>
                    <a:close/>
                  </a:path>
                </a:pathLst>
              </a:custGeom>
              <a:solidFill>
                <a:srgbClr val="210B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05;p43">
                <a:extLst>
                  <a:ext uri="{FF2B5EF4-FFF2-40B4-BE49-F238E27FC236}">
                    <a16:creationId xmlns:a16="http://schemas.microsoft.com/office/drawing/2014/main" id="{92371666-14A5-5655-EF32-4C9C66F01A93}"/>
                  </a:ext>
                </a:extLst>
              </p:cNvPr>
              <p:cNvSpPr/>
              <p:nvPr/>
            </p:nvSpPr>
            <p:spPr>
              <a:xfrm>
                <a:off x="1010579" y="3605871"/>
                <a:ext cx="35019" cy="2346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7" extrusionOk="0">
                    <a:moveTo>
                      <a:pt x="294" y="0"/>
                    </a:moveTo>
                    <a:lnTo>
                      <a:pt x="0" y="80"/>
                    </a:lnTo>
                    <a:cubicBezTo>
                      <a:pt x="41" y="162"/>
                      <a:pt x="82" y="196"/>
                      <a:pt x="123" y="196"/>
                    </a:cubicBezTo>
                    <a:cubicBezTo>
                      <a:pt x="135" y="196"/>
                      <a:pt x="148" y="193"/>
                      <a:pt x="160" y="187"/>
                    </a:cubicBezTo>
                    <a:cubicBezTo>
                      <a:pt x="214" y="187"/>
                      <a:pt x="294" y="27"/>
                      <a:pt x="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06;p43">
                <a:extLst>
                  <a:ext uri="{FF2B5EF4-FFF2-40B4-BE49-F238E27FC236}">
                    <a16:creationId xmlns:a16="http://schemas.microsoft.com/office/drawing/2014/main" id="{FE719E5F-2494-C1FB-8245-611060713CB5}"/>
                  </a:ext>
                </a:extLst>
              </p:cNvPr>
              <p:cNvSpPr/>
              <p:nvPr/>
            </p:nvSpPr>
            <p:spPr>
              <a:xfrm>
                <a:off x="1051792" y="3643987"/>
                <a:ext cx="111251" cy="19058"/>
              </a:xfrm>
              <a:custGeom>
                <a:avLst/>
                <a:gdLst/>
                <a:ahLst/>
                <a:cxnLst/>
                <a:rect l="l" t="t" r="r" b="b"/>
                <a:pathLst>
                  <a:path w="934" h="160" extrusionOk="0">
                    <a:moveTo>
                      <a:pt x="933" y="0"/>
                    </a:moveTo>
                    <a:lnTo>
                      <a:pt x="400" y="53"/>
                    </a:lnTo>
                    <a:lnTo>
                      <a:pt x="1" y="27"/>
                    </a:lnTo>
                    <a:lnTo>
                      <a:pt x="1" y="27"/>
                    </a:lnTo>
                    <a:cubicBezTo>
                      <a:pt x="27" y="53"/>
                      <a:pt x="54" y="80"/>
                      <a:pt x="81" y="107"/>
                    </a:cubicBezTo>
                    <a:cubicBezTo>
                      <a:pt x="161" y="160"/>
                      <a:pt x="267" y="160"/>
                      <a:pt x="374" y="160"/>
                    </a:cubicBezTo>
                    <a:cubicBezTo>
                      <a:pt x="560" y="107"/>
                      <a:pt x="747" y="53"/>
                      <a:pt x="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07;p43">
                <a:extLst>
                  <a:ext uri="{FF2B5EF4-FFF2-40B4-BE49-F238E27FC236}">
                    <a16:creationId xmlns:a16="http://schemas.microsoft.com/office/drawing/2014/main" id="{6BF2F89E-7CAD-F4D9-7D5A-A68931E0AF76}"/>
                  </a:ext>
                </a:extLst>
              </p:cNvPr>
              <p:cNvSpPr/>
              <p:nvPr/>
            </p:nvSpPr>
            <p:spPr>
              <a:xfrm>
                <a:off x="842393" y="3643987"/>
                <a:ext cx="168306" cy="19058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60" extrusionOk="0">
                    <a:moveTo>
                      <a:pt x="0" y="0"/>
                    </a:moveTo>
                    <a:cubicBezTo>
                      <a:pt x="133" y="27"/>
                      <a:pt x="480" y="107"/>
                      <a:pt x="853" y="160"/>
                    </a:cubicBezTo>
                    <a:cubicBezTo>
                      <a:pt x="1013" y="160"/>
                      <a:pt x="1146" y="160"/>
                      <a:pt x="1279" y="107"/>
                    </a:cubicBezTo>
                    <a:cubicBezTo>
                      <a:pt x="1332" y="80"/>
                      <a:pt x="1386" y="53"/>
                      <a:pt x="1412" y="27"/>
                    </a:cubicBezTo>
                    <a:lnTo>
                      <a:pt x="1412" y="27"/>
                    </a:lnTo>
                    <a:lnTo>
                      <a:pt x="826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08;p43">
                <a:extLst>
                  <a:ext uri="{FF2B5EF4-FFF2-40B4-BE49-F238E27FC236}">
                    <a16:creationId xmlns:a16="http://schemas.microsoft.com/office/drawing/2014/main" id="{595D239F-FAA0-B874-D747-8BCD4919CCA7}"/>
                  </a:ext>
                </a:extLst>
              </p:cNvPr>
              <p:cNvSpPr/>
              <p:nvPr/>
            </p:nvSpPr>
            <p:spPr>
              <a:xfrm>
                <a:off x="1029637" y="3396354"/>
                <a:ext cx="73135" cy="4454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74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107"/>
                      <a:pt x="27" y="214"/>
                      <a:pt x="134" y="294"/>
                    </a:cubicBezTo>
                    <a:cubicBezTo>
                      <a:pt x="187" y="347"/>
                      <a:pt x="267" y="374"/>
                      <a:pt x="347" y="374"/>
                    </a:cubicBezTo>
                    <a:cubicBezTo>
                      <a:pt x="507" y="347"/>
                      <a:pt x="613" y="187"/>
                      <a:pt x="586" y="134"/>
                    </a:cubicBezTo>
                    <a:cubicBezTo>
                      <a:pt x="578" y="116"/>
                      <a:pt x="566" y="110"/>
                      <a:pt x="549" y="110"/>
                    </a:cubicBezTo>
                    <a:cubicBezTo>
                      <a:pt x="515" y="110"/>
                      <a:pt x="462" y="134"/>
                      <a:pt x="373" y="134"/>
                    </a:cubicBezTo>
                    <a:cubicBezTo>
                      <a:pt x="240" y="134"/>
                      <a:pt x="134" y="81"/>
                      <a:pt x="54" y="1"/>
                    </a:cubicBezTo>
                    <a:close/>
                  </a:path>
                </a:pathLst>
              </a:custGeom>
              <a:solidFill>
                <a:srgbClr val="F386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09;p43">
                <a:extLst>
                  <a:ext uri="{FF2B5EF4-FFF2-40B4-BE49-F238E27FC236}">
                    <a16:creationId xmlns:a16="http://schemas.microsoft.com/office/drawing/2014/main" id="{60FA1B33-9475-64E8-3ADA-35A6841425F1}"/>
                  </a:ext>
                </a:extLst>
              </p:cNvPr>
              <p:cNvSpPr/>
              <p:nvPr/>
            </p:nvSpPr>
            <p:spPr>
              <a:xfrm>
                <a:off x="1035950" y="3398736"/>
                <a:ext cx="54077" cy="26324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1" extrusionOk="0">
                    <a:moveTo>
                      <a:pt x="35" y="0"/>
                    </a:moveTo>
                    <a:cubicBezTo>
                      <a:pt x="30" y="0"/>
                      <a:pt x="27" y="3"/>
                      <a:pt x="27" y="7"/>
                    </a:cubicBezTo>
                    <a:cubicBezTo>
                      <a:pt x="1" y="34"/>
                      <a:pt x="134" y="221"/>
                      <a:pt x="267" y="221"/>
                    </a:cubicBezTo>
                    <a:cubicBezTo>
                      <a:pt x="374" y="221"/>
                      <a:pt x="454" y="141"/>
                      <a:pt x="454" y="114"/>
                    </a:cubicBezTo>
                    <a:cubicBezTo>
                      <a:pt x="454" y="87"/>
                      <a:pt x="400" y="87"/>
                      <a:pt x="267" y="87"/>
                    </a:cubicBezTo>
                    <a:cubicBezTo>
                      <a:pt x="136" y="44"/>
                      <a:pt x="59" y="0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10;p43">
                <a:extLst>
                  <a:ext uri="{FF2B5EF4-FFF2-40B4-BE49-F238E27FC236}">
                    <a16:creationId xmlns:a16="http://schemas.microsoft.com/office/drawing/2014/main" id="{8EBD2690-C335-7F5E-28C5-CA2065EAEB9E}"/>
                  </a:ext>
                </a:extLst>
              </p:cNvPr>
              <p:cNvSpPr/>
              <p:nvPr/>
            </p:nvSpPr>
            <p:spPr>
              <a:xfrm>
                <a:off x="718516" y="3590029"/>
                <a:ext cx="530170" cy="625341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5250" extrusionOk="0">
                    <a:moveTo>
                      <a:pt x="561" y="0"/>
                    </a:moveTo>
                    <a:cubicBezTo>
                      <a:pt x="481" y="27"/>
                      <a:pt x="427" y="53"/>
                      <a:pt x="347" y="80"/>
                    </a:cubicBezTo>
                    <a:cubicBezTo>
                      <a:pt x="214" y="133"/>
                      <a:pt x="81" y="187"/>
                      <a:pt x="1" y="293"/>
                    </a:cubicBezTo>
                    <a:lnTo>
                      <a:pt x="1067" y="4956"/>
                    </a:lnTo>
                    <a:lnTo>
                      <a:pt x="3971" y="5249"/>
                    </a:lnTo>
                    <a:cubicBezTo>
                      <a:pt x="3625" y="3997"/>
                      <a:pt x="3811" y="3304"/>
                      <a:pt x="4078" y="2878"/>
                    </a:cubicBezTo>
                    <a:cubicBezTo>
                      <a:pt x="4318" y="2585"/>
                      <a:pt x="4451" y="2185"/>
                      <a:pt x="4451" y="1812"/>
                    </a:cubicBezTo>
                    <a:cubicBezTo>
                      <a:pt x="4424" y="1599"/>
                      <a:pt x="4344" y="1386"/>
                      <a:pt x="4238" y="1199"/>
                    </a:cubicBezTo>
                    <a:lnTo>
                      <a:pt x="4451" y="1146"/>
                    </a:lnTo>
                    <a:cubicBezTo>
                      <a:pt x="4451" y="1013"/>
                      <a:pt x="4451" y="906"/>
                      <a:pt x="4424" y="773"/>
                    </a:cubicBezTo>
                    <a:cubicBezTo>
                      <a:pt x="4344" y="533"/>
                      <a:pt x="4184" y="293"/>
                      <a:pt x="3945" y="160"/>
                    </a:cubicBezTo>
                    <a:cubicBezTo>
                      <a:pt x="3505" y="637"/>
                      <a:pt x="2917" y="872"/>
                      <a:pt x="2329" y="872"/>
                    </a:cubicBezTo>
                    <a:cubicBezTo>
                      <a:pt x="1670" y="872"/>
                      <a:pt x="1011" y="577"/>
                      <a:pt x="5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11;p43">
                <a:extLst>
                  <a:ext uri="{FF2B5EF4-FFF2-40B4-BE49-F238E27FC236}">
                    <a16:creationId xmlns:a16="http://schemas.microsoft.com/office/drawing/2014/main" id="{BC1FB3E1-B338-A6EF-3BF3-AE1089AC6BDF}"/>
                  </a:ext>
                </a:extLst>
              </p:cNvPr>
              <p:cNvSpPr/>
              <p:nvPr/>
            </p:nvSpPr>
            <p:spPr>
              <a:xfrm>
                <a:off x="785219" y="3590029"/>
                <a:ext cx="250851" cy="170807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434" extrusionOk="0">
                    <a:moveTo>
                      <a:pt x="1" y="0"/>
                    </a:moveTo>
                    <a:cubicBezTo>
                      <a:pt x="406" y="930"/>
                      <a:pt x="1046" y="1433"/>
                      <a:pt x="1501" y="1433"/>
                    </a:cubicBezTo>
                    <a:cubicBezTo>
                      <a:pt x="1554" y="1433"/>
                      <a:pt x="1605" y="1426"/>
                      <a:pt x="1653" y="1412"/>
                    </a:cubicBezTo>
                    <a:cubicBezTo>
                      <a:pt x="1733" y="1386"/>
                      <a:pt x="1946" y="1279"/>
                      <a:pt x="2106" y="826"/>
                    </a:cubicBezTo>
                    <a:lnTo>
                      <a:pt x="2106" y="826"/>
                    </a:lnTo>
                    <a:cubicBezTo>
                      <a:pt x="2048" y="831"/>
                      <a:pt x="1989" y="833"/>
                      <a:pt x="1931" y="833"/>
                    </a:cubicBezTo>
                    <a:cubicBezTo>
                      <a:pt x="1636" y="833"/>
                      <a:pt x="1333" y="777"/>
                      <a:pt x="1066" y="666"/>
                    </a:cubicBezTo>
                    <a:cubicBezTo>
                      <a:pt x="667" y="533"/>
                      <a:pt x="294" y="29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12;p43">
                <a:extLst>
                  <a:ext uri="{FF2B5EF4-FFF2-40B4-BE49-F238E27FC236}">
                    <a16:creationId xmlns:a16="http://schemas.microsoft.com/office/drawing/2014/main" id="{F8297066-18B6-13FC-AEC3-1AAEC539E00F}"/>
                  </a:ext>
                </a:extLst>
              </p:cNvPr>
              <p:cNvSpPr/>
              <p:nvPr/>
            </p:nvSpPr>
            <p:spPr>
              <a:xfrm>
                <a:off x="1035950" y="3609087"/>
                <a:ext cx="155680" cy="13138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103" extrusionOk="0">
                    <a:moveTo>
                      <a:pt x="1280" y="0"/>
                    </a:moveTo>
                    <a:lnTo>
                      <a:pt x="1280" y="0"/>
                    </a:lnTo>
                    <a:cubicBezTo>
                      <a:pt x="1093" y="187"/>
                      <a:pt x="853" y="346"/>
                      <a:pt x="613" y="480"/>
                    </a:cubicBezTo>
                    <a:cubicBezTo>
                      <a:pt x="427" y="560"/>
                      <a:pt x="214" y="640"/>
                      <a:pt x="1" y="666"/>
                    </a:cubicBezTo>
                    <a:cubicBezTo>
                      <a:pt x="81" y="879"/>
                      <a:pt x="267" y="1039"/>
                      <a:pt x="480" y="1092"/>
                    </a:cubicBezTo>
                    <a:cubicBezTo>
                      <a:pt x="511" y="1100"/>
                      <a:pt x="541" y="1103"/>
                      <a:pt x="571" y="1103"/>
                    </a:cubicBezTo>
                    <a:cubicBezTo>
                      <a:pt x="881" y="1103"/>
                      <a:pt x="1153" y="749"/>
                      <a:pt x="1226" y="506"/>
                    </a:cubicBezTo>
                    <a:cubicBezTo>
                      <a:pt x="1280" y="346"/>
                      <a:pt x="1306" y="160"/>
                      <a:pt x="1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13;p43">
                <a:extLst>
                  <a:ext uri="{FF2B5EF4-FFF2-40B4-BE49-F238E27FC236}">
                    <a16:creationId xmlns:a16="http://schemas.microsoft.com/office/drawing/2014/main" id="{625C4896-D15E-666C-E738-4ADD91782D94}"/>
                  </a:ext>
                </a:extLst>
              </p:cNvPr>
              <p:cNvSpPr/>
              <p:nvPr/>
            </p:nvSpPr>
            <p:spPr>
              <a:xfrm>
                <a:off x="702674" y="3570733"/>
                <a:ext cx="292183" cy="689066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785" extrusionOk="0">
                    <a:moveTo>
                      <a:pt x="1248" y="0"/>
                    </a:moveTo>
                    <a:cubicBezTo>
                      <a:pt x="771" y="0"/>
                      <a:pt x="303" y="211"/>
                      <a:pt x="1" y="588"/>
                    </a:cubicBezTo>
                    <a:cubicBezTo>
                      <a:pt x="54" y="935"/>
                      <a:pt x="81" y="1281"/>
                      <a:pt x="107" y="1628"/>
                    </a:cubicBezTo>
                    <a:cubicBezTo>
                      <a:pt x="134" y="1681"/>
                      <a:pt x="134" y="1734"/>
                      <a:pt x="134" y="1788"/>
                    </a:cubicBezTo>
                    <a:cubicBezTo>
                      <a:pt x="161" y="2161"/>
                      <a:pt x="214" y="2560"/>
                      <a:pt x="241" y="2933"/>
                    </a:cubicBezTo>
                    <a:lnTo>
                      <a:pt x="241" y="3067"/>
                    </a:lnTo>
                    <a:cubicBezTo>
                      <a:pt x="267" y="3306"/>
                      <a:pt x="294" y="3573"/>
                      <a:pt x="321" y="3813"/>
                    </a:cubicBezTo>
                    <a:cubicBezTo>
                      <a:pt x="321" y="3839"/>
                      <a:pt x="321" y="3866"/>
                      <a:pt x="321" y="3893"/>
                    </a:cubicBezTo>
                    <a:lnTo>
                      <a:pt x="454" y="5145"/>
                    </a:lnTo>
                    <a:lnTo>
                      <a:pt x="534" y="5784"/>
                    </a:lnTo>
                    <a:lnTo>
                      <a:pt x="2452" y="5784"/>
                    </a:lnTo>
                    <a:cubicBezTo>
                      <a:pt x="2452" y="5625"/>
                      <a:pt x="2452" y="5438"/>
                      <a:pt x="2426" y="5251"/>
                    </a:cubicBezTo>
                    <a:lnTo>
                      <a:pt x="2426" y="5145"/>
                    </a:lnTo>
                    <a:cubicBezTo>
                      <a:pt x="2399" y="4346"/>
                      <a:pt x="2292" y="3573"/>
                      <a:pt x="2159" y="2800"/>
                    </a:cubicBezTo>
                    <a:cubicBezTo>
                      <a:pt x="2132" y="2693"/>
                      <a:pt x="2106" y="2587"/>
                      <a:pt x="2106" y="2507"/>
                    </a:cubicBezTo>
                    <a:cubicBezTo>
                      <a:pt x="2052" y="2214"/>
                      <a:pt x="1973" y="1921"/>
                      <a:pt x="1919" y="1628"/>
                    </a:cubicBezTo>
                    <a:cubicBezTo>
                      <a:pt x="1893" y="1601"/>
                      <a:pt x="1893" y="1548"/>
                      <a:pt x="1893" y="1521"/>
                    </a:cubicBezTo>
                    <a:cubicBezTo>
                      <a:pt x="1839" y="1361"/>
                      <a:pt x="1813" y="1201"/>
                      <a:pt x="1759" y="1041"/>
                    </a:cubicBezTo>
                    <a:cubicBezTo>
                      <a:pt x="1759" y="988"/>
                      <a:pt x="1733" y="908"/>
                      <a:pt x="1733" y="908"/>
                    </a:cubicBezTo>
                    <a:cubicBezTo>
                      <a:pt x="1733" y="882"/>
                      <a:pt x="1733" y="855"/>
                      <a:pt x="1706" y="802"/>
                    </a:cubicBezTo>
                    <a:cubicBezTo>
                      <a:pt x="1679" y="775"/>
                      <a:pt x="1679" y="748"/>
                      <a:pt x="1679" y="722"/>
                    </a:cubicBezTo>
                    <a:lnTo>
                      <a:pt x="1653" y="642"/>
                    </a:lnTo>
                    <a:lnTo>
                      <a:pt x="1600" y="509"/>
                    </a:lnTo>
                    <a:lnTo>
                      <a:pt x="1600" y="482"/>
                    </a:lnTo>
                    <a:cubicBezTo>
                      <a:pt x="1600" y="455"/>
                      <a:pt x="1626" y="455"/>
                      <a:pt x="1600" y="429"/>
                    </a:cubicBezTo>
                    <a:cubicBezTo>
                      <a:pt x="1600" y="375"/>
                      <a:pt x="1573" y="349"/>
                      <a:pt x="1573" y="295"/>
                    </a:cubicBezTo>
                    <a:lnTo>
                      <a:pt x="1520" y="135"/>
                    </a:lnTo>
                    <a:cubicBezTo>
                      <a:pt x="1520" y="82"/>
                      <a:pt x="1493" y="56"/>
                      <a:pt x="1493" y="2"/>
                    </a:cubicBezTo>
                    <a:lnTo>
                      <a:pt x="1333" y="2"/>
                    </a:lnTo>
                    <a:cubicBezTo>
                      <a:pt x="1305" y="1"/>
                      <a:pt x="1276" y="0"/>
                      <a:pt x="12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14;p43">
                <a:extLst>
                  <a:ext uri="{FF2B5EF4-FFF2-40B4-BE49-F238E27FC236}">
                    <a16:creationId xmlns:a16="http://schemas.microsoft.com/office/drawing/2014/main" id="{9CE06E69-8257-9540-3164-BE6C69F7A5CD}"/>
                  </a:ext>
                </a:extLst>
              </p:cNvPr>
              <p:cNvSpPr/>
              <p:nvPr/>
            </p:nvSpPr>
            <p:spPr>
              <a:xfrm>
                <a:off x="566172" y="3622308"/>
                <a:ext cx="247754" cy="42797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3593" extrusionOk="0">
                    <a:moveTo>
                      <a:pt x="1538" y="0"/>
                    </a:moveTo>
                    <a:cubicBezTo>
                      <a:pt x="1387" y="0"/>
                      <a:pt x="1234" y="58"/>
                      <a:pt x="1120" y="155"/>
                    </a:cubicBezTo>
                    <a:cubicBezTo>
                      <a:pt x="987" y="422"/>
                      <a:pt x="880" y="688"/>
                      <a:pt x="774" y="928"/>
                    </a:cubicBezTo>
                    <a:cubicBezTo>
                      <a:pt x="507" y="1514"/>
                      <a:pt x="241" y="2074"/>
                      <a:pt x="1" y="2634"/>
                    </a:cubicBezTo>
                    <a:lnTo>
                      <a:pt x="987" y="3593"/>
                    </a:lnTo>
                    <a:lnTo>
                      <a:pt x="2079" y="449"/>
                    </a:lnTo>
                    <a:cubicBezTo>
                      <a:pt x="2053" y="289"/>
                      <a:pt x="1973" y="155"/>
                      <a:pt x="1813" y="76"/>
                    </a:cubicBezTo>
                    <a:cubicBezTo>
                      <a:pt x="1730" y="24"/>
                      <a:pt x="1635" y="0"/>
                      <a:pt x="15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15;p43">
                <a:extLst>
                  <a:ext uri="{FF2B5EF4-FFF2-40B4-BE49-F238E27FC236}">
                    <a16:creationId xmlns:a16="http://schemas.microsoft.com/office/drawing/2014/main" id="{33F02ECB-AC29-23F4-8855-7F14EFD52FA2}"/>
                  </a:ext>
                </a:extLst>
              </p:cNvPr>
              <p:cNvSpPr/>
              <p:nvPr/>
            </p:nvSpPr>
            <p:spPr>
              <a:xfrm>
                <a:off x="1080378" y="3577284"/>
                <a:ext cx="200109" cy="68251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5730" extrusionOk="0">
                    <a:moveTo>
                      <a:pt x="1" y="1"/>
                    </a:moveTo>
                    <a:cubicBezTo>
                      <a:pt x="107" y="187"/>
                      <a:pt x="187" y="400"/>
                      <a:pt x="240" y="587"/>
                    </a:cubicBezTo>
                    <a:cubicBezTo>
                      <a:pt x="267" y="613"/>
                      <a:pt x="267" y="640"/>
                      <a:pt x="267" y="693"/>
                    </a:cubicBezTo>
                    <a:cubicBezTo>
                      <a:pt x="267" y="693"/>
                      <a:pt x="267" y="720"/>
                      <a:pt x="267" y="747"/>
                    </a:cubicBezTo>
                    <a:cubicBezTo>
                      <a:pt x="294" y="827"/>
                      <a:pt x="320" y="933"/>
                      <a:pt x="347" y="1040"/>
                    </a:cubicBezTo>
                    <a:cubicBezTo>
                      <a:pt x="347" y="1066"/>
                      <a:pt x="347" y="1040"/>
                      <a:pt x="347" y="1120"/>
                    </a:cubicBezTo>
                    <a:cubicBezTo>
                      <a:pt x="374" y="1200"/>
                      <a:pt x="374" y="1253"/>
                      <a:pt x="374" y="1306"/>
                    </a:cubicBezTo>
                    <a:cubicBezTo>
                      <a:pt x="374" y="1333"/>
                      <a:pt x="374" y="1333"/>
                      <a:pt x="374" y="1359"/>
                    </a:cubicBezTo>
                    <a:cubicBezTo>
                      <a:pt x="427" y="1786"/>
                      <a:pt x="454" y="2212"/>
                      <a:pt x="400" y="2665"/>
                    </a:cubicBezTo>
                    <a:cubicBezTo>
                      <a:pt x="374" y="2852"/>
                      <a:pt x="347" y="3065"/>
                      <a:pt x="347" y="3278"/>
                    </a:cubicBezTo>
                    <a:cubicBezTo>
                      <a:pt x="294" y="3864"/>
                      <a:pt x="294" y="4477"/>
                      <a:pt x="347" y="5090"/>
                    </a:cubicBezTo>
                    <a:lnTo>
                      <a:pt x="347" y="5276"/>
                    </a:lnTo>
                    <a:cubicBezTo>
                      <a:pt x="347" y="5436"/>
                      <a:pt x="374" y="5570"/>
                      <a:pt x="374" y="5729"/>
                    </a:cubicBezTo>
                    <a:lnTo>
                      <a:pt x="1653" y="5729"/>
                    </a:lnTo>
                    <a:cubicBezTo>
                      <a:pt x="1653" y="5516"/>
                      <a:pt x="1653" y="5303"/>
                      <a:pt x="1679" y="5117"/>
                    </a:cubicBezTo>
                    <a:cubicBezTo>
                      <a:pt x="1679" y="4664"/>
                      <a:pt x="1626" y="4237"/>
                      <a:pt x="1626" y="3784"/>
                    </a:cubicBezTo>
                    <a:lnTo>
                      <a:pt x="1573" y="2026"/>
                    </a:lnTo>
                    <a:cubicBezTo>
                      <a:pt x="1573" y="1599"/>
                      <a:pt x="1546" y="1200"/>
                      <a:pt x="1546" y="773"/>
                    </a:cubicBezTo>
                    <a:lnTo>
                      <a:pt x="1546" y="747"/>
                    </a:lnTo>
                    <a:cubicBezTo>
                      <a:pt x="1439" y="640"/>
                      <a:pt x="1360" y="533"/>
                      <a:pt x="1280" y="427"/>
                    </a:cubicBezTo>
                    <a:cubicBezTo>
                      <a:pt x="1173" y="347"/>
                      <a:pt x="1093" y="294"/>
                      <a:pt x="987" y="240"/>
                    </a:cubicBezTo>
                    <a:cubicBezTo>
                      <a:pt x="693" y="80"/>
                      <a:pt x="374" y="1"/>
                      <a:pt x="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16;p43">
                <a:extLst>
                  <a:ext uri="{FF2B5EF4-FFF2-40B4-BE49-F238E27FC236}">
                    <a16:creationId xmlns:a16="http://schemas.microsoft.com/office/drawing/2014/main" id="{55E61099-FC7D-0EBC-6BA1-5AF3AF11FF5E}"/>
                  </a:ext>
                </a:extLst>
              </p:cNvPr>
              <p:cNvSpPr/>
              <p:nvPr/>
            </p:nvSpPr>
            <p:spPr>
              <a:xfrm>
                <a:off x="1283465" y="3967612"/>
                <a:ext cx="406412" cy="181170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1521" extrusionOk="0">
                    <a:moveTo>
                      <a:pt x="934" y="1"/>
                    </a:moveTo>
                    <a:lnTo>
                      <a:pt x="28" y="321"/>
                    </a:lnTo>
                    <a:cubicBezTo>
                      <a:pt x="1" y="614"/>
                      <a:pt x="81" y="880"/>
                      <a:pt x="241" y="1120"/>
                    </a:cubicBezTo>
                    <a:cubicBezTo>
                      <a:pt x="321" y="1200"/>
                      <a:pt x="374" y="1253"/>
                      <a:pt x="454" y="1333"/>
                    </a:cubicBezTo>
                    <a:cubicBezTo>
                      <a:pt x="640" y="1360"/>
                      <a:pt x="854" y="1413"/>
                      <a:pt x="1040" y="1440"/>
                    </a:cubicBezTo>
                    <a:cubicBezTo>
                      <a:pt x="1453" y="1491"/>
                      <a:pt x="1866" y="1521"/>
                      <a:pt x="2286" y="1521"/>
                    </a:cubicBezTo>
                    <a:cubicBezTo>
                      <a:pt x="2517" y="1521"/>
                      <a:pt x="2749" y="1512"/>
                      <a:pt x="2985" y="1493"/>
                    </a:cubicBezTo>
                    <a:lnTo>
                      <a:pt x="3412" y="774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17;p43">
                <a:extLst>
                  <a:ext uri="{FF2B5EF4-FFF2-40B4-BE49-F238E27FC236}">
                    <a16:creationId xmlns:a16="http://schemas.microsoft.com/office/drawing/2014/main" id="{E9BF27AD-A5E8-C8CB-3F0B-37ED01CC2AFF}"/>
                  </a:ext>
                </a:extLst>
              </p:cNvPr>
              <p:cNvSpPr/>
              <p:nvPr/>
            </p:nvSpPr>
            <p:spPr>
              <a:xfrm>
                <a:off x="1258094" y="3812172"/>
                <a:ext cx="16080" cy="222264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866" extrusionOk="0">
                    <a:moveTo>
                      <a:pt x="27" y="0"/>
                    </a:moveTo>
                    <a:cubicBezTo>
                      <a:pt x="27" y="0"/>
                      <a:pt x="1" y="27"/>
                      <a:pt x="1" y="54"/>
                    </a:cubicBezTo>
                    <a:lnTo>
                      <a:pt x="54" y="1812"/>
                    </a:lnTo>
                    <a:cubicBezTo>
                      <a:pt x="54" y="1839"/>
                      <a:pt x="81" y="1866"/>
                      <a:pt x="107" y="1866"/>
                    </a:cubicBezTo>
                    <a:cubicBezTo>
                      <a:pt x="134" y="1839"/>
                      <a:pt x="134" y="1839"/>
                      <a:pt x="134" y="1812"/>
                    </a:cubicBezTo>
                    <a:lnTo>
                      <a:pt x="81" y="54"/>
                    </a:lnTo>
                    <a:cubicBezTo>
                      <a:pt x="81" y="27"/>
                      <a:pt x="54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18;p43">
                <a:extLst>
                  <a:ext uri="{FF2B5EF4-FFF2-40B4-BE49-F238E27FC236}">
                    <a16:creationId xmlns:a16="http://schemas.microsoft.com/office/drawing/2014/main" id="{4BA2F942-1EAD-B697-55FC-D47A04F98EA3}"/>
                  </a:ext>
                </a:extLst>
              </p:cNvPr>
              <p:cNvSpPr/>
              <p:nvPr/>
            </p:nvSpPr>
            <p:spPr>
              <a:xfrm>
                <a:off x="975679" y="3081900"/>
                <a:ext cx="146747" cy="11851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995" extrusionOk="0">
                    <a:moveTo>
                      <a:pt x="717" y="0"/>
                    </a:moveTo>
                    <a:cubicBezTo>
                      <a:pt x="700" y="0"/>
                      <a:pt x="684" y="1"/>
                      <a:pt x="666" y="3"/>
                    </a:cubicBezTo>
                    <a:cubicBezTo>
                      <a:pt x="213" y="3"/>
                      <a:pt x="0" y="589"/>
                      <a:pt x="373" y="882"/>
                    </a:cubicBezTo>
                    <a:cubicBezTo>
                      <a:pt x="466" y="960"/>
                      <a:pt x="572" y="995"/>
                      <a:pt x="676" y="995"/>
                    </a:cubicBezTo>
                    <a:cubicBezTo>
                      <a:pt x="961" y="995"/>
                      <a:pt x="1231" y="735"/>
                      <a:pt x="1173" y="403"/>
                    </a:cubicBezTo>
                    <a:cubicBezTo>
                      <a:pt x="1148" y="178"/>
                      <a:pt x="959" y="0"/>
                      <a:pt x="717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19;p43">
                <a:extLst>
                  <a:ext uri="{FF2B5EF4-FFF2-40B4-BE49-F238E27FC236}">
                    <a16:creationId xmlns:a16="http://schemas.microsoft.com/office/drawing/2014/main" id="{78FC6F76-D17A-5720-716E-B711F1054BAE}"/>
                  </a:ext>
                </a:extLst>
              </p:cNvPr>
              <p:cNvSpPr/>
              <p:nvPr/>
            </p:nvSpPr>
            <p:spPr>
              <a:xfrm>
                <a:off x="1016892" y="3107509"/>
                <a:ext cx="142935" cy="92193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774" extrusionOk="0">
                    <a:moveTo>
                      <a:pt x="587" y="1"/>
                    </a:moveTo>
                    <a:cubicBezTo>
                      <a:pt x="267" y="1"/>
                      <a:pt x="1" y="188"/>
                      <a:pt x="1" y="401"/>
                    </a:cubicBezTo>
                    <a:cubicBezTo>
                      <a:pt x="1" y="614"/>
                      <a:pt x="267" y="774"/>
                      <a:pt x="587" y="774"/>
                    </a:cubicBezTo>
                    <a:cubicBezTo>
                      <a:pt x="933" y="774"/>
                      <a:pt x="1200" y="614"/>
                      <a:pt x="1200" y="401"/>
                    </a:cubicBezTo>
                    <a:cubicBezTo>
                      <a:pt x="1200" y="188"/>
                      <a:pt x="933" y="1"/>
                      <a:pt x="587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20;p43">
                <a:extLst>
                  <a:ext uri="{FF2B5EF4-FFF2-40B4-BE49-F238E27FC236}">
                    <a16:creationId xmlns:a16="http://schemas.microsoft.com/office/drawing/2014/main" id="{E6707D55-E6D8-6BE8-4671-8B47C53C31E9}"/>
                  </a:ext>
                </a:extLst>
              </p:cNvPr>
              <p:cNvSpPr/>
              <p:nvPr/>
            </p:nvSpPr>
            <p:spPr>
              <a:xfrm>
                <a:off x="1093123" y="3116800"/>
                <a:ext cx="122924" cy="10124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850" extrusionOk="0">
                    <a:moveTo>
                      <a:pt x="627" y="0"/>
                    </a:moveTo>
                    <a:cubicBezTo>
                      <a:pt x="614" y="0"/>
                      <a:pt x="600" y="1"/>
                      <a:pt x="586" y="3"/>
                    </a:cubicBezTo>
                    <a:cubicBezTo>
                      <a:pt x="187" y="3"/>
                      <a:pt x="0" y="483"/>
                      <a:pt x="293" y="749"/>
                    </a:cubicBezTo>
                    <a:cubicBezTo>
                      <a:pt x="378" y="818"/>
                      <a:pt x="476" y="850"/>
                      <a:pt x="572" y="850"/>
                    </a:cubicBezTo>
                    <a:cubicBezTo>
                      <a:pt x="808" y="850"/>
                      <a:pt x="1032" y="660"/>
                      <a:pt x="1013" y="376"/>
                    </a:cubicBezTo>
                    <a:cubicBezTo>
                      <a:pt x="1013" y="177"/>
                      <a:pt x="826" y="0"/>
                      <a:pt x="627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21;p43">
                <a:extLst>
                  <a:ext uri="{FF2B5EF4-FFF2-40B4-BE49-F238E27FC236}">
                    <a16:creationId xmlns:a16="http://schemas.microsoft.com/office/drawing/2014/main" id="{4703B679-648A-628E-7306-FAF1EC2FBDF3}"/>
                  </a:ext>
                </a:extLst>
              </p:cNvPr>
              <p:cNvSpPr/>
              <p:nvPr/>
            </p:nvSpPr>
            <p:spPr>
              <a:xfrm>
                <a:off x="943876" y="3098099"/>
                <a:ext cx="114467" cy="85761"/>
              </a:xfrm>
              <a:custGeom>
                <a:avLst/>
                <a:gdLst/>
                <a:ahLst/>
                <a:cxnLst/>
                <a:rect l="l" t="t" r="r" b="b"/>
                <a:pathLst>
                  <a:path w="961" h="720" extrusionOk="0">
                    <a:moveTo>
                      <a:pt x="480" y="0"/>
                    </a:moveTo>
                    <a:cubicBezTo>
                      <a:pt x="241" y="0"/>
                      <a:pt x="1" y="160"/>
                      <a:pt x="1" y="373"/>
                    </a:cubicBezTo>
                    <a:cubicBezTo>
                      <a:pt x="1" y="560"/>
                      <a:pt x="241" y="719"/>
                      <a:pt x="480" y="719"/>
                    </a:cubicBezTo>
                    <a:cubicBezTo>
                      <a:pt x="747" y="719"/>
                      <a:pt x="960" y="560"/>
                      <a:pt x="960" y="373"/>
                    </a:cubicBezTo>
                    <a:cubicBezTo>
                      <a:pt x="960" y="160"/>
                      <a:pt x="747" y="0"/>
                      <a:pt x="480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22;p43">
                <a:extLst>
                  <a:ext uri="{FF2B5EF4-FFF2-40B4-BE49-F238E27FC236}">
                    <a16:creationId xmlns:a16="http://schemas.microsoft.com/office/drawing/2014/main" id="{F56CFA79-6584-E0A1-F94B-CA4F1031D470}"/>
                  </a:ext>
                </a:extLst>
              </p:cNvPr>
              <p:cNvSpPr/>
              <p:nvPr/>
            </p:nvSpPr>
            <p:spPr>
              <a:xfrm>
                <a:off x="923270" y="3147292"/>
                <a:ext cx="57293" cy="45263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80" extrusionOk="0">
                    <a:moveTo>
                      <a:pt x="240" y="0"/>
                    </a:moveTo>
                    <a:cubicBezTo>
                      <a:pt x="121" y="0"/>
                      <a:pt x="1" y="67"/>
                      <a:pt x="14" y="200"/>
                    </a:cubicBezTo>
                    <a:cubicBezTo>
                      <a:pt x="1" y="320"/>
                      <a:pt x="121" y="380"/>
                      <a:pt x="240" y="380"/>
                    </a:cubicBezTo>
                    <a:cubicBezTo>
                      <a:pt x="360" y="380"/>
                      <a:pt x="480" y="320"/>
                      <a:pt x="467" y="200"/>
                    </a:cubicBezTo>
                    <a:cubicBezTo>
                      <a:pt x="480" y="67"/>
                      <a:pt x="360" y="0"/>
                      <a:pt x="240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23;p43">
                <a:extLst>
                  <a:ext uri="{FF2B5EF4-FFF2-40B4-BE49-F238E27FC236}">
                    <a16:creationId xmlns:a16="http://schemas.microsoft.com/office/drawing/2014/main" id="{711AF2DD-D011-764C-795C-96021F3889AA}"/>
                  </a:ext>
                </a:extLst>
              </p:cNvPr>
              <p:cNvSpPr/>
              <p:nvPr/>
            </p:nvSpPr>
            <p:spPr>
              <a:xfrm>
                <a:off x="880389" y="3231385"/>
                <a:ext cx="57293" cy="35019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94" extrusionOk="0">
                    <a:moveTo>
                      <a:pt x="241" y="0"/>
                    </a:moveTo>
                    <a:cubicBezTo>
                      <a:pt x="108" y="0"/>
                      <a:pt x="1" y="53"/>
                      <a:pt x="1" y="133"/>
                    </a:cubicBezTo>
                    <a:cubicBezTo>
                      <a:pt x="1" y="240"/>
                      <a:pt x="108" y="293"/>
                      <a:pt x="241" y="293"/>
                    </a:cubicBezTo>
                    <a:cubicBezTo>
                      <a:pt x="374" y="293"/>
                      <a:pt x="481" y="240"/>
                      <a:pt x="481" y="133"/>
                    </a:cubicBezTo>
                    <a:cubicBezTo>
                      <a:pt x="481" y="80"/>
                      <a:pt x="374" y="0"/>
                      <a:pt x="241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24;p43">
                <a:extLst>
                  <a:ext uri="{FF2B5EF4-FFF2-40B4-BE49-F238E27FC236}">
                    <a16:creationId xmlns:a16="http://schemas.microsoft.com/office/drawing/2014/main" id="{123D9FBF-B5D1-E052-9966-78CF4ECC41E9}"/>
                  </a:ext>
                </a:extLst>
              </p:cNvPr>
              <p:cNvSpPr/>
              <p:nvPr/>
            </p:nvSpPr>
            <p:spPr>
              <a:xfrm>
                <a:off x="886821" y="3209111"/>
                <a:ext cx="66703" cy="3823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21" extrusionOk="0">
                    <a:moveTo>
                      <a:pt x="267" y="1"/>
                    </a:moveTo>
                    <a:cubicBezTo>
                      <a:pt x="133" y="1"/>
                      <a:pt x="0" y="81"/>
                      <a:pt x="0" y="161"/>
                    </a:cubicBezTo>
                    <a:cubicBezTo>
                      <a:pt x="0" y="267"/>
                      <a:pt x="133" y="320"/>
                      <a:pt x="267" y="320"/>
                    </a:cubicBezTo>
                    <a:cubicBezTo>
                      <a:pt x="427" y="320"/>
                      <a:pt x="560" y="267"/>
                      <a:pt x="560" y="161"/>
                    </a:cubicBezTo>
                    <a:cubicBezTo>
                      <a:pt x="560" y="54"/>
                      <a:pt x="427" y="1"/>
                      <a:pt x="267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25;p43">
                <a:extLst>
                  <a:ext uri="{FF2B5EF4-FFF2-40B4-BE49-F238E27FC236}">
                    <a16:creationId xmlns:a16="http://schemas.microsoft.com/office/drawing/2014/main" id="{A866F2C4-F3B9-3AF0-0AB0-F233B4E1483B}"/>
                  </a:ext>
                </a:extLst>
              </p:cNvPr>
              <p:cNvSpPr/>
              <p:nvPr/>
            </p:nvSpPr>
            <p:spPr>
              <a:xfrm>
                <a:off x="883605" y="3183264"/>
                <a:ext cx="77661" cy="62177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22" extrusionOk="0">
                    <a:moveTo>
                      <a:pt x="408" y="0"/>
                    </a:moveTo>
                    <a:cubicBezTo>
                      <a:pt x="396" y="0"/>
                      <a:pt x="385" y="2"/>
                      <a:pt x="374" y="4"/>
                    </a:cubicBezTo>
                    <a:cubicBezTo>
                      <a:pt x="107" y="4"/>
                      <a:pt x="1" y="298"/>
                      <a:pt x="187" y="457"/>
                    </a:cubicBezTo>
                    <a:cubicBezTo>
                      <a:pt x="239" y="502"/>
                      <a:pt x="300" y="522"/>
                      <a:pt x="358" y="522"/>
                    </a:cubicBezTo>
                    <a:cubicBezTo>
                      <a:pt x="510" y="522"/>
                      <a:pt x="652" y="390"/>
                      <a:pt x="613" y="218"/>
                    </a:cubicBezTo>
                    <a:cubicBezTo>
                      <a:pt x="613" y="98"/>
                      <a:pt x="507" y="0"/>
                      <a:pt x="408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26;p43">
                <a:extLst>
                  <a:ext uri="{FF2B5EF4-FFF2-40B4-BE49-F238E27FC236}">
                    <a16:creationId xmlns:a16="http://schemas.microsoft.com/office/drawing/2014/main" id="{693D10C8-9B91-C525-1FC4-410D4D9DCD4C}"/>
                  </a:ext>
                </a:extLst>
              </p:cNvPr>
              <p:cNvSpPr/>
              <p:nvPr/>
            </p:nvSpPr>
            <p:spPr>
              <a:xfrm>
                <a:off x="896350" y="3170995"/>
                <a:ext cx="54077" cy="3501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94" extrusionOk="0">
                    <a:moveTo>
                      <a:pt x="213" y="1"/>
                    </a:moveTo>
                    <a:cubicBezTo>
                      <a:pt x="107" y="1"/>
                      <a:pt x="0" y="54"/>
                      <a:pt x="0" y="134"/>
                    </a:cubicBezTo>
                    <a:cubicBezTo>
                      <a:pt x="0" y="214"/>
                      <a:pt x="107" y="294"/>
                      <a:pt x="213" y="294"/>
                    </a:cubicBezTo>
                    <a:cubicBezTo>
                      <a:pt x="347" y="294"/>
                      <a:pt x="453" y="214"/>
                      <a:pt x="453" y="134"/>
                    </a:cubicBezTo>
                    <a:cubicBezTo>
                      <a:pt x="453" y="54"/>
                      <a:pt x="347" y="1"/>
                      <a:pt x="213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27;p43">
                <a:extLst>
                  <a:ext uri="{FF2B5EF4-FFF2-40B4-BE49-F238E27FC236}">
                    <a16:creationId xmlns:a16="http://schemas.microsoft.com/office/drawing/2014/main" id="{AC6B0F58-4F4E-40EA-09EF-49B699AD5A46}"/>
                  </a:ext>
                </a:extLst>
              </p:cNvPr>
              <p:cNvSpPr/>
              <p:nvPr/>
            </p:nvSpPr>
            <p:spPr>
              <a:xfrm>
                <a:off x="889918" y="3145625"/>
                <a:ext cx="88977" cy="6039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507" extrusionOk="0">
                    <a:moveTo>
                      <a:pt x="374" y="1"/>
                    </a:moveTo>
                    <a:cubicBezTo>
                      <a:pt x="161" y="1"/>
                      <a:pt x="1" y="107"/>
                      <a:pt x="1" y="241"/>
                    </a:cubicBezTo>
                    <a:cubicBezTo>
                      <a:pt x="1" y="374"/>
                      <a:pt x="161" y="507"/>
                      <a:pt x="374" y="507"/>
                    </a:cubicBezTo>
                    <a:cubicBezTo>
                      <a:pt x="560" y="507"/>
                      <a:pt x="747" y="374"/>
                      <a:pt x="747" y="241"/>
                    </a:cubicBezTo>
                    <a:cubicBezTo>
                      <a:pt x="747" y="107"/>
                      <a:pt x="560" y="1"/>
                      <a:pt x="374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28;p43">
                <a:extLst>
                  <a:ext uri="{FF2B5EF4-FFF2-40B4-BE49-F238E27FC236}">
                    <a16:creationId xmlns:a16="http://schemas.microsoft.com/office/drawing/2014/main" id="{E0C1D5D8-0C33-C36F-E2E0-85CCE49337A8}"/>
                  </a:ext>
                </a:extLst>
              </p:cNvPr>
              <p:cNvSpPr/>
              <p:nvPr/>
            </p:nvSpPr>
            <p:spPr>
              <a:xfrm>
                <a:off x="916123" y="3132522"/>
                <a:ext cx="69204" cy="57770"/>
              </a:xfrm>
              <a:custGeom>
                <a:avLst/>
                <a:gdLst/>
                <a:ahLst/>
                <a:cxnLst/>
                <a:rect l="l" t="t" r="r" b="b"/>
                <a:pathLst>
                  <a:path w="581" h="485" extrusionOk="0">
                    <a:moveTo>
                      <a:pt x="328" y="0"/>
                    </a:moveTo>
                    <a:cubicBezTo>
                      <a:pt x="315" y="0"/>
                      <a:pt x="301" y="1"/>
                      <a:pt x="287" y="4"/>
                    </a:cubicBezTo>
                    <a:cubicBezTo>
                      <a:pt x="274" y="2"/>
                      <a:pt x="261" y="1"/>
                      <a:pt x="249" y="1"/>
                    </a:cubicBezTo>
                    <a:cubicBezTo>
                      <a:pt x="1" y="1"/>
                      <a:pt x="7" y="485"/>
                      <a:pt x="267" y="485"/>
                    </a:cubicBezTo>
                    <a:cubicBezTo>
                      <a:pt x="274" y="485"/>
                      <a:pt x="280" y="484"/>
                      <a:pt x="287" y="484"/>
                    </a:cubicBezTo>
                    <a:cubicBezTo>
                      <a:pt x="420" y="484"/>
                      <a:pt x="554" y="377"/>
                      <a:pt x="580" y="244"/>
                    </a:cubicBezTo>
                    <a:cubicBezTo>
                      <a:pt x="556" y="101"/>
                      <a:pt x="447" y="0"/>
                      <a:pt x="328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29;p43">
                <a:extLst>
                  <a:ext uri="{FF2B5EF4-FFF2-40B4-BE49-F238E27FC236}">
                    <a16:creationId xmlns:a16="http://schemas.microsoft.com/office/drawing/2014/main" id="{1A741BA1-7FB7-EFF9-18C7-8A72CC246372}"/>
                  </a:ext>
                </a:extLst>
              </p:cNvPr>
              <p:cNvSpPr/>
              <p:nvPr/>
            </p:nvSpPr>
            <p:spPr>
              <a:xfrm>
                <a:off x="912192" y="3104412"/>
                <a:ext cx="120661" cy="7623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640" extrusionOk="0">
                    <a:moveTo>
                      <a:pt x="507" y="0"/>
                    </a:moveTo>
                    <a:cubicBezTo>
                      <a:pt x="214" y="0"/>
                      <a:pt x="0" y="134"/>
                      <a:pt x="0" y="320"/>
                    </a:cubicBezTo>
                    <a:cubicBezTo>
                      <a:pt x="0" y="480"/>
                      <a:pt x="214" y="640"/>
                      <a:pt x="507" y="640"/>
                    </a:cubicBezTo>
                    <a:cubicBezTo>
                      <a:pt x="773" y="640"/>
                      <a:pt x="1013" y="480"/>
                      <a:pt x="1013" y="320"/>
                    </a:cubicBezTo>
                    <a:cubicBezTo>
                      <a:pt x="1013" y="134"/>
                      <a:pt x="773" y="0"/>
                      <a:pt x="507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30;p43">
                <a:extLst>
                  <a:ext uri="{FF2B5EF4-FFF2-40B4-BE49-F238E27FC236}">
                    <a16:creationId xmlns:a16="http://schemas.microsoft.com/office/drawing/2014/main" id="{9EEA5289-7FC6-2F48-81E1-423C7A907A39}"/>
                  </a:ext>
                </a:extLst>
              </p:cNvPr>
              <p:cNvSpPr/>
              <p:nvPr/>
            </p:nvSpPr>
            <p:spPr>
              <a:xfrm>
                <a:off x="988305" y="3094883"/>
                <a:ext cx="57293" cy="3823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21" extrusionOk="0">
                    <a:moveTo>
                      <a:pt x="241" y="0"/>
                    </a:moveTo>
                    <a:cubicBezTo>
                      <a:pt x="107" y="0"/>
                      <a:pt x="1" y="54"/>
                      <a:pt x="1" y="160"/>
                    </a:cubicBezTo>
                    <a:cubicBezTo>
                      <a:pt x="1" y="240"/>
                      <a:pt x="107" y="320"/>
                      <a:pt x="241" y="320"/>
                    </a:cubicBezTo>
                    <a:cubicBezTo>
                      <a:pt x="374" y="320"/>
                      <a:pt x="481" y="240"/>
                      <a:pt x="481" y="160"/>
                    </a:cubicBezTo>
                    <a:cubicBezTo>
                      <a:pt x="481" y="54"/>
                      <a:pt x="374" y="0"/>
                      <a:pt x="241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31;p43">
                <a:extLst>
                  <a:ext uri="{FF2B5EF4-FFF2-40B4-BE49-F238E27FC236}">
                    <a16:creationId xmlns:a16="http://schemas.microsoft.com/office/drawing/2014/main" id="{179B87C7-3622-0E01-2965-F13ACCB0F142}"/>
                  </a:ext>
                </a:extLst>
              </p:cNvPr>
              <p:cNvSpPr/>
              <p:nvPr/>
            </p:nvSpPr>
            <p:spPr>
              <a:xfrm>
                <a:off x="1080378" y="3091667"/>
                <a:ext cx="108035" cy="66822"/>
              </a:xfrm>
              <a:custGeom>
                <a:avLst/>
                <a:gdLst/>
                <a:ahLst/>
                <a:cxnLst/>
                <a:rect l="l" t="t" r="r" b="b"/>
                <a:pathLst>
                  <a:path w="907" h="561" extrusionOk="0">
                    <a:moveTo>
                      <a:pt x="454" y="1"/>
                    </a:moveTo>
                    <a:cubicBezTo>
                      <a:pt x="187" y="1"/>
                      <a:pt x="1" y="107"/>
                      <a:pt x="1" y="267"/>
                    </a:cubicBezTo>
                    <a:cubicBezTo>
                      <a:pt x="1" y="427"/>
                      <a:pt x="187" y="560"/>
                      <a:pt x="454" y="560"/>
                    </a:cubicBezTo>
                    <a:cubicBezTo>
                      <a:pt x="693" y="560"/>
                      <a:pt x="907" y="427"/>
                      <a:pt x="907" y="267"/>
                    </a:cubicBezTo>
                    <a:cubicBezTo>
                      <a:pt x="907" y="107"/>
                      <a:pt x="693" y="1"/>
                      <a:pt x="454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32;p43">
                <a:extLst>
                  <a:ext uri="{FF2B5EF4-FFF2-40B4-BE49-F238E27FC236}">
                    <a16:creationId xmlns:a16="http://schemas.microsoft.com/office/drawing/2014/main" id="{CFF5F367-592E-08A6-1BFF-4F6C46E3E311}"/>
                  </a:ext>
                </a:extLst>
              </p:cNvPr>
              <p:cNvSpPr/>
              <p:nvPr/>
            </p:nvSpPr>
            <p:spPr>
              <a:xfrm>
                <a:off x="1153394" y="3170519"/>
                <a:ext cx="88143" cy="6991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87" extrusionOk="0">
                    <a:moveTo>
                      <a:pt x="468" y="1"/>
                    </a:moveTo>
                    <a:cubicBezTo>
                      <a:pt x="454" y="1"/>
                      <a:pt x="441" y="2"/>
                      <a:pt x="427" y="5"/>
                    </a:cubicBezTo>
                    <a:cubicBezTo>
                      <a:pt x="134" y="5"/>
                      <a:pt x="0" y="351"/>
                      <a:pt x="214" y="511"/>
                    </a:cubicBezTo>
                    <a:cubicBezTo>
                      <a:pt x="274" y="564"/>
                      <a:pt x="342" y="587"/>
                      <a:pt x="409" y="587"/>
                    </a:cubicBezTo>
                    <a:cubicBezTo>
                      <a:pt x="579" y="587"/>
                      <a:pt x="739" y="436"/>
                      <a:pt x="720" y="245"/>
                    </a:cubicBezTo>
                    <a:cubicBezTo>
                      <a:pt x="696" y="101"/>
                      <a:pt x="586" y="1"/>
                      <a:pt x="468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33;p43">
                <a:extLst>
                  <a:ext uri="{FF2B5EF4-FFF2-40B4-BE49-F238E27FC236}">
                    <a16:creationId xmlns:a16="http://schemas.microsoft.com/office/drawing/2014/main" id="{86AF91D9-9F20-BF29-F16C-E8A16E21EFCE}"/>
                  </a:ext>
                </a:extLst>
              </p:cNvPr>
              <p:cNvSpPr/>
              <p:nvPr/>
            </p:nvSpPr>
            <p:spPr>
              <a:xfrm>
                <a:off x="867763" y="2920266"/>
                <a:ext cx="146151" cy="16842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414" extrusionOk="0">
                    <a:moveTo>
                      <a:pt x="613" y="1"/>
                    </a:moveTo>
                    <a:cubicBezTo>
                      <a:pt x="267" y="1"/>
                      <a:pt x="0" y="321"/>
                      <a:pt x="0" y="720"/>
                    </a:cubicBezTo>
                    <a:cubicBezTo>
                      <a:pt x="0" y="1120"/>
                      <a:pt x="267" y="1413"/>
                      <a:pt x="613" y="1413"/>
                    </a:cubicBezTo>
                    <a:cubicBezTo>
                      <a:pt x="960" y="1413"/>
                      <a:pt x="1226" y="1120"/>
                      <a:pt x="1226" y="720"/>
                    </a:cubicBezTo>
                    <a:cubicBezTo>
                      <a:pt x="1226" y="321"/>
                      <a:pt x="960" y="1"/>
                      <a:pt x="613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34;p43">
                <a:extLst>
                  <a:ext uri="{FF2B5EF4-FFF2-40B4-BE49-F238E27FC236}">
                    <a16:creationId xmlns:a16="http://schemas.microsoft.com/office/drawing/2014/main" id="{5DD30FD0-9FF2-807F-1238-D0DE0E84CA95}"/>
                  </a:ext>
                </a:extLst>
              </p:cNvPr>
              <p:cNvSpPr/>
              <p:nvPr/>
            </p:nvSpPr>
            <p:spPr>
              <a:xfrm>
                <a:off x="810590" y="2948853"/>
                <a:ext cx="149367" cy="133406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120" extrusionOk="0">
                    <a:moveTo>
                      <a:pt x="640" y="1"/>
                    </a:moveTo>
                    <a:cubicBezTo>
                      <a:pt x="267" y="1"/>
                      <a:pt x="1" y="241"/>
                      <a:pt x="1" y="560"/>
                    </a:cubicBezTo>
                    <a:cubicBezTo>
                      <a:pt x="1" y="880"/>
                      <a:pt x="267" y="1120"/>
                      <a:pt x="640" y="1120"/>
                    </a:cubicBezTo>
                    <a:cubicBezTo>
                      <a:pt x="987" y="1120"/>
                      <a:pt x="1253" y="880"/>
                      <a:pt x="1253" y="560"/>
                    </a:cubicBezTo>
                    <a:cubicBezTo>
                      <a:pt x="1253" y="241"/>
                      <a:pt x="987" y="1"/>
                      <a:pt x="640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35;p43">
                <a:extLst>
                  <a:ext uri="{FF2B5EF4-FFF2-40B4-BE49-F238E27FC236}">
                    <a16:creationId xmlns:a16="http://schemas.microsoft.com/office/drawing/2014/main" id="{59B96FD1-3CBC-0FED-EB97-5E1DFD5F2582}"/>
                  </a:ext>
                </a:extLst>
              </p:cNvPr>
              <p:cNvSpPr/>
              <p:nvPr/>
            </p:nvSpPr>
            <p:spPr>
              <a:xfrm>
                <a:off x="766161" y="2958143"/>
                <a:ext cx="176882" cy="149367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254" extrusionOk="0">
                    <a:moveTo>
                      <a:pt x="870" y="1"/>
                    </a:moveTo>
                    <a:cubicBezTo>
                      <a:pt x="856" y="1"/>
                      <a:pt x="841" y="2"/>
                      <a:pt x="827" y="3"/>
                    </a:cubicBezTo>
                    <a:cubicBezTo>
                      <a:pt x="267" y="3"/>
                      <a:pt x="1" y="669"/>
                      <a:pt x="400" y="1068"/>
                    </a:cubicBezTo>
                    <a:cubicBezTo>
                      <a:pt x="528" y="1196"/>
                      <a:pt x="686" y="1253"/>
                      <a:pt x="841" y="1253"/>
                    </a:cubicBezTo>
                    <a:cubicBezTo>
                      <a:pt x="1170" y="1253"/>
                      <a:pt x="1484" y="996"/>
                      <a:pt x="1466" y="615"/>
                    </a:cubicBezTo>
                    <a:cubicBezTo>
                      <a:pt x="1466" y="284"/>
                      <a:pt x="1197" y="1"/>
                      <a:pt x="870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36;p43">
                <a:extLst>
                  <a:ext uri="{FF2B5EF4-FFF2-40B4-BE49-F238E27FC236}">
                    <a16:creationId xmlns:a16="http://schemas.microsoft.com/office/drawing/2014/main" id="{D5593D1D-0BBB-6562-F841-8CE57516F787}"/>
                  </a:ext>
                </a:extLst>
              </p:cNvPr>
              <p:cNvSpPr/>
              <p:nvPr/>
            </p:nvSpPr>
            <p:spPr>
              <a:xfrm>
                <a:off x="813806" y="2920266"/>
                <a:ext cx="146151" cy="8588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721" extrusionOk="0">
                    <a:moveTo>
                      <a:pt x="613" y="1"/>
                    </a:moveTo>
                    <a:cubicBezTo>
                      <a:pt x="267" y="1"/>
                      <a:pt x="0" y="161"/>
                      <a:pt x="0" y="347"/>
                    </a:cubicBezTo>
                    <a:cubicBezTo>
                      <a:pt x="0" y="560"/>
                      <a:pt x="267" y="720"/>
                      <a:pt x="613" y="720"/>
                    </a:cubicBezTo>
                    <a:cubicBezTo>
                      <a:pt x="960" y="720"/>
                      <a:pt x="1226" y="560"/>
                      <a:pt x="1226" y="347"/>
                    </a:cubicBezTo>
                    <a:cubicBezTo>
                      <a:pt x="1226" y="161"/>
                      <a:pt x="960" y="1"/>
                      <a:pt x="613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37;p43">
                <a:extLst>
                  <a:ext uri="{FF2B5EF4-FFF2-40B4-BE49-F238E27FC236}">
                    <a16:creationId xmlns:a16="http://schemas.microsoft.com/office/drawing/2014/main" id="{7169FB78-514F-593D-AEDE-607B51BB1262}"/>
                  </a:ext>
                </a:extLst>
              </p:cNvPr>
              <p:cNvSpPr/>
              <p:nvPr/>
            </p:nvSpPr>
            <p:spPr>
              <a:xfrm>
                <a:off x="921721" y="2904424"/>
                <a:ext cx="146151" cy="125306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52" extrusionOk="0">
                    <a:moveTo>
                      <a:pt x="693" y="1"/>
                    </a:moveTo>
                    <a:cubicBezTo>
                      <a:pt x="213" y="1"/>
                      <a:pt x="0" y="560"/>
                      <a:pt x="320" y="880"/>
                    </a:cubicBezTo>
                    <a:cubicBezTo>
                      <a:pt x="430" y="999"/>
                      <a:pt x="568" y="1052"/>
                      <a:pt x="703" y="1052"/>
                    </a:cubicBezTo>
                    <a:cubicBezTo>
                      <a:pt x="961" y="1052"/>
                      <a:pt x="1209" y="858"/>
                      <a:pt x="1226" y="560"/>
                    </a:cubicBezTo>
                    <a:cubicBezTo>
                      <a:pt x="1226" y="240"/>
                      <a:pt x="986" y="1"/>
                      <a:pt x="693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838;p43">
                <a:extLst>
                  <a:ext uri="{FF2B5EF4-FFF2-40B4-BE49-F238E27FC236}">
                    <a16:creationId xmlns:a16="http://schemas.microsoft.com/office/drawing/2014/main" id="{C40ED8C3-55EC-A1C6-70A6-42B8370BA7FC}"/>
                  </a:ext>
                </a:extLst>
              </p:cNvPr>
              <p:cNvSpPr/>
              <p:nvPr/>
            </p:nvSpPr>
            <p:spPr>
              <a:xfrm>
                <a:off x="858234" y="2996259"/>
                <a:ext cx="189627" cy="15306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85" extrusionOk="0">
                    <a:moveTo>
                      <a:pt x="929" y="0"/>
                    </a:moveTo>
                    <a:cubicBezTo>
                      <a:pt x="913" y="0"/>
                      <a:pt x="896" y="1"/>
                      <a:pt x="880" y="2"/>
                    </a:cubicBezTo>
                    <a:cubicBezTo>
                      <a:pt x="267" y="2"/>
                      <a:pt x="0" y="748"/>
                      <a:pt x="480" y="1148"/>
                    </a:cubicBezTo>
                    <a:cubicBezTo>
                      <a:pt x="602" y="1243"/>
                      <a:pt x="736" y="1284"/>
                      <a:pt x="865" y="1284"/>
                    </a:cubicBezTo>
                    <a:cubicBezTo>
                      <a:pt x="1246" y="1284"/>
                      <a:pt x="1592" y="926"/>
                      <a:pt x="1493" y="509"/>
                    </a:cubicBezTo>
                    <a:cubicBezTo>
                      <a:pt x="1442" y="207"/>
                      <a:pt x="1202" y="0"/>
                      <a:pt x="929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839;p43">
                <a:extLst>
                  <a:ext uri="{FF2B5EF4-FFF2-40B4-BE49-F238E27FC236}">
                    <a16:creationId xmlns:a16="http://schemas.microsoft.com/office/drawing/2014/main" id="{ED8564BA-DA11-B2BE-2AA6-03EEB993F9F3}"/>
                  </a:ext>
                </a:extLst>
              </p:cNvPr>
              <p:cNvSpPr/>
              <p:nvPr/>
            </p:nvSpPr>
            <p:spPr>
              <a:xfrm>
                <a:off x="931250" y="2977082"/>
                <a:ext cx="140315" cy="11553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970" extrusionOk="0">
                    <a:moveTo>
                      <a:pt x="686" y="1"/>
                    </a:moveTo>
                    <a:cubicBezTo>
                      <a:pt x="670" y="1"/>
                      <a:pt x="655" y="2"/>
                      <a:pt x="640" y="4"/>
                    </a:cubicBezTo>
                    <a:cubicBezTo>
                      <a:pt x="187" y="4"/>
                      <a:pt x="0" y="563"/>
                      <a:pt x="347" y="856"/>
                    </a:cubicBezTo>
                    <a:cubicBezTo>
                      <a:pt x="439" y="934"/>
                      <a:pt x="543" y="969"/>
                      <a:pt x="644" y="969"/>
                    </a:cubicBezTo>
                    <a:cubicBezTo>
                      <a:pt x="922" y="969"/>
                      <a:pt x="1178" y="709"/>
                      <a:pt x="1119" y="377"/>
                    </a:cubicBezTo>
                    <a:cubicBezTo>
                      <a:pt x="1094" y="177"/>
                      <a:pt x="906" y="1"/>
                      <a:pt x="686" y="1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840;p43">
                <a:extLst>
                  <a:ext uri="{FF2B5EF4-FFF2-40B4-BE49-F238E27FC236}">
                    <a16:creationId xmlns:a16="http://schemas.microsoft.com/office/drawing/2014/main" id="{5D6D4C51-5833-8759-409C-581AB8681336}"/>
                  </a:ext>
                </a:extLst>
              </p:cNvPr>
              <p:cNvSpPr/>
              <p:nvPr/>
            </p:nvSpPr>
            <p:spPr>
              <a:xfrm>
                <a:off x="839177" y="3047001"/>
                <a:ext cx="128522" cy="105176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883" extrusionOk="0">
                    <a:moveTo>
                      <a:pt x="654" y="0"/>
                    </a:moveTo>
                    <a:cubicBezTo>
                      <a:pt x="641" y="0"/>
                      <a:pt x="627" y="1"/>
                      <a:pt x="613" y="3"/>
                    </a:cubicBezTo>
                    <a:cubicBezTo>
                      <a:pt x="187" y="3"/>
                      <a:pt x="1" y="509"/>
                      <a:pt x="320" y="775"/>
                    </a:cubicBezTo>
                    <a:cubicBezTo>
                      <a:pt x="402" y="850"/>
                      <a:pt x="499" y="883"/>
                      <a:pt x="594" y="883"/>
                    </a:cubicBezTo>
                    <a:cubicBezTo>
                      <a:pt x="840" y="883"/>
                      <a:pt x="1078" y="664"/>
                      <a:pt x="1040" y="376"/>
                    </a:cubicBezTo>
                    <a:cubicBezTo>
                      <a:pt x="1015" y="176"/>
                      <a:pt x="850" y="0"/>
                      <a:pt x="654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841;p43">
                <a:extLst>
                  <a:ext uri="{FF2B5EF4-FFF2-40B4-BE49-F238E27FC236}">
                    <a16:creationId xmlns:a16="http://schemas.microsoft.com/office/drawing/2014/main" id="{3AF061AF-AD6C-9094-E575-A70BD018193F}"/>
                  </a:ext>
                </a:extLst>
              </p:cNvPr>
              <p:cNvSpPr/>
              <p:nvPr/>
            </p:nvSpPr>
            <p:spPr>
              <a:xfrm>
                <a:off x="747103" y="2986968"/>
                <a:ext cx="177835" cy="149724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1257" extrusionOk="0">
                    <a:moveTo>
                      <a:pt x="853" y="0"/>
                    </a:moveTo>
                    <a:cubicBezTo>
                      <a:pt x="267" y="0"/>
                      <a:pt x="1" y="667"/>
                      <a:pt x="400" y="1066"/>
                    </a:cubicBezTo>
                    <a:cubicBezTo>
                      <a:pt x="532" y="1197"/>
                      <a:pt x="694" y="1257"/>
                      <a:pt x="854" y="1257"/>
                    </a:cubicBezTo>
                    <a:cubicBezTo>
                      <a:pt x="1180" y="1257"/>
                      <a:pt x="1493" y="1007"/>
                      <a:pt x="1493" y="613"/>
                    </a:cubicBezTo>
                    <a:cubicBezTo>
                      <a:pt x="1466" y="267"/>
                      <a:pt x="1200" y="0"/>
                      <a:pt x="853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842;p43">
                <a:extLst>
                  <a:ext uri="{FF2B5EF4-FFF2-40B4-BE49-F238E27FC236}">
                    <a16:creationId xmlns:a16="http://schemas.microsoft.com/office/drawing/2014/main" id="{71A0C90F-D6B5-4F27-3A4E-42D474099F07}"/>
                  </a:ext>
                </a:extLst>
              </p:cNvPr>
              <p:cNvSpPr/>
              <p:nvPr/>
            </p:nvSpPr>
            <p:spPr>
              <a:xfrm>
                <a:off x="867763" y="2888582"/>
                <a:ext cx="139719" cy="104819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880" extrusionOk="0">
                    <a:moveTo>
                      <a:pt x="587" y="0"/>
                    </a:moveTo>
                    <a:cubicBezTo>
                      <a:pt x="267" y="0"/>
                      <a:pt x="0" y="187"/>
                      <a:pt x="0" y="427"/>
                    </a:cubicBezTo>
                    <a:cubicBezTo>
                      <a:pt x="0" y="667"/>
                      <a:pt x="267" y="880"/>
                      <a:pt x="587" y="880"/>
                    </a:cubicBezTo>
                    <a:cubicBezTo>
                      <a:pt x="906" y="880"/>
                      <a:pt x="1173" y="667"/>
                      <a:pt x="1173" y="427"/>
                    </a:cubicBezTo>
                    <a:cubicBezTo>
                      <a:pt x="1173" y="187"/>
                      <a:pt x="906" y="0"/>
                      <a:pt x="587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43;p43">
                <a:extLst>
                  <a:ext uri="{FF2B5EF4-FFF2-40B4-BE49-F238E27FC236}">
                    <a16:creationId xmlns:a16="http://schemas.microsoft.com/office/drawing/2014/main" id="{7998D8FE-D8AC-AFA0-29D4-BE5ECBBECC10}"/>
                  </a:ext>
                </a:extLst>
              </p:cNvPr>
              <p:cNvSpPr/>
              <p:nvPr/>
            </p:nvSpPr>
            <p:spPr>
              <a:xfrm>
                <a:off x="1007363" y="3025084"/>
                <a:ext cx="66822" cy="7944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667" extrusionOk="0">
                    <a:moveTo>
                      <a:pt x="294" y="0"/>
                    </a:moveTo>
                    <a:cubicBezTo>
                      <a:pt x="134" y="0"/>
                      <a:pt x="1" y="160"/>
                      <a:pt x="1" y="347"/>
                    </a:cubicBezTo>
                    <a:cubicBezTo>
                      <a:pt x="1" y="506"/>
                      <a:pt x="134" y="666"/>
                      <a:pt x="294" y="666"/>
                    </a:cubicBezTo>
                    <a:cubicBezTo>
                      <a:pt x="427" y="666"/>
                      <a:pt x="560" y="506"/>
                      <a:pt x="560" y="347"/>
                    </a:cubicBezTo>
                    <a:cubicBezTo>
                      <a:pt x="560" y="160"/>
                      <a:pt x="427" y="0"/>
                      <a:pt x="294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44;p43">
                <a:extLst>
                  <a:ext uri="{FF2B5EF4-FFF2-40B4-BE49-F238E27FC236}">
                    <a16:creationId xmlns:a16="http://schemas.microsoft.com/office/drawing/2014/main" id="{1E9A1D1B-0B99-B851-91AA-739979CCBF38}"/>
                  </a:ext>
                </a:extLst>
              </p:cNvPr>
              <p:cNvSpPr/>
              <p:nvPr/>
            </p:nvSpPr>
            <p:spPr>
              <a:xfrm>
                <a:off x="807493" y="3094883"/>
                <a:ext cx="139719" cy="82664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94" extrusionOk="0">
                    <a:moveTo>
                      <a:pt x="586" y="0"/>
                    </a:moveTo>
                    <a:cubicBezTo>
                      <a:pt x="267" y="0"/>
                      <a:pt x="0" y="160"/>
                      <a:pt x="0" y="347"/>
                    </a:cubicBezTo>
                    <a:cubicBezTo>
                      <a:pt x="0" y="533"/>
                      <a:pt x="267" y="693"/>
                      <a:pt x="586" y="693"/>
                    </a:cubicBezTo>
                    <a:cubicBezTo>
                      <a:pt x="906" y="693"/>
                      <a:pt x="1172" y="533"/>
                      <a:pt x="1172" y="347"/>
                    </a:cubicBezTo>
                    <a:cubicBezTo>
                      <a:pt x="1172" y="160"/>
                      <a:pt x="906" y="0"/>
                      <a:pt x="586" y="0"/>
                    </a:cubicBezTo>
                    <a:close/>
                  </a:path>
                </a:pathLst>
              </a:custGeom>
              <a:solidFill>
                <a:srgbClr val="0303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45;p43">
                <a:extLst>
                  <a:ext uri="{FF2B5EF4-FFF2-40B4-BE49-F238E27FC236}">
                    <a16:creationId xmlns:a16="http://schemas.microsoft.com/office/drawing/2014/main" id="{BD2D8F01-6EE9-4307-FC87-E1FE06257298}"/>
                  </a:ext>
                </a:extLst>
              </p:cNvPr>
              <p:cNvSpPr/>
              <p:nvPr/>
            </p:nvSpPr>
            <p:spPr>
              <a:xfrm>
                <a:off x="639187" y="3501172"/>
                <a:ext cx="279438" cy="43166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624" extrusionOk="0">
                    <a:moveTo>
                      <a:pt x="2053" y="0"/>
                    </a:moveTo>
                    <a:cubicBezTo>
                      <a:pt x="1306" y="719"/>
                      <a:pt x="720" y="1572"/>
                      <a:pt x="294" y="2505"/>
                    </a:cubicBezTo>
                    <a:cubicBezTo>
                      <a:pt x="187" y="2745"/>
                      <a:pt x="81" y="2984"/>
                      <a:pt x="1" y="3251"/>
                    </a:cubicBezTo>
                    <a:lnTo>
                      <a:pt x="827" y="3624"/>
                    </a:lnTo>
                    <a:cubicBezTo>
                      <a:pt x="960" y="3464"/>
                      <a:pt x="1067" y="3277"/>
                      <a:pt x="1173" y="3091"/>
                    </a:cubicBezTo>
                    <a:cubicBezTo>
                      <a:pt x="1680" y="2105"/>
                      <a:pt x="1573" y="1492"/>
                      <a:pt x="2079" y="586"/>
                    </a:cubicBezTo>
                    <a:cubicBezTo>
                      <a:pt x="2159" y="453"/>
                      <a:pt x="2239" y="293"/>
                      <a:pt x="2346" y="187"/>
                    </a:cubicBezTo>
                    <a:lnTo>
                      <a:pt x="2053" y="0"/>
                    </a:lnTo>
                    <a:close/>
                  </a:path>
                </a:pathLst>
              </a:custGeom>
              <a:solidFill>
                <a:srgbClr val="F386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46;p43">
                <a:extLst>
                  <a:ext uri="{FF2B5EF4-FFF2-40B4-BE49-F238E27FC236}">
                    <a16:creationId xmlns:a16="http://schemas.microsoft.com/office/drawing/2014/main" id="{148DC9C7-F9EF-A51E-4F6C-778EDBE81D9F}"/>
                  </a:ext>
                </a:extLst>
              </p:cNvPr>
              <p:cNvSpPr/>
              <p:nvPr/>
            </p:nvSpPr>
            <p:spPr>
              <a:xfrm>
                <a:off x="801061" y="3230075"/>
                <a:ext cx="222264" cy="384733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230" extrusionOk="0">
                    <a:moveTo>
                      <a:pt x="700" y="1"/>
                    </a:moveTo>
                    <a:cubicBezTo>
                      <a:pt x="632" y="1"/>
                      <a:pt x="567" y="14"/>
                      <a:pt x="507" y="38"/>
                    </a:cubicBezTo>
                    <a:cubicBezTo>
                      <a:pt x="321" y="91"/>
                      <a:pt x="161" y="198"/>
                      <a:pt x="54" y="358"/>
                    </a:cubicBezTo>
                    <a:cubicBezTo>
                      <a:pt x="1" y="411"/>
                      <a:pt x="1" y="491"/>
                      <a:pt x="1" y="571"/>
                    </a:cubicBezTo>
                    <a:cubicBezTo>
                      <a:pt x="134" y="1317"/>
                      <a:pt x="347" y="2063"/>
                      <a:pt x="720" y="2756"/>
                    </a:cubicBezTo>
                    <a:cubicBezTo>
                      <a:pt x="827" y="2995"/>
                      <a:pt x="1040" y="3155"/>
                      <a:pt x="1306" y="3209"/>
                    </a:cubicBezTo>
                    <a:cubicBezTo>
                      <a:pt x="1355" y="3222"/>
                      <a:pt x="1401" y="3229"/>
                      <a:pt x="1446" y="3229"/>
                    </a:cubicBezTo>
                    <a:cubicBezTo>
                      <a:pt x="1574" y="3229"/>
                      <a:pt x="1687" y="3174"/>
                      <a:pt x="1786" y="3075"/>
                    </a:cubicBezTo>
                    <a:cubicBezTo>
                      <a:pt x="1866" y="2942"/>
                      <a:pt x="1866" y="2782"/>
                      <a:pt x="1813" y="2622"/>
                    </a:cubicBezTo>
                    <a:cubicBezTo>
                      <a:pt x="1600" y="1716"/>
                      <a:pt x="1466" y="1050"/>
                      <a:pt x="1440" y="731"/>
                    </a:cubicBezTo>
                    <a:cubicBezTo>
                      <a:pt x="1413" y="571"/>
                      <a:pt x="1333" y="384"/>
                      <a:pt x="1226" y="251"/>
                    </a:cubicBezTo>
                    <a:lnTo>
                      <a:pt x="1067" y="144"/>
                    </a:lnTo>
                    <a:cubicBezTo>
                      <a:pt x="1040" y="91"/>
                      <a:pt x="987" y="64"/>
                      <a:pt x="960" y="64"/>
                    </a:cubicBezTo>
                    <a:cubicBezTo>
                      <a:pt x="872" y="20"/>
                      <a:pt x="784" y="1"/>
                      <a:pt x="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47;p43">
                <a:extLst>
                  <a:ext uri="{FF2B5EF4-FFF2-40B4-BE49-F238E27FC236}">
                    <a16:creationId xmlns:a16="http://schemas.microsoft.com/office/drawing/2014/main" id="{84739FF5-9CA3-BEB7-1C08-3ABDCA0DDEC2}"/>
                  </a:ext>
                </a:extLst>
              </p:cNvPr>
              <p:cNvSpPr/>
              <p:nvPr/>
            </p:nvSpPr>
            <p:spPr>
              <a:xfrm>
                <a:off x="810590" y="3323339"/>
                <a:ext cx="196893" cy="263477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212" extrusionOk="0">
                    <a:moveTo>
                      <a:pt x="1280" y="1"/>
                    </a:moveTo>
                    <a:cubicBezTo>
                      <a:pt x="1226" y="1"/>
                      <a:pt x="1146" y="81"/>
                      <a:pt x="960" y="507"/>
                    </a:cubicBezTo>
                    <a:lnTo>
                      <a:pt x="454" y="1120"/>
                    </a:lnTo>
                    <a:lnTo>
                      <a:pt x="267" y="1173"/>
                    </a:lnTo>
                    <a:lnTo>
                      <a:pt x="134" y="667"/>
                    </a:lnTo>
                    <a:cubicBezTo>
                      <a:pt x="81" y="800"/>
                      <a:pt x="54" y="907"/>
                      <a:pt x="27" y="1040"/>
                    </a:cubicBezTo>
                    <a:cubicBezTo>
                      <a:pt x="1" y="1413"/>
                      <a:pt x="81" y="2053"/>
                      <a:pt x="534" y="2186"/>
                    </a:cubicBezTo>
                    <a:cubicBezTo>
                      <a:pt x="593" y="2203"/>
                      <a:pt x="652" y="2211"/>
                      <a:pt x="709" y="2211"/>
                    </a:cubicBezTo>
                    <a:cubicBezTo>
                      <a:pt x="1087" y="2211"/>
                      <a:pt x="1407" y="1868"/>
                      <a:pt x="1546" y="1706"/>
                    </a:cubicBezTo>
                    <a:cubicBezTo>
                      <a:pt x="1573" y="1653"/>
                      <a:pt x="1653" y="1546"/>
                      <a:pt x="1653" y="1493"/>
                    </a:cubicBezTo>
                    <a:cubicBezTo>
                      <a:pt x="1626" y="1466"/>
                      <a:pt x="1573" y="1466"/>
                      <a:pt x="1573" y="1466"/>
                    </a:cubicBezTo>
                    <a:cubicBezTo>
                      <a:pt x="1561" y="1464"/>
                      <a:pt x="1549" y="1463"/>
                      <a:pt x="1537" y="1463"/>
                    </a:cubicBezTo>
                    <a:cubicBezTo>
                      <a:pt x="1485" y="1463"/>
                      <a:pt x="1435" y="1483"/>
                      <a:pt x="1395" y="1507"/>
                    </a:cubicBezTo>
                    <a:lnTo>
                      <a:pt x="1395" y="1507"/>
                    </a:lnTo>
                    <a:lnTo>
                      <a:pt x="1520" y="1413"/>
                    </a:lnTo>
                    <a:cubicBezTo>
                      <a:pt x="1573" y="1333"/>
                      <a:pt x="1599" y="1307"/>
                      <a:pt x="1599" y="1280"/>
                    </a:cubicBezTo>
                    <a:cubicBezTo>
                      <a:pt x="1599" y="1227"/>
                      <a:pt x="1573" y="1200"/>
                      <a:pt x="1546" y="1173"/>
                    </a:cubicBezTo>
                    <a:cubicBezTo>
                      <a:pt x="1522" y="1159"/>
                      <a:pt x="1496" y="1153"/>
                      <a:pt x="1469" y="1153"/>
                    </a:cubicBezTo>
                    <a:cubicBezTo>
                      <a:pt x="1353" y="1153"/>
                      <a:pt x="1219" y="1256"/>
                      <a:pt x="1181" y="1256"/>
                    </a:cubicBezTo>
                    <a:cubicBezTo>
                      <a:pt x="1178" y="1256"/>
                      <a:pt x="1175" y="1255"/>
                      <a:pt x="1173" y="1253"/>
                    </a:cubicBezTo>
                    <a:cubicBezTo>
                      <a:pt x="1173" y="1253"/>
                      <a:pt x="1466" y="1093"/>
                      <a:pt x="1466" y="933"/>
                    </a:cubicBezTo>
                    <a:cubicBezTo>
                      <a:pt x="1466" y="907"/>
                      <a:pt x="1440" y="854"/>
                      <a:pt x="1413" y="827"/>
                    </a:cubicBezTo>
                    <a:lnTo>
                      <a:pt x="880" y="1067"/>
                    </a:lnTo>
                    <a:lnTo>
                      <a:pt x="1200" y="640"/>
                    </a:lnTo>
                    <a:cubicBezTo>
                      <a:pt x="1333" y="134"/>
                      <a:pt x="1333" y="1"/>
                      <a:pt x="1280" y="1"/>
                    </a:cubicBezTo>
                    <a:close/>
                  </a:path>
                </a:pathLst>
              </a:custGeom>
              <a:solidFill>
                <a:srgbClr val="8520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48;p43">
                <a:extLst>
                  <a:ext uri="{FF2B5EF4-FFF2-40B4-BE49-F238E27FC236}">
                    <a16:creationId xmlns:a16="http://schemas.microsoft.com/office/drawing/2014/main" id="{AF6E41D8-0FCF-A324-C800-CAED2C5C89E5}"/>
                  </a:ext>
                </a:extLst>
              </p:cNvPr>
              <p:cNvSpPr/>
              <p:nvPr/>
            </p:nvSpPr>
            <p:spPr>
              <a:xfrm>
                <a:off x="544017" y="3567755"/>
                <a:ext cx="346022" cy="498367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4184" extrusionOk="0">
                    <a:moveTo>
                      <a:pt x="2185" y="1"/>
                    </a:moveTo>
                    <a:cubicBezTo>
                      <a:pt x="1573" y="960"/>
                      <a:pt x="933" y="1919"/>
                      <a:pt x="294" y="2852"/>
                    </a:cubicBezTo>
                    <a:cubicBezTo>
                      <a:pt x="0" y="3385"/>
                      <a:pt x="80" y="3918"/>
                      <a:pt x="347" y="4104"/>
                    </a:cubicBezTo>
                    <a:cubicBezTo>
                      <a:pt x="467" y="4157"/>
                      <a:pt x="600" y="4184"/>
                      <a:pt x="733" y="4184"/>
                    </a:cubicBezTo>
                    <a:cubicBezTo>
                      <a:pt x="866" y="4184"/>
                      <a:pt x="1000" y="4157"/>
                      <a:pt x="1120" y="4104"/>
                    </a:cubicBezTo>
                    <a:cubicBezTo>
                      <a:pt x="1386" y="3918"/>
                      <a:pt x="1599" y="3624"/>
                      <a:pt x="1626" y="3278"/>
                    </a:cubicBezTo>
                    <a:lnTo>
                      <a:pt x="2905" y="507"/>
                    </a:lnTo>
                    <a:lnTo>
                      <a:pt x="21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49;p43">
                <a:extLst>
                  <a:ext uri="{FF2B5EF4-FFF2-40B4-BE49-F238E27FC236}">
                    <a16:creationId xmlns:a16="http://schemas.microsoft.com/office/drawing/2014/main" id="{4A5C65EC-6120-5465-ED95-7F25CF5E91B2}"/>
                  </a:ext>
                </a:extLst>
              </p:cNvPr>
              <p:cNvSpPr/>
              <p:nvPr/>
            </p:nvSpPr>
            <p:spPr>
              <a:xfrm>
                <a:off x="709106" y="3655183"/>
                <a:ext cx="171403" cy="36341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3051" extrusionOk="0">
                    <a:moveTo>
                      <a:pt x="1378" y="1"/>
                    </a:moveTo>
                    <a:cubicBezTo>
                      <a:pt x="1368" y="1"/>
                      <a:pt x="1350" y="13"/>
                      <a:pt x="1332" y="13"/>
                    </a:cubicBezTo>
                    <a:lnTo>
                      <a:pt x="0" y="2997"/>
                    </a:lnTo>
                    <a:cubicBezTo>
                      <a:pt x="0" y="3024"/>
                      <a:pt x="0" y="3050"/>
                      <a:pt x="27" y="3050"/>
                    </a:cubicBezTo>
                    <a:cubicBezTo>
                      <a:pt x="53" y="3050"/>
                      <a:pt x="80" y="3050"/>
                      <a:pt x="80" y="3024"/>
                    </a:cubicBezTo>
                    <a:lnTo>
                      <a:pt x="1412" y="66"/>
                    </a:lnTo>
                    <a:cubicBezTo>
                      <a:pt x="1439" y="39"/>
                      <a:pt x="1412" y="13"/>
                      <a:pt x="1386" y="13"/>
                    </a:cubicBezTo>
                    <a:cubicBezTo>
                      <a:pt x="1386" y="4"/>
                      <a:pt x="1383" y="1"/>
                      <a:pt x="1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50;p43">
                <a:extLst>
                  <a:ext uri="{FF2B5EF4-FFF2-40B4-BE49-F238E27FC236}">
                    <a16:creationId xmlns:a16="http://schemas.microsoft.com/office/drawing/2014/main" id="{09B3D0D2-9E3D-84F4-F2FD-6A897A803813}"/>
                  </a:ext>
                </a:extLst>
              </p:cNvPr>
              <p:cNvSpPr/>
              <p:nvPr/>
            </p:nvSpPr>
            <p:spPr>
              <a:xfrm>
                <a:off x="855018" y="3581215"/>
                <a:ext cx="35019" cy="34304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88" extrusionOk="0">
                    <a:moveTo>
                      <a:pt x="257" y="1"/>
                    </a:moveTo>
                    <a:cubicBezTo>
                      <a:pt x="247" y="1"/>
                      <a:pt x="241" y="8"/>
                      <a:pt x="241" y="21"/>
                    </a:cubicBezTo>
                    <a:lnTo>
                      <a:pt x="27" y="234"/>
                    </a:lnTo>
                    <a:cubicBezTo>
                      <a:pt x="1" y="234"/>
                      <a:pt x="1" y="261"/>
                      <a:pt x="27" y="287"/>
                    </a:cubicBezTo>
                    <a:lnTo>
                      <a:pt x="81" y="287"/>
                    </a:lnTo>
                    <a:lnTo>
                      <a:pt x="294" y="74"/>
                    </a:lnTo>
                    <a:cubicBezTo>
                      <a:pt x="294" y="74"/>
                      <a:pt x="294" y="47"/>
                      <a:pt x="294" y="21"/>
                    </a:cubicBezTo>
                    <a:cubicBezTo>
                      <a:pt x="281" y="8"/>
                      <a:pt x="267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51;p43">
                <a:extLst>
                  <a:ext uri="{FF2B5EF4-FFF2-40B4-BE49-F238E27FC236}">
                    <a16:creationId xmlns:a16="http://schemas.microsoft.com/office/drawing/2014/main" id="{66CEF6C9-7872-7DCA-16E2-F04B2FB691CC}"/>
                  </a:ext>
                </a:extLst>
              </p:cNvPr>
              <p:cNvSpPr/>
              <p:nvPr/>
            </p:nvSpPr>
            <p:spPr>
              <a:xfrm>
                <a:off x="889918" y="3580500"/>
                <a:ext cx="16080" cy="96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1" extrusionOk="0">
                    <a:moveTo>
                      <a:pt x="28" y="0"/>
                    </a:moveTo>
                    <a:cubicBezTo>
                      <a:pt x="28" y="0"/>
                      <a:pt x="1" y="27"/>
                      <a:pt x="1" y="53"/>
                    </a:cubicBezTo>
                    <a:cubicBezTo>
                      <a:pt x="1" y="80"/>
                      <a:pt x="28" y="80"/>
                      <a:pt x="54" y="80"/>
                    </a:cubicBezTo>
                    <a:lnTo>
                      <a:pt x="107" y="80"/>
                    </a:lnTo>
                    <a:cubicBezTo>
                      <a:pt x="134" y="80"/>
                      <a:pt x="134" y="53"/>
                      <a:pt x="134" y="53"/>
                    </a:cubicBezTo>
                    <a:cubicBezTo>
                      <a:pt x="134" y="27"/>
                      <a:pt x="107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52;p43">
                <a:extLst>
                  <a:ext uri="{FF2B5EF4-FFF2-40B4-BE49-F238E27FC236}">
                    <a16:creationId xmlns:a16="http://schemas.microsoft.com/office/drawing/2014/main" id="{ED29A1DC-59A4-AD3D-569F-4D59221D4E39}"/>
                  </a:ext>
                </a:extLst>
              </p:cNvPr>
              <p:cNvSpPr/>
              <p:nvPr/>
            </p:nvSpPr>
            <p:spPr>
              <a:xfrm>
                <a:off x="918505" y="3466987"/>
                <a:ext cx="28706" cy="2155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1" extrusionOk="0">
                    <a:moveTo>
                      <a:pt x="204" y="1"/>
                    </a:moveTo>
                    <a:cubicBezTo>
                      <a:pt x="194" y="1"/>
                      <a:pt x="187" y="7"/>
                      <a:pt x="187" y="21"/>
                    </a:cubicBezTo>
                    <a:lnTo>
                      <a:pt x="27" y="101"/>
                    </a:lnTo>
                    <a:cubicBezTo>
                      <a:pt x="1" y="101"/>
                      <a:pt x="1" y="127"/>
                      <a:pt x="1" y="154"/>
                    </a:cubicBezTo>
                    <a:cubicBezTo>
                      <a:pt x="1" y="154"/>
                      <a:pt x="27" y="180"/>
                      <a:pt x="54" y="180"/>
                    </a:cubicBezTo>
                    <a:cubicBezTo>
                      <a:pt x="54" y="180"/>
                      <a:pt x="54" y="180"/>
                      <a:pt x="81" y="154"/>
                    </a:cubicBezTo>
                    <a:lnTo>
                      <a:pt x="240" y="74"/>
                    </a:lnTo>
                    <a:cubicBezTo>
                      <a:pt x="240" y="74"/>
                      <a:pt x="240" y="47"/>
                      <a:pt x="240" y="21"/>
                    </a:cubicBezTo>
                    <a:cubicBezTo>
                      <a:pt x="227" y="7"/>
                      <a:pt x="214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53;p43">
                <a:extLst>
                  <a:ext uri="{FF2B5EF4-FFF2-40B4-BE49-F238E27FC236}">
                    <a16:creationId xmlns:a16="http://schemas.microsoft.com/office/drawing/2014/main" id="{8A561C96-D8F7-ACDA-0D92-371005E4855B}"/>
                  </a:ext>
                </a:extLst>
              </p:cNvPr>
              <p:cNvSpPr/>
              <p:nvPr/>
            </p:nvSpPr>
            <p:spPr>
              <a:xfrm>
                <a:off x="896350" y="3452694"/>
                <a:ext cx="17986" cy="1357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14" extrusionOk="0">
                    <a:moveTo>
                      <a:pt x="97" y="0"/>
                    </a:moveTo>
                    <a:cubicBezTo>
                      <a:pt x="91" y="0"/>
                      <a:pt x="85" y="2"/>
                      <a:pt x="80" y="7"/>
                    </a:cubicBezTo>
                    <a:lnTo>
                      <a:pt x="0" y="34"/>
                    </a:lnTo>
                    <a:cubicBezTo>
                      <a:pt x="0" y="61"/>
                      <a:pt x="0" y="87"/>
                      <a:pt x="0" y="114"/>
                    </a:cubicBezTo>
                    <a:lnTo>
                      <a:pt x="53" y="114"/>
                    </a:lnTo>
                    <a:lnTo>
                      <a:pt x="107" y="87"/>
                    </a:lnTo>
                    <a:cubicBezTo>
                      <a:pt x="150" y="44"/>
                      <a:pt x="123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54;p43">
                <a:extLst>
                  <a:ext uri="{FF2B5EF4-FFF2-40B4-BE49-F238E27FC236}">
                    <a16:creationId xmlns:a16="http://schemas.microsoft.com/office/drawing/2014/main" id="{8B3DD92C-0B3B-C3A8-BA05-458614766ABA}"/>
                  </a:ext>
                </a:extLst>
              </p:cNvPr>
              <p:cNvSpPr/>
              <p:nvPr/>
            </p:nvSpPr>
            <p:spPr>
              <a:xfrm>
                <a:off x="943876" y="3498790"/>
                <a:ext cx="22393" cy="1834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4" extrusionOk="0">
                    <a:moveTo>
                      <a:pt x="124" y="0"/>
                    </a:moveTo>
                    <a:cubicBezTo>
                      <a:pt x="114" y="0"/>
                      <a:pt x="107" y="7"/>
                      <a:pt x="107" y="20"/>
                    </a:cubicBezTo>
                    <a:lnTo>
                      <a:pt x="1" y="73"/>
                    </a:lnTo>
                    <a:cubicBezTo>
                      <a:pt x="1" y="100"/>
                      <a:pt x="1" y="127"/>
                      <a:pt x="1" y="127"/>
                    </a:cubicBezTo>
                    <a:cubicBezTo>
                      <a:pt x="27" y="153"/>
                      <a:pt x="27" y="153"/>
                      <a:pt x="54" y="153"/>
                    </a:cubicBezTo>
                    <a:cubicBezTo>
                      <a:pt x="54" y="153"/>
                      <a:pt x="54" y="153"/>
                      <a:pt x="54" y="127"/>
                    </a:cubicBezTo>
                    <a:lnTo>
                      <a:pt x="161" y="73"/>
                    </a:lnTo>
                    <a:cubicBezTo>
                      <a:pt x="187" y="47"/>
                      <a:pt x="187" y="20"/>
                      <a:pt x="161" y="20"/>
                    </a:cubicBezTo>
                    <a:cubicBezTo>
                      <a:pt x="147" y="7"/>
                      <a:pt x="134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5;p43">
                <a:extLst>
                  <a:ext uri="{FF2B5EF4-FFF2-40B4-BE49-F238E27FC236}">
                    <a16:creationId xmlns:a16="http://schemas.microsoft.com/office/drawing/2014/main" id="{45AE6391-283D-316B-F0F8-C0D44F608D02}"/>
                  </a:ext>
                </a:extLst>
              </p:cNvPr>
              <p:cNvSpPr/>
              <p:nvPr/>
            </p:nvSpPr>
            <p:spPr>
              <a:xfrm>
                <a:off x="839177" y="3455076"/>
                <a:ext cx="12864" cy="3025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54" extrusionOk="0">
                    <a:moveTo>
                      <a:pt x="31" y="1"/>
                    </a:moveTo>
                    <a:cubicBezTo>
                      <a:pt x="14" y="1"/>
                      <a:pt x="1" y="14"/>
                      <a:pt x="1" y="41"/>
                    </a:cubicBezTo>
                    <a:lnTo>
                      <a:pt x="27" y="201"/>
                    </a:lnTo>
                    <a:cubicBezTo>
                      <a:pt x="27" y="227"/>
                      <a:pt x="54" y="254"/>
                      <a:pt x="80" y="254"/>
                    </a:cubicBezTo>
                    <a:lnTo>
                      <a:pt x="80" y="227"/>
                    </a:lnTo>
                    <a:cubicBezTo>
                      <a:pt x="107" y="227"/>
                      <a:pt x="107" y="201"/>
                      <a:pt x="107" y="201"/>
                    </a:cubicBezTo>
                    <a:lnTo>
                      <a:pt x="80" y="41"/>
                    </a:lnTo>
                    <a:cubicBezTo>
                      <a:pt x="67" y="14"/>
                      <a:pt x="47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56;p43">
                <a:extLst>
                  <a:ext uri="{FF2B5EF4-FFF2-40B4-BE49-F238E27FC236}">
                    <a16:creationId xmlns:a16="http://schemas.microsoft.com/office/drawing/2014/main" id="{026ADE8A-20F1-3967-1AD6-3F129C02A10F}"/>
                  </a:ext>
                </a:extLst>
              </p:cNvPr>
              <p:cNvSpPr/>
              <p:nvPr/>
            </p:nvSpPr>
            <p:spPr>
              <a:xfrm>
                <a:off x="604288" y="3723315"/>
                <a:ext cx="104938" cy="152464"/>
              </a:xfrm>
              <a:custGeom>
                <a:avLst/>
                <a:gdLst/>
                <a:ahLst/>
                <a:cxnLst/>
                <a:rect l="l" t="t" r="r" b="b"/>
                <a:pathLst>
                  <a:path w="881" h="1280" extrusionOk="0">
                    <a:moveTo>
                      <a:pt x="800" y="0"/>
                    </a:moveTo>
                    <a:lnTo>
                      <a:pt x="27" y="1199"/>
                    </a:lnTo>
                    <a:cubicBezTo>
                      <a:pt x="1" y="1226"/>
                      <a:pt x="1" y="1253"/>
                      <a:pt x="27" y="1279"/>
                    </a:cubicBezTo>
                    <a:lnTo>
                      <a:pt x="54" y="1279"/>
                    </a:lnTo>
                    <a:lnTo>
                      <a:pt x="853" y="80"/>
                    </a:lnTo>
                    <a:cubicBezTo>
                      <a:pt x="880" y="54"/>
                      <a:pt x="880" y="27"/>
                      <a:pt x="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57;p43">
                <a:extLst>
                  <a:ext uri="{FF2B5EF4-FFF2-40B4-BE49-F238E27FC236}">
                    <a16:creationId xmlns:a16="http://schemas.microsoft.com/office/drawing/2014/main" id="{5973931A-AF3E-2FBE-350A-9FAED0A51FCB}"/>
                  </a:ext>
                </a:extLst>
              </p:cNvPr>
              <p:cNvSpPr/>
              <p:nvPr/>
            </p:nvSpPr>
            <p:spPr>
              <a:xfrm>
                <a:off x="721732" y="3612184"/>
                <a:ext cx="50861" cy="8266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694" extrusionOk="0">
                    <a:moveTo>
                      <a:pt x="374" y="1"/>
                    </a:moveTo>
                    <a:lnTo>
                      <a:pt x="27" y="640"/>
                    </a:lnTo>
                    <a:cubicBezTo>
                      <a:pt x="1" y="640"/>
                      <a:pt x="1" y="667"/>
                      <a:pt x="27" y="693"/>
                    </a:cubicBezTo>
                    <a:lnTo>
                      <a:pt x="81" y="693"/>
                    </a:lnTo>
                    <a:lnTo>
                      <a:pt x="427" y="54"/>
                    </a:lnTo>
                    <a:cubicBezTo>
                      <a:pt x="427" y="54"/>
                      <a:pt x="427" y="27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58;p43">
                <a:extLst>
                  <a:ext uri="{FF2B5EF4-FFF2-40B4-BE49-F238E27FC236}">
                    <a16:creationId xmlns:a16="http://schemas.microsoft.com/office/drawing/2014/main" id="{8932D8FB-EBD6-4F7A-4179-B6ECA32A6302}"/>
                  </a:ext>
                </a:extLst>
              </p:cNvPr>
              <p:cNvSpPr/>
              <p:nvPr/>
            </p:nvSpPr>
            <p:spPr>
              <a:xfrm>
                <a:off x="1581840" y="3694728"/>
                <a:ext cx="904659" cy="51111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291" extrusionOk="0">
                    <a:moveTo>
                      <a:pt x="1093" y="0"/>
                    </a:moveTo>
                    <a:cubicBezTo>
                      <a:pt x="907" y="0"/>
                      <a:pt x="747" y="134"/>
                      <a:pt x="720" y="320"/>
                    </a:cubicBezTo>
                    <a:lnTo>
                      <a:pt x="54" y="3837"/>
                    </a:lnTo>
                    <a:cubicBezTo>
                      <a:pt x="1" y="4077"/>
                      <a:pt x="187" y="4290"/>
                      <a:pt x="427" y="4290"/>
                    </a:cubicBezTo>
                    <a:lnTo>
                      <a:pt x="6529" y="4290"/>
                    </a:lnTo>
                    <a:cubicBezTo>
                      <a:pt x="6715" y="4290"/>
                      <a:pt x="6875" y="4157"/>
                      <a:pt x="6902" y="3971"/>
                    </a:cubicBezTo>
                    <a:lnTo>
                      <a:pt x="7568" y="453"/>
                    </a:lnTo>
                    <a:cubicBezTo>
                      <a:pt x="7595" y="214"/>
                      <a:pt x="7435" y="0"/>
                      <a:pt x="7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59;p43">
                <a:extLst>
                  <a:ext uri="{FF2B5EF4-FFF2-40B4-BE49-F238E27FC236}">
                    <a16:creationId xmlns:a16="http://schemas.microsoft.com/office/drawing/2014/main" id="{5B28F3D0-85F9-66B4-FF90-47646849B8BB}"/>
                  </a:ext>
                </a:extLst>
              </p:cNvPr>
              <p:cNvSpPr/>
              <p:nvPr/>
            </p:nvSpPr>
            <p:spPr>
              <a:xfrm>
                <a:off x="1242252" y="4170816"/>
                <a:ext cx="1130020" cy="35019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294" extrusionOk="0">
                    <a:moveTo>
                      <a:pt x="107" y="0"/>
                    </a:moveTo>
                    <a:cubicBezTo>
                      <a:pt x="54" y="0"/>
                      <a:pt x="1" y="54"/>
                      <a:pt x="1" y="134"/>
                    </a:cubicBezTo>
                    <a:lnTo>
                      <a:pt x="1" y="160"/>
                    </a:lnTo>
                    <a:cubicBezTo>
                      <a:pt x="1" y="240"/>
                      <a:pt x="54" y="293"/>
                      <a:pt x="107" y="293"/>
                    </a:cubicBezTo>
                    <a:lnTo>
                      <a:pt x="9353" y="293"/>
                    </a:lnTo>
                    <a:cubicBezTo>
                      <a:pt x="9433" y="293"/>
                      <a:pt x="9486" y="240"/>
                      <a:pt x="9486" y="160"/>
                    </a:cubicBezTo>
                    <a:lnTo>
                      <a:pt x="9486" y="134"/>
                    </a:lnTo>
                    <a:cubicBezTo>
                      <a:pt x="9486" y="54"/>
                      <a:pt x="9433" y="0"/>
                      <a:pt x="9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60;p43">
                <a:extLst>
                  <a:ext uri="{FF2B5EF4-FFF2-40B4-BE49-F238E27FC236}">
                    <a16:creationId xmlns:a16="http://schemas.microsoft.com/office/drawing/2014/main" id="{BD028BCA-62AE-7388-ADA4-B82BCD29B03E}"/>
                  </a:ext>
                </a:extLst>
              </p:cNvPr>
              <p:cNvSpPr/>
              <p:nvPr/>
            </p:nvSpPr>
            <p:spPr>
              <a:xfrm>
                <a:off x="2045186" y="3942241"/>
                <a:ext cx="3823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454" extrusionOk="0">
                    <a:moveTo>
                      <a:pt x="241" y="1"/>
                    </a:moveTo>
                    <a:cubicBezTo>
                      <a:pt x="187" y="1"/>
                      <a:pt x="108" y="81"/>
                      <a:pt x="54" y="214"/>
                    </a:cubicBezTo>
                    <a:cubicBezTo>
                      <a:pt x="1" y="347"/>
                      <a:pt x="28" y="454"/>
                      <a:pt x="81" y="454"/>
                    </a:cubicBezTo>
                    <a:cubicBezTo>
                      <a:pt x="161" y="454"/>
                      <a:pt x="241" y="347"/>
                      <a:pt x="267" y="214"/>
                    </a:cubicBezTo>
                    <a:cubicBezTo>
                      <a:pt x="321" y="107"/>
                      <a:pt x="294" y="1"/>
                      <a:pt x="2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61;p43">
                <a:extLst>
                  <a:ext uri="{FF2B5EF4-FFF2-40B4-BE49-F238E27FC236}">
                    <a16:creationId xmlns:a16="http://schemas.microsoft.com/office/drawing/2014/main" id="{85A60BC5-320D-2ADC-878D-F6D5C4E6636C}"/>
                  </a:ext>
                </a:extLst>
              </p:cNvPr>
              <p:cNvSpPr/>
              <p:nvPr/>
            </p:nvSpPr>
            <p:spPr>
              <a:xfrm>
                <a:off x="528175" y="4202500"/>
                <a:ext cx="2002758" cy="76351"/>
              </a:xfrm>
              <a:custGeom>
                <a:avLst/>
                <a:gdLst/>
                <a:ahLst/>
                <a:cxnLst/>
                <a:rect l="l" t="t" r="r" b="b"/>
                <a:pathLst>
                  <a:path w="16814" h="641" extrusionOk="0">
                    <a:moveTo>
                      <a:pt x="0" y="1"/>
                    </a:moveTo>
                    <a:lnTo>
                      <a:pt x="373" y="640"/>
                    </a:lnTo>
                    <a:lnTo>
                      <a:pt x="16334" y="640"/>
                    </a:lnTo>
                    <a:lnTo>
                      <a:pt x="168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62;p43">
                <a:extLst>
                  <a:ext uri="{FF2B5EF4-FFF2-40B4-BE49-F238E27FC236}">
                    <a16:creationId xmlns:a16="http://schemas.microsoft.com/office/drawing/2014/main" id="{5401E549-FD41-71A4-013A-047AC2374292}"/>
                  </a:ext>
                </a:extLst>
              </p:cNvPr>
              <p:cNvSpPr/>
              <p:nvPr/>
            </p:nvSpPr>
            <p:spPr>
              <a:xfrm>
                <a:off x="1356480" y="2834625"/>
                <a:ext cx="682515" cy="577696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4850" extrusionOk="0">
                    <a:moveTo>
                      <a:pt x="333" y="104"/>
                    </a:moveTo>
                    <a:cubicBezTo>
                      <a:pt x="346" y="104"/>
                      <a:pt x="360" y="105"/>
                      <a:pt x="374" y="107"/>
                    </a:cubicBezTo>
                    <a:lnTo>
                      <a:pt x="5357" y="107"/>
                    </a:lnTo>
                    <a:cubicBezTo>
                      <a:pt x="5516" y="107"/>
                      <a:pt x="5650" y="214"/>
                      <a:pt x="5650" y="373"/>
                    </a:cubicBezTo>
                    <a:lnTo>
                      <a:pt x="5650" y="3198"/>
                    </a:lnTo>
                    <a:cubicBezTo>
                      <a:pt x="5650" y="3331"/>
                      <a:pt x="5516" y="3464"/>
                      <a:pt x="5357" y="3464"/>
                    </a:cubicBezTo>
                    <a:lnTo>
                      <a:pt x="2292" y="3464"/>
                    </a:lnTo>
                    <a:cubicBezTo>
                      <a:pt x="1049" y="4575"/>
                      <a:pt x="564" y="4760"/>
                      <a:pt x="406" y="4760"/>
                    </a:cubicBezTo>
                    <a:cubicBezTo>
                      <a:pt x="375" y="4760"/>
                      <a:pt x="356" y="4752"/>
                      <a:pt x="347" y="4743"/>
                    </a:cubicBezTo>
                    <a:cubicBezTo>
                      <a:pt x="267" y="4690"/>
                      <a:pt x="241" y="4424"/>
                      <a:pt x="720" y="3518"/>
                    </a:cubicBezTo>
                    <a:cubicBezTo>
                      <a:pt x="720" y="3491"/>
                      <a:pt x="720" y="3491"/>
                      <a:pt x="720" y="3464"/>
                    </a:cubicBezTo>
                    <a:lnTo>
                      <a:pt x="374" y="3464"/>
                    </a:lnTo>
                    <a:cubicBezTo>
                      <a:pt x="214" y="3464"/>
                      <a:pt x="81" y="3331"/>
                      <a:pt x="81" y="3171"/>
                    </a:cubicBezTo>
                    <a:lnTo>
                      <a:pt x="81" y="373"/>
                    </a:lnTo>
                    <a:cubicBezTo>
                      <a:pt x="81" y="227"/>
                      <a:pt x="192" y="104"/>
                      <a:pt x="333" y="104"/>
                    </a:cubicBezTo>
                    <a:close/>
                    <a:moveTo>
                      <a:pt x="374" y="0"/>
                    </a:moveTo>
                    <a:cubicBezTo>
                      <a:pt x="161" y="0"/>
                      <a:pt x="1" y="160"/>
                      <a:pt x="1" y="373"/>
                    </a:cubicBezTo>
                    <a:lnTo>
                      <a:pt x="1" y="3171"/>
                    </a:lnTo>
                    <a:cubicBezTo>
                      <a:pt x="1" y="3384"/>
                      <a:pt x="161" y="3544"/>
                      <a:pt x="374" y="3544"/>
                    </a:cubicBezTo>
                    <a:lnTo>
                      <a:pt x="614" y="3544"/>
                    </a:lnTo>
                    <a:cubicBezTo>
                      <a:pt x="134" y="4477"/>
                      <a:pt x="187" y="4717"/>
                      <a:pt x="267" y="4797"/>
                    </a:cubicBezTo>
                    <a:cubicBezTo>
                      <a:pt x="321" y="4850"/>
                      <a:pt x="374" y="4850"/>
                      <a:pt x="427" y="4850"/>
                    </a:cubicBezTo>
                    <a:cubicBezTo>
                      <a:pt x="640" y="4850"/>
                      <a:pt x="1147" y="4610"/>
                      <a:pt x="2372" y="3544"/>
                    </a:cubicBezTo>
                    <a:lnTo>
                      <a:pt x="5357" y="3544"/>
                    </a:lnTo>
                    <a:cubicBezTo>
                      <a:pt x="5570" y="3544"/>
                      <a:pt x="5730" y="3384"/>
                      <a:pt x="5730" y="3171"/>
                    </a:cubicBezTo>
                    <a:lnTo>
                      <a:pt x="5730" y="373"/>
                    </a:lnTo>
                    <a:cubicBezTo>
                      <a:pt x="5730" y="160"/>
                      <a:pt x="5570" y="0"/>
                      <a:pt x="5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63;p43">
                <a:extLst>
                  <a:ext uri="{FF2B5EF4-FFF2-40B4-BE49-F238E27FC236}">
                    <a16:creationId xmlns:a16="http://schemas.microsoft.com/office/drawing/2014/main" id="{711F2939-E109-3075-A662-0EF84F3C863E}"/>
                  </a:ext>
                </a:extLst>
              </p:cNvPr>
              <p:cNvSpPr/>
              <p:nvPr/>
            </p:nvSpPr>
            <p:spPr>
              <a:xfrm>
                <a:off x="1813513" y="3380512"/>
                <a:ext cx="98506" cy="83736"/>
              </a:xfrm>
              <a:custGeom>
                <a:avLst/>
                <a:gdLst/>
                <a:ahLst/>
                <a:cxnLst/>
                <a:rect l="l" t="t" r="r" b="b"/>
                <a:pathLst>
                  <a:path w="827" h="703" extrusionOk="0">
                    <a:moveTo>
                      <a:pt x="480" y="1"/>
                    </a:moveTo>
                    <a:cubicBezTo>
                      <a:pt x="161" y="1"/>
                      <a:pt x="1" y="374"/>
                      <a:pt x="214" y="587"/>
                    </a:cubicBezTo>
                    <a:cubicBezTo>
                      <a:pt x="294" y="667"/>
                      <a:pt x="389" y="702"/>
                      <a:pt x="479" y="702"/>
                    </a:cubicBezTo>
                    <a:cubicBezTo>
                      <a:pt x="661" y="702"/>
                      <a:pt x="827" y="560"/>
                      <a:pt x="827" y="347"/>
                    </a:cubicBezTo>
                    <a:cubicBezTo>
                      <a:pt x="827" y="134"/>
                      <a:pt x="667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64;p43">
                <a:extLst>
                  <a:ext uri="{FF2B5EF4-FFF2-40B4-BE49-F238E27FC236}">
                    <a16:creationId xmlns:a16="http://schemas.microsoft.com/office/drawing/2014/main" id="{C7B8169F-ACA9-F36B-5434-08571CA1EF3D}"/>
                  </a:ext>
                </a:extLst>
              </p:cNvPr>
              <p:cNvSpPr/>
              <p:nvPr/>
            </p:nvSpPr>
            <p:spPr>
              <a:xfrm>
                <a:off x="1946800" y="3380512"/>
                <a:ext cx="101722" cy="8373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03" extrusionOk="0">
                    <a:moveTo>
                      <a:pt x="481" y="1"/>
                    </a:moveTo>
                    <a:cubicBezTo>
                      <a:pt x="161" y="1"/>
                      <a:pt x="1" y="374"/>
                      <a:pt x="241" y="587"/>
                    </a:cubicBezTo>
                    <a:cubicBezTo>
                      <a:pt x="312" y="667"/>
                      <a:pt x="404" y="702"/>
                      <a:pt x="494" y="702"/>
                    </a:cubicBezTo>
                    <a:cubicBezTo>
                      <a:pt x="676" y="702"/>
                      <a:pt x="854" y="560"/>
                      <a:pt x="854" y="347"/>
                    </a:cubicBezTo>
                    <a:cubicBezTo>
                      <a:pt x="854" y="134"/>
                      <a:pt x="694" y="1"/>
                      <a:pt x="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65;p43">
                <a:extLst>
                  <a:ext uri="{FF2B5EF4-FFF2-40B4-BE49-F238E27FC236}">
                    <a16:creationId xmlns:a16="http://schemas.microsoft.com/office/drawing/2014/main" id="{2FB3CB01-445D-7709-4B23-B5671976FBC3}"/>
                  </a:ext>
                </a:extLst>
              </p:cNvPr>
              <p:cNvSpPr/>
              <p:nvPr/>
            </p:nvSpPr>
            <p:spPr>
              <a:xfrm>
                <a:off x="2086518" y="3380512"/>
                <a:ext cx="101722" cy="8373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03" extrusionOk="0">
                    <a:moveTo>
                      <a:pt x="480" y="1"/>
                    </a:moveTo>
                    <a:cubicBezTo>
                      <a:pt x="160" y="1"/>
                      <a:pt x="0" y="374"/>
                      <a:pt x="240" y="587"/>
                    </a:cubicBezTo>
                    <a:cubicBezTo>
                      <a:pt x="311" y="667"/>
                      <a:pt x="403" y="702"/>
                      <a:pt x="494" y="702"/>
                    </a:cubicBezTo>
                    <a:cubicBezTo>
                      <a:pt x="675" y="702"/>
                      <a:pt x="853" y="560"/>
                      <a:pt x="853" y="347"/>
                    </a:cubicBezTo>
                    <a:cubicBezTo>
                      <a:pt x="853" y="134"/>
                      <a:pt x="693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866;p43">
              <a:extLst>
                <a:ext uri="{FF2B5EF4-FFF2-40B4-BE49-F238E27FC236}">
                  <a16:creationId xmlns:a16="http://schemas.microsoft.com/office/drawing/2014/main" id="{5267EF03-F4B2-5862-5715-0E8CAFE76864}"/>
                </a:ext>
              </a:extLst>
            </p:cNvPr>
            <p:cNvGrpSpPr/>
            <p:nvPr/>
          </p:nvGrpSpPr>
          <p:grpSpPr>
            <a:xfrm>
              <a:off x="1846196" y="1450883"/>
              <a:ext cx="562782" cy="482366"/>
              <a:chOff x="1047925" y="1060576"/>
              <a:chExt cx="634980" cy="544247"/>
            </a:xfrm>
          </p:grpSpPr>
          <p:sp>
            <p:nvSpPr>
              <p:cNvPr id="7" name="Google Shape;867;p43">
                <a:extLst>
                  <a:ext uri="{FF2B5EF4-FFF2-40B4-BE49-F238E27FC236}">
                    <a16:creationId xmlns:a16="http://schemas.microsoft.com/office/drawing/2014/main" id="{A8A1F211-3DE8-B5E6-417F-B599B3BDF3A2}"/>
                  </a:ext>
                </a:extLst>
              </p:cNvPr>
              <p:cNvSpPr/>
              <p:nvPr/>
            </p:nvSpPr>
            <p:spPr>
              <a:xfrm>
                <a:off x="1047925" y="1060576"/>
                <a:ext cx="634980" cy="544247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3587" extrusionOk="0">
                    <a:moveTo>
                      <a:pt x="2399" y="1"/>
                    </a:moveTo>
                    <a:cubicBezTo>
                      <a:pt x="800" y="1"/>
                      <a:pt x="1" y="1919"/>
                      <a:pt x="1120" y="3065"/>
                    </a:cubicBezTo>
                    <a:cubicBezTo>
                      <a:pt x="1489" y="3425"/>
                      <a:pt x="1938" y="3587"/>
                      <a:pt x="2377" y="3587"/>
                    </a:cubicBezTo>
                    <a:cubicBezTo>
                      <a:pt x="3302" y="3587"/>
                      <a:pt x="4184" y="2870"/>
                      <a:pt x="4184" y="1786"/>
                    </a:cubicBezTo>
                    <a:cubicBezTo>
                      <a:pt x="4184" y="800"/>
                      <a:pt x="3385" y="1"/>
                      <a:pt x="2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68;p43">
                <a:extLst>
                  <a:ext uri="{FF2B5EF4-FFF2-40B4-BE49-F238E27FC236}">
                    <a16:creationId xmlns:a16="http://schemas.microsoft.com/office/drawing/2014/main" id="{AFE03D02-2A8A-6772-1E87-7CCA34228731}"/>
                  </a:ext>
                </a:extLst>
              </p:cNvPr>
              <p:cNvSpPr/>
              <p:nvPr/>
            </p:nvSpPr>
            <p:spPr>
              <a:xfrm>
                <a:off x="1326950" y="1137046"/>
                <a:ext cx="173728" cy="39039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573" extrusionOk="0">
                    <a:moveTo>
                      <a:pt x="559" y="1"/>
                    </a:moveTo>
                    <a:cubicBezTo>
                      <a:pt x="542" y="1"/>
                      <a:pt x="524" y="2"/>
                      <a:pt x="507" y="3"/>
                    </a:cubicBezTo>
                    <a:cubicBezTo>
                      <a:pt x="347" y="3"/>
                      <a:pt x="160" y="56"/>
                      <a:pt x="0" y="163"/>
                    </a:cubicBezTo>
                    <a:lnTo>
                      <a:pt x="80" y="376"/>
                    </a:lnTo>
                    <a:cubicBezTo>
                      <a:pt x="187" y="323"/>
                      <a:pt x="320" y="269"/>
                      <a:pt x="453" y="269"/>
                    </a:cubicBezTo>
                    <a:cubicBezTo>
                      <a:pt x="693" y="269"/>
                      <a:pt x="800" y="403"/>
                      <a:pt x="800" y="589"/>
                    </a:cubicBezTo>
                    <a:cubicBezTo>
                      <a:pt x="773" y="776"/>
                      <a:pt x="693" y="962"/>
                      <a:pt x="533" y="1095"/>
                    </a:cubicBezTo>
                    <a:cubicBezTo>
                      <a:pt x="373" y="1255"/>
                      <a:pt x="293" y="1495"/>
                      <a:pt x="320" y="1735"/>
                    </a:cubicBezTo>
                    <a:lnTo>
                      <a:pt x="320" y="1842"/>
                    </a:lnTo>
                    <a:lnTo>
                      <a:pt x="613" y="1842"/>
                    </a:lnTo>
                    <a:lnTo>
                      <a:pt x="613" y="1735"/>
                    </a:lnTo>
                    <a:cubicBezTo>
                      <a:pt x="587" y="1522"/>
                      <a:pt x="666" y="1335"/>
                      <a:pt x="826" y="1202"/>
                    </a:cubicBezTo>
                    <a:cubicBezTo>
                      <a:pt x="986" y="1016"/>
                      <a:pt x="1119" y="802"/>
                      <a:pt x="1119" y="563"/>
                    </a:cubicBezTo>
                    <a:cubicBezTo>
                      <a:pt x="1145" y="234"/>
                      <a:pt x="882" y="1"/>
                      <a:pt x="559" y="1"/>
                    </a:cubicBezTo>
                    <a:close/>
                    <a:moveTo>
                      <a:pt x="453" y="2108"/>
                    </a:moveTo>
                    <a:cubicBezTo>
                      <a:pt x="320" y="2108"/>
                      <a:pt x="240" y="2215"/>
                      <a:pt x="240" y="2348"/>
                    </a:cubicBezTo>
                    <a:cubicBezTo>
                      <a:pt x="240" y="2490"/>
                      <a:pt x="347" y="2573"/>
                      <a:pt x="465" y="2573"/>
                    </a:cubicBezTo>
                    <a:cubicBezTo>
                      <a:pt x="524" y="2573"/>
                      <a:pt x="587" y="2552"/>
                      <a:pt x="640" y="2508"/>
                    </a:cubicBezTo>
                    <a:cubicBezTo>
                      <a:pt x="773" y="2348"/>
                      <a:pt x="666" y="2108"/>
                      <a:pt x="453" y="2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119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3" name="Google Shape;383;p26"/>
          <p:cNvSpPr txBox="1">
            <a:spLocks noGrp="1"/>
          </p:cNvSpPr>
          <p:nvPr>
            <p:ph type="title" idx="2"/>
          </p:nvPr>
        </p:nvSpPr>
        <p:spPr>
          <a:xfrm>
            <a:off x="1374275" y="1480875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4" name="Google Shape;384;p26"/>
          <p:cNvSpPr txBox="1">
            <a:spLocks noGrp="1"/>
          </p:cNvSpPr>
          <p:nvPr>
            <p:ph type="title" idx="3"/>
          </p:nvPr>
        </p:nvSpPr>
        <p:spPr>
          <a:xfrm>
            <a:off x="1374275" y="3166121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5" name="Google Shape;385;p26"/>
          <p:cNvSpPr txBox="1">
            <a:spLocks noGrp="1"/>
          </p:cNvSpPr>
          <p:nvPr>
            <p:ph type="title" idx="4"/>
          </p:nvPr>
        </p:nvSpPr>
        <p:spPr>
          <a:xfrm>
            <a:off x="4035600" y="1480875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title" idx="5"/>
          </p:nvPr>
        </p:nvSpPr>
        <p:spPr>
          <a:xfrm>
            <a:off x="4035600" y="3166121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title" idx="6"/>
          </p:nvPr>
        </p:nvSpPr>
        <p:spPr>
          <a:xfrm>
            <a:off x="6821725" y="1480875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26"/>
          <p:cNvSpPr txBox="1">
            <a:spLocks noGrp="1"/>
          </p:cNvSpPr>
          <p:nvPr>
            <p:ph type="title" idx="7"/>
          </p:nvPr>
        </p:nvSpPr>
        <p:spPr>
          <a:xfrm>
            <a:off x="6821725" y="3166121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subTitle" idx="1"/>
          </p:nvPr>
        </p:nvSpPr>
        <p:spPr>
          <a:xfrm>
            <a:off x="922025" y="20539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8"/>
          </p:nvPr>
        </p:nvSpPr>
        <p:spPr>
          <a:xfrm>
            <a:off x="3583350" y="20539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26"/>
          <p:cNvSpPr txBox="1">
            <a:spLocks noGrp="1"/>
          </p:cNvSpPr>
          <p:nvPr>
            <p:ph type="subTitle" idx="9"/>
          </p:nvPr>
        </p:nvSpPr>
        <p:spPr>
          <a:xfrm>
            <a:off x="6369475" y="20539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13"/>
          </p:nvPr>
        </p:nvSpPr>
        <p:spPr>
          <a:xfrm>
            <a:off x="922025" y="37391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26"/>
          <p:cNvSpPr txBox="1">
            <a:spLocks noGrp="1"/>
          </p:cNvSpPr>
          <p:nvPr>
            <p:ph type="subTitle" idx="14"/>
          </p:nvPr>
        </p:nvSpPr>
        <p:spPr>
          <a:xfrm>
            <a:off x="3583350" y="37391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26"/>
          <p:cNvSpPr txBox="1">
            <a:spLocks noGrp="1"/>
          </p:cNvSpPr>
          <p:nvPr>
            <p:ph type="subTitle" idx="15"/>
          </p:nvPr>
        </p:nvSpPr>
        <p:spPr>
          <a:xfrm>
            <a:off x="6369475" y="37391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2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438" name="Google Shape;438;p28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0B12340-BD77-8E87-DA4A-1ABA1B82319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9849" r="29849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Inroduction</a:t>
            </a:r>
            <a:endParaRPr dirty="0"/>
          </a:p>
        </p:txBody>
      </p:sp>
      <p:grpSp>
        <p:nvGrpSpPr>
          <p:cNvPr id="450" name="Google Shape;450;p29"/>
          <p:cNvGrpSpPr/>
          <p:nvPr/>
        </p:nvGrpSpPr>
        <p:grpSpPr>
          <a:xfrm>
            <a:off x="713229" y="1818716"/>
            <a:ext cx="2877293" cy="2071011"/>
            <a:chOff x="3670629" y="657650"/>
            <a:chExt cx="2040489" cy="1468698"/>
          </a:xfrm>
        </p:grpSpPr>
        <p:sp>
          <p:nvSpPr>
            <p:cNvPr id="451" name="Google Shape;451;p29"/>
            <p:cNvSpPr/>
            <p:nvPr/>
          </p:nvSpPr>
          <p:spPr>
            <a:xfrm>
              <a:off x="4643168" y="811850"/>
              <a:ext cx="381296" cy="867881"/>
            </a:xfrm>
            <a:custGeom>
              <a:avLst/>
              <a:gdLst/>
              <a:ahLst/>
              <a:cxnLst/>
              <a:rect l="l" t="t" r="r" b="b"/>
              <a:pathLst>
                <a:path w="3625" h="8251" extrusionOk="0">
                  <a:moveTo>
                    <a:pt x="1866" y="0"/>
                  </a:moveTo>
                  <a:cubicBezTo>
                    <a:pt x="1600" y="0"/>
                    <a:pt x="1493" y="160"/>
                    <a:pt x="1200" y="160"/>
                  </a:cubicBezTo>
                  <a:cubicBezTo>
                    <a:pt x="1008" y="160"/>
                    <a:pt x="953" y="126"/>
                    <a:pt x="856" y="126"/>
                  </a:cubicBezTo>
                  <a:cubicBezTo>
                    <a:pt x="832" y="126"/>
                    <a:pt x="805" y="128"/>
                    <a:pt x="774" y="133"/>
                  </a:cubicBezTo>
                  <a:cubicBezTo>
                    <a:pt x="374" y="213"/>
                    <a:pt x="1" y="853"/>
                    <a:pt x="214" y="1199"/>
                  </a:cubicBezTo>
                  <a:cubicBezTo>
                    <a:pt x="294" y="1332"/>
                    <a:pt x="400" y="1412"/>
                    <a:pt x="534" y="1439"/>
                  </a:cubicBezTo>
                  <a:cubicBezTo>
                    <a:pt x="725" y="1210"/>
                    <a:pt x="971" y="1090"/>
                    <a:pt x="1164" y="1090"/>
                  </a:cubicBezTo>
                  <a:cubicBezTo>
                    <a:pt x="1240" y="1090"/>
                    <a:pt x="1307" y="1108"/>
                    <a:pt x="1360" y="1146"/>
                  </a:cubicBezTo>
                  <a:cubicBezTo>
                    <a:pt x="1466" y="1226"/>
                    <a:pt x="1520" y="1332"/>
                    <a:pt x="1520" y="1466"/>
                  </a:cubicBezTo>
                  <a:cubicBezTo>
                    <a:pt x="1493" y="1599"/>
                    <a:pt x="1440" y="1732"/>
                    <a:pt x="1360" y="1839"/>
                  </a:cubicBezTo>
                  <a:cubicBezTo>
                    <a:pt x="1093" y="2238"/>
                    <a:pt x="774" y="2638"/>
                    <a:pt x="427" y="3011"/>
                  </a:cubicBezTo>
                  <a:cubicBezTo>
                    <a:pt x="267" y="3144"/>
                    <a:pt x="161" y="3331"/>
                    <a:pt x="107" y="3544"/>
                  </a:cubicBezTo>
                  <a:cubicBezTo>
                    <a:pt x="134" y="3731"/>
                    <a:pt x="187" y="3890"/>
                    <a:pt x="294" y="4024"/>
                  </a:cubicBezTo>
                  <a:cubicBezTo>
                    <a:pt x="534" y="4290"/>
                    <a:pt x="667" y="4610"/>
                    <a:pt x="694" y="4956"/>
                  </a:cubicBezTo>
                  <a:cubicBezTo>
                    <a:pt x="640" y="5223"/>
                    <a:pt x="507" y="5463"/>
                    <a:pt x="347" y="5676"/>
                  </a:cubicBezTo>
                  <a:cubicBezTo>
                    <a:pt x="161" y="5889"/>
                    <a:pt x="107" y="6182"/>
                    <a:pt x="187" y="6448"/>
                  </a:cubicBezTo>
                  <a:cubicBezTo>
                    <a:pt x="241" y="6582"/>
                    <a:pt x="347" y="6688"/>
                    <a:pt x="374" y="6821"/>
                  </a:cubicBezTo>
                  <a:cubicBezTo>
                    <a:pt x="400" y="6928"/>
                    <a:pt x="400" y="7061"/>
                    <a:pt x="374" y="7168"/>
                  </a:cubicBezTo>
                  <a:cubicBezTo>
                    <a:pt x="317" y="7874"/>
                    <a:pt x="852" y="8251"/>
                    <a:pt x="1383" y="8251"/>
                  </a:cubicBezTo>
                  <a:cubicBezTo>
                    <a:pt x="1854" y="8251"/>
                    <a:pt x="2322" y="7954"/>
                    <a:pt x="2372" y="7328"/>
                  </a:cubicBezTo>
                  <a:cubicBezTo>
                    <a:pt x="2372" y="7141"/>
                    <a:pt x="2399" y="6981"/>
                    <a:pt x="2452" y="6795"/>
                  </a:cubicBezTo>
                  <a:cubicBezTo>
                    <a:pt x="2612" y="6475"/>
                    <a:pt x="3118" y="6502"/>
                    <a:pt x="3332" y="6209"/>
                  </a:cubicBezTo>
                  <a:cubicBezTo>
                    <a:pt x="3491" y="5942"/>
                    <a:pt x="3491" y="5622"/>
                    <a:pt x="3332" y="5356"/>
                  </a:cubicBezTo>
                  <a:cubicBezTo>
                    <a:pt x="3172" y="5089"/>
                    <a:pt x="3092" y="4796"/>
                    <a:pt x="3118" y="4477"/>
                  </a:cubicBezTo>
                  <a:cubicBezTo>
                    <a:pt x="3172" y="4157"/>
                    <a:pt x="3518" y="3917"/>
                    <a:pt x="3571" y="3597"/>
                  </a:cubicBezTo>
                  <a:cubicBezTo>
                    <a:pt x="3625" y="3171"/>
                    <a:pt x="3278" y="2798"/>
                    <a:pt x="3225" y="2398"/>
                  </a:cubicBezTo>
                  <a:cubicBezTo>
                    <a:pt x="3172" y="1865"/>
                    <a:pt x="3598" y="1359"/>
                    <a:pt x="3465" y="853"/>
                  </a:cubicBezTo>
                  <a:cubicBezTo>
                    <a:pt x="3385" y="533"/>
                    <a:pt x="3145" y="267"/>
                    <a:pt x="2825" y="160"/>
                  </a:cubicBezTo>
                  <a:cubicBezTo>
                    <a:pt x="2532" y="53"/>
                    <a:pt x="2186" y="0"/>
                    <a:pt x="1866" y="0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4149956" y="1436862"/>
              <a:ext cx="995050" cy="442934"/>
            </a:xfrm>
            <a:custGeom>
              <a:avLst/>
              <a:gdLst/>
              <a:ahLst/>
              <a:cxnLst/>
              <a:rect l="l" t="t" r="r" b="b"/>
              <a:pathLst>
                <a:path w="9460" h="4211" extrusionOk="0">
                  <a:moveTo>
                    <a:pt x="4690" y="0"/>
                  </a:moveTo>
                  <a:lnTo>
                    <a:pt x="3837" y="53"/>
                  </a:lnTo>
                  <a:lnTo>
                    <a:pt x="3677" y="53"/>
                  </a:lnTo>
                  <a:cubicBezTo>
                    <a:pt x="3624" y="1306"/>
                    <a:pt x="3224" y="1865"/>
                    <a:pt x="2851" y="2158"/>
                  </a:cubicBezTo>
                  <a:cubicBezTo>
                    <a:pt x="2132" y="2691"/>
                    <a:pt x="1252" y="2372"/>
                    <a:pt x="560" y="3038"/>
                  </a:cubicBezTo>
                  <a:cubicBezTo>
                    <a:pt x="267" y="3331"/>
                    <a:pt x="80" y="3704"/>
                    <a:pt x="0" y="4130"/>
                  </a:cubicBezTo>
                  <a:lnTo>
                    <a:pt x="9459" y="4210"/>
                  </a:lnTo>
                  <a:cubicBezTo>
                    <a:pt x="9353" y="3757"/>
                    <a:pt x="9140" y="3358"/>
                    <a:pt x="8820" y="3038"/>
                  </a:cubicBezTo>
                  <a:cubicBezTo>
                    <a:pt x="8074" y="2372"/>
                    <a:pt x="7221" y="2691"/>
                    <a:pt x="6528" y="2158"/>
                  </a:cubicBezTo>
                  <a:cubicBezTo>
                    <a:pt x="6155" y="1892"/>
                    <a:pt x="5756" y="1306"/>
                    <a:pt x="5702" y="53"/>
                  </a:cubicBezTo>
                  <a:lnTo>
                    <a:pt x="5542" y="53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rgbClr val="FC9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581529" y="1411617"/>
              <a:ext cx="123382" cy="157041"/>
            </a:xfrm>
            <a:custGeom>
              <a:avLst/>
              <a:gdLst/>
              <a:ahLst/>
              <a:cxnLst/>
              <a:rect l="l" t="t" r="r" b="b"/>
              <a:pathLst>
                <a:path w="1173" h="1493" extrusionOk="0">
                  <a:moveTo>
                    <a:pt x="587" y="0"/>
                  </a:moveTo>
                  <a:cubicBezTo>
                    <a:pt x="267" y="0"/>
                    <a:pt x="1" y="320"/>
                    <a:pt x="1" y="746"/>
                  </a:cubicBezTo>
                  <a:cubicBezTo>
                    <a:pt x="1" y="1146"/>
                    <a:pt x="267" y="1492"/>
                    <a:pt x="587" y="1492"/>
                  </a:cubicBezTo>
                  <a:cubicBezTo>
                    <a:pt x="907" y="1492"/>
                    <a:pt x="1173" y="1146"/>
                    <a:pt x="1173" y="746"/>
                  </a:cubicBezTo>
                  <a:cubicBezTo>
                    <a:pt x="1173" y="320"/>
                    <a:pt x="907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438583" y="957532"/>
              <a:ext cx="406540" cy="552221"/>
            </a:xfrm>
            <a:custGeom>
              <a:avLst/>
              <a:gdLst/>
              <a:ahLst/>
              <a:cxnLst/>
              <a:rect l="l" t="t" r="r" b="b"/>
              <a:pathLst>
                <a:path w="3865" h="5250" extrusionOk="0">
                  <a:moveTo>
                    <a:pt x="1946" y="1"/>
                  </a:moveTo>
                  <a:cubicBezTo>
                    <a:pt x="1786" y="1"/>
                    <a:pt x="1626" y="1"/>
                    <a:pt x="1440" y="27"/>
                  </a:cubicBezTo>
                  <a:cubicBezTo>
                    <a:pt x="613" y="134"/>
                    <a:pt x="1" y="827"/>
                    <a:pt x="1" y="1653"/>
                  </a:cubicBezTo>
                  <a:lnTo>
                    <a:pt x="1" y="3358"/>
                  </a:lnTo>
                  <a:cubicBezTo>
                    <a:pt x="107" y="3944"/>
                    <a:pt x="427" y="4451"/>
                    <a:pt x="880" y="4824"/>
                  </a:cubicBezTo>
                  <a:cubicBezTo>
                    <a:pt x="1173" y="5037"/>
                    <a:pt x="1519" y="5197"/>
                    <a:pt x="1866" y="5250"/>
                  </a:cubicBezTo>
                  <a:lnTo>
                    <a:pt x="1972" y="5250"/>
                  </a:lnTo>
                  <a:cubicBezTo>
                    <a:pt x="2345" y="5197"/>
                    <a:pt x="2665" y="5037"/>
                    <a:pt x="2958" y="4824"/>
                  </a:cubicBezTo>
                  <a:cubicBezTo>
                    <a:pt x="3438" y="4451"/>
                    <a:pt x="3731" y="3944"/>
                    <a:pt x="3864" y="3358"/>
                  </a:cubicBezTo>
                  <a:lnTo>
                    <a:pt x="3864" y="1653"/>
                  </a:lnTo>
                  <a:cubicBezTo>
                    <a:pt x="3838" y="827"/>
                    <a:pt x="3225" y="134"/>
                    <a:pt x="2399" y="27"/>
                  </a:cubicBezTo>
                  <a:cubicBezTo>
                    <a:pt x="2239" y="1"/>
                    <a:pt x="2106" y="1"/>
                    <a:pt x="1946" y="1"/>
                  </a:cubicBezTo>
                  <a:close/>
                </a:path>
              </a:pathLst>
            </a:custGeom>
            <a:solidFill>
              <a:srgbClr val="FC9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379785" y="1187362"/>
              <a:ext cx="95403" cy="129062"/>
            </a:xfrm>
            <a:custGeom>
              <a:avLst/>
              <a:gdLst/>
              <a:ahLst/>
              <a:cxnLst/>
              <a:rect l="l" t="t" r="r" b="b"/>
              <a:pathLst>
                <a:path w="907" h="1227" extrusionOk="0">
                  <a:moveTo>
                    <a:pt x="453" y="1"/>
                  </a:moveTo>
                  <a:cubicBezTo>
                    <a:pt x="187" y="1"/>
                    <a:pt x="0" y="267"/>
                    <a:pt x="0" y="614"/>
                  </a:cubicBezTo>
                  <a:cubicBezTo>
                    <a:pt x="0" y="960"/>
                    <a:pt x="187" y="1226"/>
                    <a:pt x="453" y="1226"/>
                  </a:cubicBezTo>
                  <a:cubicBezTo>
                    <a:pt x="693" y="1226"/>
                    <a:pt x="906" y="960"/>
                    <a:pt x="906" y="614"/>
                  </a:cubicBezTo>
                  <a:cubicBezTo>
                    <a:pt x="906" y="267"/>
                    <a:pt x="693" y="1"/>
                    <a:pt x="453" y="1"/>
                  </a:cubicBezTo>
                  <a:close/>
                </a:path>
              </a:pathLst>
            </a:custGeom>
            <a:solidFill>
              <a:srgbClr val="FC9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811358" y="1187362"/>
              <a:ext cx="95403" cy="129062"/>
            </a:xfrm>
            <a:custGeom>
              <a:avLst/>
              <a:gdLst/>
              <a:ahLst/>
              <a:cxnLst/>
              <a:rect l="l" t="t" r="r" b="b"/>
              <a:pathLst>
                <a:path w="907" h="1227" extrusionOk="0">
                  <a:moveTo>
                    <a:pt x="454" y="1"/>
                  </a:moveTo>
                  <a:cubicBezTo>
                    <a:pt x="214" y="1"/>
                    <a:pt x="1" y="267"/>
                    <a:pt x="1" y="614"/>
                  </a:cubicBezTo>
                  <a:cubicBezTo>
                    <a:pt x="1" y="960"/>
                    <a:pt x="214" y="1226"/>
                    <a:pt x="454" y="1226"/>
                  </a:cubicBezTo>
                  <a:cubicBezTo>
                    <a:pt x="693" y="1226"/>
                    <a:pt x="906" y="960"/>
                    <a:pt x="906" y="614"/>
                  </a:cubicBezTo>
                  <a:cubicBezTo>
                    <a:pt x="906" y="267"/>
                    <a:pt x="693" y="1"/>
                    <a:pt x="454" y="1"/>
                  </a:cubicBezTo>
                  <a:close/>
                </a:path>
              </a:pathLst>
            </a:custGeom>
            <a:solidFill>
              <a:srgbClr val="FC9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623603" y="1327469"/>
              <a:ext cx="39339" cy="11360"/>
            </a:xfrm>
            <a:custGeom>
              <a:avLst/>
              <a:gdLst/>
              <a:ahLst/>
              <a:cxnLst/>
              <a:rect l="l" t="t" r="r" b="b"/>
              <a:pathLst>
                <a:path w="374" h="108" extrusionOk="0">
                  <a:moveTo>
                    <a:pt x="187" y="1"/>
                  </a:moveTo>
                  <a:cubicBezTo>
                    <a:pt x="107" y="1"/>
                    <a:pt x="54" y="28"/>
                    <a:pt x="0" y="54"/>
                  </a:cubicBezTo>
                  <a:cubicBezTo>
                    <a:pt x="54" y="81"/>
                    <a:pt x="107" y="108"/>
                    <a:pt x="187" y="108"/>
                  </a:cubicBezTo>
                  <a:cubicBezTo>
                    <a:pt x="240" y="108"/>
                    <a:pt x="320" y="81"/>
                    <a:pt x="373" y="54"/>
                  </a:cubicBezTo>
                  <a:cubicBezTo>
                    <a:pt x="320" y="28"/>
                    <a:pt x="240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4284487" y="1836882"/>
              <a:ext cx="675498" cy="45650"/>
            </a:xfrm>
            <a:custGeom>
              <a:avLst/>
              <a:gdLst/>
              <a:ahLst/>
              <a:cxnLst/>
              <a:rect l="l" t="t" r="r" b="b"/>
              <a:pathLst>
                <a:path w="6422" h="434" extrusionOk="0">
                  <a:moveTo>
                    <a:pt x="4929" y="1"/>
                  </a:moveTo>
                  <a:cubicBezTo>
                    <a:pt x="4841" y="1"/>
                    <a:pt x="4752" y="3"/>
                    <a:pt x="4663" y="7"/>
                  </a:cubicBezTo>
                  <a:cubicBezTo>
                    <a:pt x="4130" y="87"/>
                    <a:pt x="3597" y="141"/>
                    <a:pt x="3038" y="141"/>
                  </a:cubicBezTo>
                  <a:cubicBezTo>
                    <a:pt x="2638" y="141"/>
                    <a:pt x="2531" y="87"/>
                    <a:pt x="2185" y="34"/>
                  </a:cubicBezTo>
                  <a:cubicBezTo>
                    <a:pt x="2019" y="21"/>
                    <a:pt x="1852" y="14"/>
                    <a:pt x="1686" y="14"/>
                  </a:cubicBezTo>
                  <a:cubicBezTo>
                    <a:pt x="1189" y="14"/>
                    <a:pt x="700" y="74"/>
                    <a:pt x="240" y="194"/>
                  </a:cubicBezTo>
                  <a:cubicBezTo>
                    <a:pt x="107" y="194"/>
                    <a:pt x="0" y="301"/>
                    <a:pt x="53" y="434"/>
                  </a:cubicBezTo>
                  <a:lnTo>
                    <a:pt x="6395" y="434"/>
                  </a:lnTo>
                  <a:cubicBezTo>
                    <a:pt x="6422" y="354"/>
                    <a:pt x="6395" y="247"/>
                    <a:pt x="6342" y="194"/>
                  </a:cubicBezTo>
                  <a:cubicBezTo>
                    <a:pt x="6315" y="167"/>
                    <a:pt x="6262" y="167"/>
                    <a:pt x="6235" y="167"/>
                  </a:cubicBezTo>
                  <a:cubicBezTo>
                    <a:pt x="5813" y="56"/>
                    <a:pt x="5373" y="1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4603934" y="1708661"/>
              <a:ext cx="64584" cy="23246"/>
            </a:xfrm>
            <a:custGeom>
              <a:avLst/>
              <a:gdLst/>
              <a:ahLst/>
              <a:cxnLst/>
              <a:rect l="l" t="t" r="r" b="b"/>
              <a:pathLst>
                <a:path w="614" h="221" extrusionOk="0">
                  <a:moveTo>
                    <a:pt x="614" y="1"/>
                  </a:moveTo>
                  <a:lnTo>
                    <a:pt x="1" y="81"/>
                  </a:lnTo>
                  <a:cubicBezTo>
                    <a:pt x="67" y="169"/>
                    <a:pt x="170" y="221"/>
                    <a:pt x="279" y="221"/>
                  </a:cubicBezTo>
                  <a:cubicBezTo>
                    <a:pt x="301" y="221"/>
                    <a:pt x="324" y="219"/>
                    <a:pt x="347" y="214"/>
                  </a:cubicBezTo>
                  <a:cubicBezTo>
                    <a:pt x="480" y="187"/>
                    <a:pt x="560" y="107"/>
                    <a:pt x="614" y="1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4673987" y="1747895"/>
              <a:ext cx="249604" cy="20827"/>
            </a:xfrm>
            <a:custGeom>
              <a:avLst/>
              <a:gdLst/>
              <a:ahLst/>
              <a:cxnLst/>
              <a:rect l="l" t="t" r="r" b="b"/>
              <a:pathLst>
                <a:path w="2373" h="198" extrusionOk="0">
                  <a:moveTo>
                    <a:pt x="2372" y="1"/>
                  </a:moveTo>
                  <a:lnTo>
                    <a:pt x="987" y="54"/>
                  </a:lnTo>
                  <a:lnTo>
                    <a:pt x="1" y="54"/>
                  </a:lnTo>
                  <a:cubicBezTo>
                    <a:pt x="54" y="54"/>
                    <a:pt x="107" y="81"/>
                    <a:pt x="214" y="134"/>
                  </a:cubicBezTo>
                  <a:cubicBezTo>
                    <a:pt x="390" y="173"/>
                    <a:pt x="565" y="198"/>
                    <a:pt x="741" y="198"/>
                  </a:cubicBezTo>
                  <a:cubicBezTo>
                    <a:pt x="805" y="198"/>
                    <a:pt x="869" y="194"/>
                    <a:pt x="933" y="187"/>
                  </a:cubicBezTo>
                  <a:cubicBezTo>
                    <a:pt x="1573" y="134"/>
                    <a:pt x="2159" y="27"/>
                    <a:pt x="2372" y="1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4362955" y="1747895"/>
              <a:ext cx="249499" cy="20827"/>
            </a:xfrm>
            <a:custGeom>
              <a:avLst/>
              <a:gdLst/>
              <a:ahLst/>
              <a:cxnLst/>
              <a:rect l="l" t="t" r="r" b="b"/>
              <a:pathLst>
                <a:path w="2372" h="198" extrusionOk="0">
                  <a:moveTo>
                    <a:pt x="0" y="1"/>
                  </a:moveTo>
                  <a:lnTo>
                    <a:pt x="0" y="1"/>
                  </a:lnTo>
                  <a:cubicBezTo>
                    <a:pt x="213" y="27"/>
                    <a:pt x="800" y="134"/>
                    <a:pt x="1439" y="187"/>
                  </a:cubicBezTo>
                  <a:cubicBezTo>
                    <a:pt x="1503" y="194"/>
                    <a:pt x="1568" y="198"/>
                    <a:pt x="1632" y="198"/>
                  </a:cubicBezTo>
                  <a:cubicBezTo>
                    <a:pt x="1807" y="198"/>
                    <a:pt x="1983" y="173"/>
                    <a:pt x="2159" y="134"/>
                  </a:cubicBezTo>
                  <a:cubicBezTo>
                    <a:pt x="2265" y="81"/>
                    <a:pt x="2318" y="54"/>
                    <a:pt x="2372" y="54"/>
                  </a:cubicBezTo>
                  <a:lnTo>
                    <a:pt x="1386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4603934" y="1430025"/>
              <a:ext cx="81413" cy="15357"/>
            </a:xfrm>
            <a:custGeom>
              <a:avLst/>
              <a:gdLst/>
              <a:ahLst/>
              <a:cxnLst/>
              <a:rect l="l" t="t" r="r" b="b"/>
              <a:pathLst>
                <a:path w="774" h="146" extrusionOk="0">
                  <a:moveTo>
                    <a:pt x="55" y="0"/>
                  </a:moveTo>
                  <a:cubicBezTo>
                    <a:pt x="39" y="0"/>
                    <a:pt x="27" y="12"/>
                    <a:pt x="27" y="12"/>
                  </a:cubicBezTo>
                  <a:cubicBezTo>
                    <a:pt x="1" y="38"/>
                    <a:pt x="27" y="65"/>
                    <a:pt x="54" y="92"/>
                  </a:cubicBezTo>
                  <a:cubicBezTo>
                    <a:pt x="134" y="118"/>
                    <a:pt x="267" y="145"/>
                    <a:pt x="374" y="145"/>
                  </a:cubicBezTo>
                  <a:lnTo>
                    <a:pt x="400" y="145"/>
                  </a:lnTo>
                  <a:cubicBezTo>
                    <a:pt x="507" y="145"/>
                    <a:pt x="640" y="118"/>
                    <a:pt x="747" y="92"/>
                  </a:cubicBezTo>
                  <a:cubicBezTo>
                    <a:pt x="773" y="65"/>
                    <a:pt x="773" y="65"/>
                    <a:pt x="773" y="38"/>
                  </a:cubicBezTo>
                  <a:cubicBezTo>
                    <a:pt x="747" y="12"/>
                    <a:pt x="720" y="12"/>
                    <a:pt x="720" y="12"/>
                  </a:cubicBezTo>
                  <a:cubicBezTo>
                    <a:pt x="614" y="65"/>
                    <a:pt x="480" y="65"/>
                    <a:pt x="374" y="65"/>
                  </a:cubicBezTo>
                  <a:cubicBezTo>
                    <a:pt x="267" y="65"/>
                    <a:pt x="161" y="38"/>
                    <a:pt x="81" y="12"/>
                  </a:cubicBezTo>
                  <a:cubicBezTo>
                    <a:pt x="72" y="3"/>
                    <a:pt x="63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4508636" y="1212186"/>
              <a:ext cx="56169" cy="45755"/>
            </a:xfrm>
            <a:custGeom>
              <a:avLst/>
              <a:gdLst/>
              <a:ahLst/>
              <a:cxnLst/>
              <a:rect l="l" t="t" r="r" b="b"/>
              <a:pathLst>
                <a:path w="534" h="435" extrusionOk="0">
                  <a:moveTo>
                    <a:pt x="226" y="0"/>
                  </a:moveTo>
                  <a:cubicBezTo>
                    <a:pt x="113" y="0"/>
                    <a:pt x="25" y="98"/>
                    <a:pt x="1" y="218"/>
                  </a:cubicBezTo>
                  <a:cubicBezTo>
                    <a:pt x="25" y="337"/>
                    <a:pt x="113" y="435"/>
                    <a:pt x="226" y="435"/>
                  </a:cubicBezTo>
                  <a:cubicBezTo>
                    <a:pt x="240" y="435"/>
                    <a:pt x="253" y="434"/>
                    <a:pt x="267" y="431"/>
                  </a:cubicBezTo>
                  <a:cubicBezTo>
                    <a:pt x="400" y="431"/>
                    <a:pt x="507" y="351"/>
                    <a:pt x="534" y="218"/>
                  </a:cubicBezTo>
                  <a:cubicBezTo>
                    <a:pt x="510" y="98"/>
                    <a:pt x="422" y="0"/>
                    <a:pt x="308" y="0"/>
                  </a:cubicBezTo>
                  <a:cubicBezTo>
                    <a:pt x="295" y="0"/>
                    <a:pt x="281" y="2"/>
                    <a:pt x="267" y="4"/>
                  </a:cubicBezTo>
                  <a:cubicBezTo>
                    <a:pt x="253" y="2"/>
                    <a:pt x="240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4469402" y="1192306"/>
              <a:ext cx="112232" cy="56800"/>
            </a:xfrm>
            <a:custGeom>
              <a:avLst/>
              <a:gdLst/>
              <a:ahLst/>
              <a:cxnLst/>
              <a:rect l="l" t="t" r="r" b="b"/>
              <a:pathLst>
                <a:path w="1067" h="540" extrusionOk="0">
                  <a:moveTo>
                    <a:pt x="596" y="0"/>
                  </a:moveTo>
                  <a:cubicBezTo>
                    <a:pt x="344" y="0"/>
                    <a:pt x="106" y="149"/>
                    <a:pt x="1" y="380"/>
                  </a:cubicBezTo>
                  <a:cubicBezTo>
                    <a:pt x="148" y="270"/>
                    <a:pt x="333" y="210"/>
                    <a:pt x="522" y="210"/>
                  </a:cubicBezTo>
                  <a:cubicBezTo>
                    <a:pt x="606" y="210"/>
                    <a:pt x="691" y="222"/>
                    <a:pt x="773" y="247"/>
                  </a:cubicBezTo>
                  <a:cubicBezTo>
                    <a:pt x="960" y="327"/>
                    <a:pt x="1040" y="540"/>
                    <a:pt x="1067" y="540"/>
                  </a:cubicBezTo>
                  <a:cubicBezTo>
                    <a:pt x="1067" y="327"/>
                    <a:pt x="960" y="140"/>
                    <a:pt x="800" y="34"/>
                  </a:cubicBezTo>
                  <a:cubicBezTo>
                    <a:pt x="733" y="11"/>
                    <a:pt x="664" y="0"/>
                    <a:pt x="596" y="0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4460988" y="1209661"/>
              <a:ext cx="123487" cy="42284"/>
            </a:xfrm>
            <a:custGeom>
              <a:avLst/>
              <a:gdLst/>
              <a:ahLst/>
              <a:cxnLst/>
              <a:rect l="l" t="t" r="r" b="b"/>
              <a:pathLst>
                <a:path w="1174" h="402" extrusionOk="0">
                  <a:moveTo>
                    <a:pt x="537" y="0"/>
                  </a:moveTo>
                  <a:cubicBezTo>
                    <a:pt x="352" y="0"/>
                    <a:pt x="171" y="61"/>
                    <a:pt x="27" y="188"/>
                  </a:cubicBezTo>
                  <a:cubicBezTo>
                    <a:pt x="1" y="215"/>
                    <a:pt x="1" y="242"/>
                    <a:pt x="27" y="242"/>
                  </a:cubicBezTo>
                  <a:cubicBezTo>
                    <a:pt x="41" y="255"/>
                    <a:pt x="47" y="262"/>
                    <a:pt x="54" y="262"/>
                  </a:cubicBezTo>
                  <a:cubicBezTo>
                    <a:pt x="61" y="262"/>
                    <a:pt x="67" y="255"/>
                    <a:pt x="81" y="242"/>
                  </a:cubicBezTo>
                  <a:cubicBezTo>
                    <a:pt x="221" y="133"/>
                    <a:pt x="379" y="78"/>
                    <a:pt x="539" y="78"/>
                  </a:cubicBezTo>
                  <a:cubicBezTo>
                    <a:pt x="653" y="78"/>
                    <a:pt x="769" y="106"/>
                    <a:pt x="880" y="162"/>
                  </a:cubicBezTo>
                  <a:cubicBezTo>
                    <a:pt x="987" y="188"/>
                    <a:pt x="1067" y="268"/>
                    <a:pt x="1120" y="375"/>
                  </a:cubicBezTo>
                  <a:cubicBezTo>
                    <a:pt x="1120" y="375"/>
                    <a:pt x="1120" y="402"/>
                    <a:pt x="1147" y="402"/>
                  </a:cubicBezTo>
                  <a:lnTo>
                    <a:pt x="1173" y="402"/>
                  </a:lnTo>
                  <a:cubicBezTo>
                    <a:pt x="1173" y="375"/>
                    <a:pt x="1173" y="348"/>
                    <a:pt x="1173" y="348"/>
                  </a:cubicBezTo>
                  <a:cubicBezTo>
                    <a:pt x="1120" y="242"/>
                    <a:pt x="1013" y="135"/>
                    <a:pt x="907" y="82"/>
                  </a:cubicBezTo>
                  <a:cubicBezTo>
                    <a:pt x="789" y="28"/>
                    <a:pt x="662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4710486" y="1212081"/>
              <a:ext cx="56169" cy="45861"/>
            </a:xfrm>
            <a:custGeom>
              <a:avLst/>
              <a:gdLst/>
              <a:ahLst/>
              <a:cxnLst/>
              <a:rect l="l" t="t" r="r" b="b"/>
              <a:pathLst>
                <a:path w="534" h="436" extrusionOk="0">
                  <a:moveTo>
                    <a:pt x="216" y="0"/>
                  </a:moveTo>
                  <a:cubicBezTo>
                    <a:pt x="102" y="0"/>
                    <a:pt x="0" y="79"/>
                    <a:pt x="0" y="219"/>
                  </a:cubicBezTo>
                  <a:cubicBezTo>
                    <a:pt x="0" y="325"/>
                    <a:pt x="134" y="432"/>
                    <a:pt x="267" y="432"/>
                  </a:cubicBezTo>
                  <a:cubicBezTo>
                    <a:pt x="281" y="435"/>
                    <a:pt x="294" y="436"/>
                    <a:pt x="308" y="436"/>
                  </a:cubicBezTo>
                  <a:cubicBezTo>
                    <a:pt x="421" y="436"/>
                    <a:pt x="509" y="338"/>
                    <a:pt x="533" y="219"/>
                  </a:cubicBezTo>
                  <a:cubicBezTo>
                    <a:pt x="509" y="99"/>
                    <a:pt x="421" y="1"/>
                    <a:pt x="308" y="1"/>
                  </a:cubicBezTo>
                  <a:cubicBezTo>
                    <a:pt x="294" y="1"/>
                    <a:pt x="281" y="3"/>
                    <a:pt x="267" y="5"/>
                  </a:cubicBezTo>
                  <a:cubicBezTo>
                    <a:pt x="250" y="2"/>
                    <a:pt x="233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4693657" y="1192306"/>
              <a:ext cx="114967" cy="56800"/>
            </a:xfrm>
            <a:custGeom>
              <a:avLst/>
              <a:gdLst/>
              <a:ahLst/>
              <a:cxnLst/>
              <a:rect l="l" t="t" r="r" b="b"/>
              <a:pathLst>
                <a:path w="1093" h="540" extrusionOk="0">
                  <a:moveTo>
                    <a:pt x="495" y="0"/>
                  </a:moveTo>
                  <a:cubicBezTo>
                    <a:pt x="429" y="0"/>
                    <a:pt x="361" y="11"/>
                    <a:pt x="294" y="34"/>
                  </a:cubicBezTo>
                  <a:cubicBezTo>
                    <a:pt x="107" y="140"/>
                    <a:pt x="0" y="327"/>
                    <a:pt x="0" y="540"/>
                  </a:cubicBezTo>
                  <a:cubicBezTo>
                    <a:pt x="27" y="540"/>
                    <a:pt x="107" y="327"/>
                    <a:pt x="320" y="247"/>
                  </a:cubicBezTo>
                  <a:cubicBezTo>
                    <a:pt x="403" y="222"/>
                    <a:pt x="485" y="210"/>
                    <a:pt x="567" y="210"/>
                  </a:cubicBezTo>
                  <a:cubicBezTo>
                    <a:pt x="749" y="210"/>
                    <a:pt x="927" y="270"/>
                    <a:pt x="1093" y="380"/>
                  </a:cubicBezTo>
                  <a:cubicBezTo>
                    <a:pt x="967" y="149"/>
                    <a:pt x="741" y="0"/>
                    <a:pt x="495" y="0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4688082" y="1209661"/>
              <a:ext cx="126222" cy="42284"/>
            </a:xfrm>
            <a:custGeom>
              <a:avLst/>
              <a:gdLst/>
              <a:ahLst/>
              <a:cxnLst/>
              <a:rect l="l" t="t" r="r" b="b"/>
              <a:pathLst>
                <a:path w="1200" h="402" extrusionOk="0">
                  <a:moveTo>
                    <a:pt x="663" y="0"/>
                  </a:moveTo>
                  <a:cubicBezTo>
                    <a:pt x="538" y="0"/>
                    <a:pt x="411" y="28"/>
                    <a:pt x="293" y="82"/>
                  </a:cubicBezTo>
                  <a:cubicBezTo>
                    <a:pt x="187" y="135"/>
                    <a:pt x="80" y="215"/>
                    <a:pt x="27" y="348"/>
                  </a:cubicBezTo>
                  <a:cubicBezTo>
                    <a:pt x="0" y="348"/>
                    <a:pt x="0" y="375"/>
                    <a:pt x="27" y="402"/>
                  </a:cubicBezTo>
                  <a:lnTo>
                    <a:pt x="53" y="402"/>
                  </a:lnTo>
                  <a:cubicBezTo>
                    <a:pt x="53" y="402"/>
                    <a:pt x="80" y="375"/>
                    <a:pt x="80" y="375"/>
                  </a:cubicBezTo>
                  <a:cubicBezTo>
                    <a:pt x="133" y="268"/>
                    <a:pt x="213" y="188"/>
                    <a:pt x="320" y="135"/>
                  </a:cubicBezTo>
                  <a:cubicBezTo>
                    <a:pt x="422" y="94"/>
                    <a:pt x="529" y="73"/>
                    <a:pt x="635" y="73"/>
                  </a:cubicBezTo>
                  <a:cubicBezTo>
                    <a:pt x="804" y="73"/>
                    <a:pt x="972" y="127"/>
                    <a:pt x="1119" y="242"/>
                  </a:cubicBezTo>
                  <a:cubicBezTo>
                    <a:pt x="1119" y="255"/>
                    <a:pt x="1126" y="262"/>
                    <a:pt x="1136" y="262"/>
                  </a:cubicBezTo>
                  <a:cubicBezTo>
                    <a:pt x="1146" y="262"/>
                    <a:pt x="1159" y="255"/>
                    <a:pt x="1173" y="242"/>
                  </a:cubicBezTo>
                  <a:cubicBezTo>
                    <a:pt x="1199" y="215"/>
                    <a:pt x="1199" y="188"/>
                    <a:pt x="1173" y="188"/>
                  </a:cubicBezTo>
                  <a:cubicBezTo>
                    <a:pt x="1029" y="61"/>
                    <a:pt x="848" y="0"/>
                    <a:pt x="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690817" y="1159383"/>
              <a:ext cx="137477" cy="39339"/>
            </a:xfrm>
            <a:custGeom>
              <a:avLst/>
              <a:gdLst/>
              <a:ahLst/>
              <a:cxnLst/>
              <a:rect l="l" t="t" r="r" b="b"/>
              <a:pathLst>
                <a:path w="1307" h="374" extrusionOk="0">
                  <a:moveTo>
                    <a:pt x="587" y="0"/>
                  </a:moveTo>
                  <a:cubicBezTo>
                    <a:pt x="480" y="0"/>
                    <a:pt x="321" y="0"/>
                    <a:pt x="107" y="27"/>
                  </a:cubicBezTo>
                  <a:cubicBezTo>
                    <a:pt x="54" y="80"/>
                    <a:pt x="27" y="160"/>
                    <a:pt x="27" y="240"/>
                  </a:cubicBezTo>
                  <a:cubicBezTo>
                    <a:pt x="1" y="293"/>
                    <a:pt x="1" y="320"/>
                    <a:pt x="27" y="373"/>
                  </a:cubicBezTo>
                  <a:cubicBezTo>
                    <a:pt x="214" y="293"/>
                    <a:pt x="400" y="267"/>
                    <a:pt x="614" y="240"/>
                  </a:cubicBezTo>
                  <a:cubicBezTo>
                    <a:pt x="684" y="232"/>
                    <a:pt x="754" y="229"/>
                    <a:pt x="824" y="229"/>
                  </a:cubicBezTo>
                  <a:cubicBezTo>
                    <a:pt x="992" y="229"/>
                    <a:pt x="1156" y="248"/>
                    <a:pt x="1306" y="267"/>
                  </a:cubicBezTo>
                  <a:cubicBezTo>
                    <a:pt x="1226" y="160"/>
                    <a:pt x="1120" y="107"/>
                    <a:pt x="1013" y="54"/>
                  </a:cubicBezTo>
                  <a:cubicBezTo>
                    <a:pt x="880" y="0"/>
                    <a:pt x="720" y="0"/>
                    <a:pt x="587" y="0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4685242" y="1162117"/>
              <a:ext cx="14095" cy="36604"/>
            </a:xfrm>
            <a:custGeom>
              <a:avLst/>
              <a:gdLst/>
              <a:ahLst/>
              <a:cxnLst/>
              <a:rect l="l" t="t" r="r" b="b"/>
              <a:pathLst>
                <a:path w="134" h="348" extrusionOk="0">
                  <a:moveTo>
                    <a:pt x="54" y="1"/>
                  </a:moveTo>
                  <a:cubicBezTo>
                    <a:pt x="54" y="54"/>
                    <a:pt x="27" y="81"/>
                    <a:pt x="27" y="134"/>
                  </a:cubicBezTo>
                  <a:cubicBezTo>
                    <a:pt x="0" y="214"/>
                    <a:pt x="0" y="267"/>
                    <a:pt x="27" y="347"/>
                  </a:cubicBezTo>
                  <a:cubicBezTo>
                    <a:pt x="27" y="347"/>
                    <a:pt x="54" y="214"/>
                    <a:pt x="54" y="187"/>
                  </a:cubicBezTo>
                  <a:cubicBezTo>
                    <a:pt x="80" y="134"/>
                    <a:pt x="80" y="81"/>
                    <a:pt x="107" y="28"/>
                  </a:cubicBezTo>
                  <a:cubicBezTo>
                    <a:pt x="107" y="1"/>
                    <a:pt x="107" y="1"/>
                    <a:pt x="134" y="1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4458253" y="1148128"/>
              <a:ext cx="137372" cy="39339"/>
            </a:xfrm>
            <a:custGeom>
              <a:avLst/>
              <a:gdLst/>
              <a:ahLst/>
              <a:cxnLst/>
              <a:rect l="l" t="t" r="r" b="b"/>
              <a:pathLst>
                <a:path w="1306" h="374" extrusionOk="0">
                  <a:moveTo>
                    <a:pt x="1146" y="1"/>
                  </a:moveTo>
                  <a:cubicBezTo>
                    <a:pt x="959" y="1"/>
                    <a:pt x="800" y="27"/>
                    <a:pt x="693" y="54"/>
                  </a:cubicBezTo>
                  <a:cubicBezTo>
                    <a:pt x="533" y="54"/>
                    <a:pt x="400" y="81"/>
                    <a:pt x="267" y="134"/>
                  </a:cubicBezTo>
                  <a:cubicBezTo>
                    <a:pt x="160" y="187"/>
                    <a:pt x="53" y="267"/>
                    <a:pt x="0" y="374"/>
                  </a:cubicBezTo>
                  <a:cubicBezTo>
                    <a:pt x="213" y="320"/>
                    <a:pt x="453" y="267"/>
                    <a:pt x="693" y="267"/>
                  </a:cubicBezTo>
                  <a:cubicBezTo>
                    <a:pt x="906" y="267"/>
                    <a:pt x="1093" y="294"/>
                    <a:pt x="1306" y="347"/>
                  </a:cubicBezTo>
                  <a:cubicBezTo>
                    <a:pt x="1306" y="294"/>
                    <a:pt x="1279" y="267"/>
                    <a:pt x="1279" y="214"/>
                  </a:cubicBezTo>
                  <a:cubicBezTo>
                    <a:pt x="1253" y="134"/>
                    <a:pt x="1199" y="81"/>
                    <a:pt x="1146" y="1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4584369" y="1148128"/>
              <a:ext cx="16935" cy="33764"/>
            </a:xfrm>
            <a:custGeom>
              <a:avLst/>
              <a:gdLst/>
              <a:ahLst/>
              <a:cxnLst/>
              <a:rect l="l" t="t" r="r" b="b"/>
              <a:pathLst>
                <a:path w="161" h="321" extrusionOk="0">
                  <a:moveTo>
                    <a:pt x="0" y="1"/>
                  </a:moveTo>
                  <a:cubicBezTo>
                    <a:pt x="27" y="1"/>
                    <a:pt x="27" y="27"/>
                    <a:pt x="27" y="27"/>
                  </a:cubicBezTo>
                  <a:cubicBezTo>
                    <a:pt x="54" y="81"/>
                    <a:pt x="80" y="134"/>
                    <a:pt x="107" y="187"/>
                  </a:cubicBezTo>
                  <a:cubicBezTo>
                    <a:pt x="107" y="214"/>
                    <a:pt x="160" y="320"/>
                    <a:pt x="160" y="320"/>
                  </a:cubicBezTo>
                  <a:cubicBezTo>
                    <a:pt x="160" y="267"/>
                    <a:pt x="160" y="187"/>
                    <a:pt x="133" y="134"/>
                  </a:cubicBezTo>
                  <a:cubicBezTo>
                    <a:pt x="107" y="81"/>
                    <a:pt x="80" y="54"/>
                    <a:pt x="80" y="1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4245254" y="1557299"/>
              <a:ext cx="768061" cy="507412"/>
            </a:xfrm>
            <a:custGeom>
              <a:avLst/>
              <a:gdLst/>
              <a:ahLst/>
              <a:cxnLst/>
              <a:rect l="l" t="t" r="r" b="b"/>
              <a:pathLst>
                <a:path w="7302" h="4824" extrusionOk="0">
                  <a:moveTo>
                    <a:pt x="2372" y="1"/>
                  </a:moveTo>
                  <a:lnTo>
                    <a:pt x="2265" y="694"/>
                  </a:lnTo>
                  <a:lnTo>
                    <a:pt x="1599" y="1813"/>
                  </a:lnTo>
                  <a:lnTo>
                    <a:pt x="1572" y="1866"/>
                  </a:lnTo>
                  <a:lnTo>
                    <a:pt x="1093" y="2719"/>
                  </a:lnTo>
                  <a:cubicBezTo>
                    <a:pt x="1093" y="2719"/>
                    <a:pt x="1093" y="2745"/>
                    <a:pt x="1093" y="2745"/>
                  </a:cubicBezTo>
                  <a:lnTo>
                    <a:pt x="959" y="2985"/>
                  </a:lnTo>
                  <a:lnTo>
                    <a:pt x="906" y="3065"/>
                  </a:lnTo>
                  <a:lnTo>
                    <a:pt x="213" y="4291"/>
                  </a:lnTo>
                  <a:cubicBezTo>
                    <a:pt x="187" y="4344"/>
                    <a:pt x="133" y="4424"/>
                    <a:pt x="107" y="4477"/>
                  </a:cubicBezTo>
                  <a:cubicBezTo>
                    <a:pt x="53" y="4584"/>
                    <a:pt x="27" y="4691"/>
                    <a:pt x="0" y="4824"/>
                  </a:cubicBezTo>
                  <a:lnTo>
                    <a:pt x="7301" y="4824"/>
                  </a:lnTo>
                  <a:cubicBezTo>
                    <a:pt x="7274" y="4691"/>
                    <a:pt x="7221" y="4584"/>
                    <a:pt x="7141" y="4477"/>
                  </a:cubicBezTo>
                  <a:cubicBezTo>
                    <a:pt x="7061" y="4344"/>
                    <a:pt x="6981" y="4238"/>
                    <a:pt x="6875" y="4158"/>
                  </a:cubicBezTo>
                  <a:lnTo>
                    <a:pt x="6368" y="3065"/>
                  </a:lnTo>
                  <a:lnTo>
                    <a:pt x="6368" y="3039"/>
                  </a:lnTo>
                  <a:lnTo>
                    <a:pt x="6235" y="2745"/>
                  </a:lnTo>
                  <a:cubicBezTo>
                    <a:pt x="6102" y="2452"/>
                    <a:pt x="5969" y="2159"/>
                    <a:pt x="5836" y="1893"/>
                  </a:cubicBezTo>
                  <a:lnTo>
                    <a:pt x="5809" y="1813"/>
                  </a:lnTo>
                  <a:cubicBezTo>
                    <a:pt x="5702" y="1573"/>
                    <a:pt x="5596" y="1333"/>
                    <a:pt x="5489" y="1093"/>
                  </a:cubicBezTo>
                  <a:lnTo>
                    <a:pt x="5329" y="747"/>
                  </a:lnTo>
                  <a:lnTo>
                    <a:pt x="5303" y="694"/>
                  </a:lnTo>
                  <a:cubicBezTo>
                    <a:pt x="5249" y="454"/>
                    <a:pt x="5169" y="241"/>
                    <a:pt x="5116" y="28"/>
                  </a:cubicBezTo>
                  <a:lnTo>
                    <a:pt x="4983" y="107"/>
                  </a:lnTo>
                  <a:lnTo>
                    <a:pt x="4237" y="507"/>
                  </a:lnTo>
                  <a:lnTo>
                    <a:pt x="3757" y="774"/>
                  </a:lnTo>
                  <a:cubicBezTo>
                    <a:pt x="3357" y="560"/>
                    <a:pt x="2958" y="321"/>
                    <a:pt x="2558" y="107"/>
                  </a:cubicBezTo>
                  <a:lnTo>
                    <a:pt x="2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4029414" y="1767144"/>
              <a:ext cx="339222" cy="297568"/>
            </a:xfrm>
            <a:custGeom>
              <a:avLst/>
              <a:gdLst/>
              <a:ahLst/>
              <a:cxnLst/>
              <a:rect l="l" t="t" r="r" b="b"/>
              <a:pathLst>
                <a:path w="3225" h="2829" extrusionOk="0">
                  <a:moveTo>
                    <a:pt x="2064" y="1"/>
                  </a:moveTo>
                  <a:cubicBezTo>
                    <a:pt x="1942" y="1"/>
                    <a:pt x="1820" y="19"/>
                    <a:pt x="1706" y="58"/>
                  </a:cubicBezTo>
                  <a:cubicBezTo>
                    <a:pt x="1546" y="297"/>
                    <a:pt x="1359" y="537"/>
                    <a:pt x="1199" y="777"/>
                  </a:cubicBezTo>
                  <a:cubicBezTo>
                    <a:pt x="1040" y="990"/>
                    <a:pt x="906" y="1230"/>
                    <a:pt x="746" y="1496"/>
                  </a:cubicBezTo>
                  <a:cubicBezTo>
                    <a:pt x="533" y="1816"/>
                    <a:pt x="347" y="2163"/>
                    <a:pt x="160" y="2482"/>
                  </a:cubicBezTo>
                  <a:cubicBezTo>
                    <a:pt x="107" y="2616"/>
                    <a:pt x="54" y="2722"/>
                    <a:pt x="0" y="2829"/>
                  </a:cubicBezTo>
                  <a:lnTo>
                    <a:pt x="2212" y="2829"/>
                  </a:lnTo>
                  <a:lnTo>
                    <a:pt x="2239" y="2775"/>
                  </a:lnTo>
                  <a:cubicBezTo>
                    <a:pt x="2292" y="2696"/>
                    <a:pt x="2345" y="2589"/>
                    <a:pt x="2398" y="2482"/>
                  </a:cubicBezTo>
                  <a:cubicBezTo>
                    <a:pt x="2692" y="2029"/>
                    <a:pt x="2958" y="1550"/>
                    <a:pt x="3224" y="1097"/>
                  </a:cubicBezTo>
                  <a:cubicBezTo>
                    <a:pt x="3224" y="1070"/>
                    <a:pt x="3224" y="1044"/>
                    <a:pt x="3224" y="1017"/>
                  </a:cubicBezTo>
                  <a:cubicBezTo>
                    <a:pt x="3198" y="937"/>
                    <a:pt x="3198" y="857"/>
                    <a:pt x="3171" y="777"/>
                  </a:cubicBezTo>
                  <a:lnTo>
                    <a:pt x="3171" y="750"/>
                  </a:lnTo>
                  <a:cubicBezTo>
                    <a:pt x="3091" y="591"/>
                    <a:pt x="3011" y="457"/>
                    <a:pt x="2905" y="324"/>
                  </a:cubicBezTo>
                  <a:cubicBezTo>
                    <a:pt x="2677" y="115"/>
                    <a:pt x="2367" y="1"/>
                    <a:pt x="2064" y="1"/>
                  </a:cubicBezTo>
                  <a:close/>
                </a:path>
              </a:pathLst>
            </a:custGeom>
            <a:solidFill>
              <a:srgbClr val="FC9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4007010" y="1630193"/>
              <a:ext cx="482168" cy="434519"/>
            </a:xfrm>
            <a:custGeom>
              <a:avLst/>
              <a:gdLst/>
              <a:ahLst/>
              <a:cxnLst/>
              <a:rect l="l" t="t" r="r" b="b"/>
              <a:pathLst>
                <a:path w="4584" h="4131" extrusionOk="0">
                  <a:moveTo>
                    <a:pt x="4530" y="1"/>
                  </a:moveTo>
                  <a:cubicBezTo>
                    <a:pt x="4237" y="27"/>
                    <a:pt x="3944" y="81"/>
                    <a:pt x="3677" y="161"/>
                  </a:cubicBezTo>
                  <a:cubicBezTo>
                    <a:pt x="3011" y="347"/>
                    <a:pt x="2398" y="720"/>
                    <a:pt x="1919" y="1200"/>
                  </a:cubicBezTo>
                  <a:cubicBezTo>
                    <a:pt x="1865" y="1253"/>
                    <a:pt x="1839" y="1280"/>
                    <a:pt x="1785" y="1333"/>
                  </a:cubicBezTo>
                  <a:cubicBezTo>
                    <a:pt x="1652" y="1493"/>
                    <a:pt x="1519" y="1653"/>
                    <a:pt x="1412" y="1839"/>
                  </a:cubicBezTo>
                  <a:cubicBezTo>
                    <a:pt x="1013" y="2479"/>
                    <a:pt x="586" y="3145"/>
                    <a:pt x="187" y="3811"/>
                  </a:cubicBezTo>
                  <a:cubicBezTo>
                    <a:pt x="107" y="3918"/>
                    <a:pt x="53" y="4024"/>
                    <a:pt x="0" y="4131"/>
                  </a:cubicBezTo>
                  <a:lnTo>
                    <a:pt x="2958" y="4131"/>
                  </a:lnTo>
                  <a:cubicBezTo>
                    <a:pt x="3038" y="4024"/>
                    <a:pt x="3091" y="3918"/>
                    <a:pt x="3171" y="3811"/>
                  </a:cubicBezTo>
                  <a:cubicBezTo>
                    <a:pt x="3464" y="3331"/>
                    <a:pt x="3757" y="2852"/>
                    <a:pt x="4024" y="2399"/>
                  </a:cubicBezTo>
                  <a:cubicBezTo>
                    <a:pt x="4050" y="2372"/>
                    <a:pt x="4077" y="2346"/>
                    <a:pt x="4077" y="2319"/>
                  </a:cubicBezTo>
                  <a:lnTo>
                    <a:pt x="4290" y="1972"/>
                  </a:lnTo>
                  <a:lnTo>
                    <a:pt x="4583" y="1493"/>
                  </a:lnTo>
                  <a:lnTo>
                    <a:pt x="4583" y="1253"/>
                  </a:lnTo>
                  <a:lnTo>
                    <a:pt x="4583" y="1146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917911" y="1767144"/>
              <a:ext cx="339222" cy="297568"/>
            </a:xfrm>
            <a:custGeom>
              <a:avLst/>
              <a:gdLst/>
              <a:ahLst/>
              <a:cxnLst/>
              <a:rect l="l" t="t" r="r" b="b"/>
              <a:pathLst>
                <a:path w="3225" h="2829" extrusionOk="0">
                  <a:moveTo>
                    <a:pt x="1176" y="1"/>
                  </a:moveTo>
                  <a:cubicBezTo>
                    <a:pt x="870" y="1"/>
                    <a:pt x="574" y="115"/>
                    <a:pt x="346" y="324"/>
                  </a:cubicBezTo>
                  <a:cubicBezTo>
                    <a:pt x="213" y="457"/>
                    <a:pt x="107" y="617"/>
                    <a:pt x="53" y="804"/>
                  </a:cubicBezTo>
                  <a:cubicBezTo>
                    <a:pt x="27" y="884"/>
                    <a:pt x="0" y="964"/>
                    <a:pt x="0" y="1044"/>
                  </a:cubicBezTo>
                  <a:lnTo>
                    <a:pt x="0" y="1097"/>
                  </a:lnTo>
                  <a:lnTo>
                    <a:pt x="826" y="2482"/>
                  </a:lnTo>
                  <a:cubicBezTo>
                    <a:pt x="906" y="2616"/>
                    <a:pt x="959" y="2722"/>
                    <a:pt x="1039" y="2829"/>
                  </a:cubicBezTo>
                  <a:lnTo>
                    <a:pt x="3224" y="2829"/>
                  </a:lnTo>
                  <a:cubicBezTo>
                    <a:pt x="3171" y="2722"/>
                    <a:pt x="3118" y="2589"/>
                    <a:pt x="3064" y="2482"/>
                  </a:cubicBezTo>
                  <a:cubicBezTo>
                    <a:pt x="2878" y="2136"/>
                    <a:pt x="2691" y="1816"/>
                    <a:pt x="2505" y="1470"/>
                  </a:cubicBezTo>
                  <a:cubicBezTo>
                    <a:pt x="2372" y="1257"/>
                    <a:pt x="2212" y="1044"/>
                    <a:pt x="2078" y="830"/>
                  </a:cubicBezTo>
                  <a:cubicBezTo>
                    <a:pt x="1892" y="564"/>
                    <a:pt x="1732" y="297"/>
                    <a:pt x="1546" y="58"/>
                  </a:cubicBezTo>
                  <a:cubicBezTo>
                    <a:pt x="1423" y="19"/>
                    <a:pt x="1299" y="1"/>
                    <a:pt x="1176" y="1"/>
                  </a:cubicBezTo>
                  <a:close/>
                </a:path>
              </a:pathLst>
            </a:custGeom>
            <a:solidFill>
              <a:srgbClr val="FC9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4797369" y="1633033"/>
              <a:ext cx="485008" cy="431679"/>
            </a:xfrm>
            <a:custGeom>
              <a:avLst/>
              <a:gdLst/>
              <a:ahLst/>
              <a:cxnLst/>
              <a:rect l="l" t="t" r="r" b="b"/>
              <a:pathLst>
                <a:path w="4611" h="4104" extrusionOk="0">
                  <a:moveTo>
                    <a:pt x="54" y="0"/>
                  </a:moveTo>
                  <a:cubicBezTo>
                    <a:pt x="27" y="160"/>
                    <a:pt x="27" y="293"/>
                    <a:pt x="27" y="453"/>
                  </a:cubicBezTo>
                  <a:cubicBezTo>
                    <a:pt x="0" y="666"/>
                    <a:pt x="0" y="906"/>
                    <a:pt x="0" y="1146"/>
                  </a:cubicBezTo>
                  <a:lnTo>
                    <a:pt x="0" y="1253"/>
                  </a:lnTo>
                  <a:lnTo>
                    <a:pt x="0" y="1466"/>
                  </a:lnTo>
                  <a:lnTo>
                    <a:pt x="293" y="1945"/>
                  </a:lnTo>
                  <a:lnTo>
                    <a:pt x="533" y="2319"/>
                  </a:lnTo>
                  <a:lnTo>
                    <a:pt x="560" y="2345"/>
                  </a:lnTo>
                  <a:cubicBezTo>
                    <a:pt x="826" y="2825"/>
                    <a:pt x="1119" y="3278"/>
                    <a:pt x="1413" y="3757"/>
                  </a:cubicBezTo>
                  <a:cubicBezTo>
                    <a:pt x="1492" y="3864"/>
                    <a:pt x="1546" y="3971"/>
                    <a:pt x="1626" y="4104"/>
                  </a:cubicBezTo>
                  <a:lnTo>
                    <a:pt x="4610" y="4104"/>
                  </a:lnTo>
                  <a:cubicBezTo>
                    <a:pt x="4557" y="3997"/>
                    <a:pt x="4477" y="3864"/>
                    <a:pt x="4424" y="3757"/>
                  </a:cubicBezTo>
                  <a:lnTo>
                    <a:pt x="3198" y="1812"/>
                  </a:lnTo>
                  <a:cubicBezTo>
                    <a:pt x="3038" y="1572"/>
                    <a:pt x="2851" y="1386"/>
                    <a:pt x="2665" y="1199"/>
                  </a:cubicBezTo>
                  <a:cubicBezTo>
                    <a:pt x="2185" y="720"/>
                    <a:pt x="1572" y="373"/>
                    <a:pt x="906" y="160"/>
                  </a:cubicBezTo>
                  <a:cubicBezTo>
                    <a:pt x="826" y="134"/>
                    <a:pt x="746" y="134"/>
                    <a:pt x="666" y="107"/>
                  </a:cubicBezTo>
                  <a:cubicBezTo>
                    <a:pt x="453" y="54"/>
                    <a:pt x="267" y="27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4483392" y="1557299"/>
              <a:ext cx="159881" cy="185126"/>
            </a:xfrm>
            <a:custGeom>
              <a:avLst/>
              <a:gdLst/>
              <a:ahLst/>
              <a:cxnLst/>
              <a:rect l="l" t="t" r="r" b="b"/>
              <a:pathLst>
                <a:path w="1520" h="1760" extrusionOk="0">
                  <a:moveTo>
                    <a:pt x="108" y="1"/>
                  </a:moveTo>
                  <a:lnTo>
                    <a:pt x="1" y="694"/>
                  </a:lnTo>
                  <a:lnTo>
                    <a:pt x="934" y="1760"/>
                  </a:lnTo>
                  <a:lnTo>
                    <a:pt x="1520" y="80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4637593" y="1562979"/>
              <a:ext cx="157041" cy="185020"/>
            </a:xfrm>
            <a:custGeom>
              <a:avLst/>
              <a:gdLst/>
              <a:ahLst/>
              <a:cxnLst/>
              <a:rect l="l" t="t" r="r" b="b"/>
              <a:pathLst>
                <a:path w="1493" h="1759" extrusionOk="0">
                  <a:moveTo>
                    <a:pt x="1386" y="0"/>
                  </a:moveTo>
                  <a:lnTo>
                    <a:pt x="0" y="800"/>
                  </a:lnTo>
                  <a:lnTo>
                    <a:pt x="587" y="1759"/>
                  </a:lnTo>
                  <a:lnTo>
                    <a:pt x="1493" y="69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4187738" y="1862491"/>
              <a:ext cx="21285" cy="162083"/>
            </a:xfrm>
            <a:custGeom>
              <a:avLst/>
              <a:gdLst/>
              <a:ahLst/>
              <a:cxnLst/>
              <a:rect l="l" t="t" r="r" b="b"/>
              <a:pathLst>
                <a:path w="161" h="1226" extrusionOk="0">
                  <a:moveTo>
                    <a:pt x="134" y="0"/>
                  </a:moveTo>
                  <a:cubicBezTo>
                    <a:pt x="107" y="0"/>
                    <a:pt x="80" y="0"/>
                    <a:pt x="80" y="27"/>
                  </a:cubicBezTo>
                  <a:lnTo>
                    <a:pt x="0" y="1039"/>
                  </a:lnTo>
                  <a:cubicBezTo>
                    <a:pt x="0" y="1039"/>
                    <a:pt x="0" y="1039"/>
                    <a:pt x="0" y="1066"/>
                  </a:cubicBezTo>
                  <a:lnTo>
                    <a:pt x="0" y="1172"/>
                  </a:lnTo>
                  <a:cubicBezTo>
                    <a:pt x="0" y="1199"/>
                    <a:pt x="27" y="1226"/>
                    <a:pt x="54" y="1226"/>
                  </a:cubicBezTo>
                  <a:cubicBezTo>
                    <a:pt x="54" y="1226"/>
                    <a:pt x="80" y="1199"/>
                    <a:pt x="80" y="1199"/>
                  </a:cubicBezTo>
                  <a:lnTo>
                    <a:pt x="160" y="53"/>
                  </a:lnTo>
                  <a:cubicBezTo>
                    <a:pt x="160" y="27"/>
                    <a:pt x="160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5008463" y="1835124"/>
              <a:ext cx="98757" cy="178873"/>
            </a:xfrm>
            <a:custGeom>
              <a:avLst/>
              <a:gdLst/>
              <a:ahLst/>
              <a:cxnLst/>
              <a:rect l="l" t="t" r="r" b="b"/>
              <a:pathLst>
                <a:path w="747" h="1353" extrusionOk="0">
                  <a:moveTo>
                    <a:pt x="64" y="1"/>
                  </a:moveTo>
                  <a:cubicBezTo>
                    <a:pt x="54" y="1"/>
                    <a:pt x="41" y="7"/>
                    <a:pt x="27" y="21"/>
                  </a:cubicBezTo>
                  <a:cubicBezTo>
                    <a:pt x="1" y="21"/>
                    <a:pt x="1" y="47"/>
                    <a:pt x="1" y="74"/>
                  </a:cubicBezTo>
                  <a:lnTo>
                    <a:pt x="454" y="1006"/>
                  </a:lnTo>
                  <a:lnTo>
                    <a:pt x="667" y="1326"/>
                  </a:lnTo>
                  <a:cubicBezTo>
                    <a:pt x="667" y="1353"/>
                    <a:pt x="694" y="1353"/>
                    <a:pt x="720" y="1353"/>
                  </a:cubicBezTo>
                  <a:lnTo>
                    <a:pt x="747" y="1353"/>
                  </a:lnTo>
                  <a:cubicBezTo>
                    <a:pt x="747" y="1326"/>
                    <a:pt x="747" y="1300"/>
                    <a:pt x="747" y="1300"/>
                  </a:cubicBezTo>
                  <a:lnTo>
                    <a:pt x="534" y="953"/>
                  </a:lnTo>
                  <a:lnTo>
                    <a:pt x="81" y="21"/>
                  </a:lnTo>
                  <a:cubicBezTo>
                    <a:pt x="81" y="7"/>
                    <a:pt x="74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4643168" y="1714341"/>
              <a:ext cx="8520" cy="210265"/>
            </a:xfrm>
            <a:custGeom>
              <a:avLst/>
              <a:gdLst/>
              <a:ahLst/>
              <a:cxnLst/>
              <a:rect l="l" t="t" r="r" b="b"/>
              <a:pathLst>
                <a:path w="81" h="1999" extrusionOk="0">
                  <a:moveTo>
                    <a:pt x="27" y="0"/>
                  </a:moveTo>
                  <a:cubicBezTo>
                    <a:pt x="1" y="0"/>
                    <a:pt x="1" y="27"/>
                    <a:pt x="1" y="53"/>
                  </a:cubicBezTo>
                  <a:lnTo>
                    <a:pt x="1" y="1972"/>
                  </a:lnTo>
                  <a:cubicBezTo>
                    <a:pt x="1" y="1998"/>
                    <a:pt x="1" y="1998"/>
                    <a:pt x="27" y="1998"/>
                  </a:cubicBezTo>
                  <a:cubicBezTo>
                    <a:pt x="54" y="1998"/>
                    <a:pt x="81" y="1998"/>
                    <a:pt x="81" y="1972"/>
                  </a:cubicBezTo>
                  <a:lnTo>
                    <a:pt x="81" y="53"/>
                  </a:lnTo>
                  <a:cubicBezTo>
                    <a:pt x="81" y="27"/>
                    <a:pt x="54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4573115" y="1359761"/>
              <a:ext cx="143052" cy="74576"/>
            </a:xfrm>
            <a:custGeom>
              <a:avLst/>
              <a:gdLst/>
              <a:ahLst/>
              <a:cxnLst/>
              <a:rect l="l" t="t" r="r" b="b"/>
              <a:pathLst>
                <a:path w="1360" h="709" extrusionOk="0">
                  <a:moveTo>
                    <a:pt x="690" y="0"/>
                  </a:moveTo>
                  <a:cubicBezTo>
                    <a:pt x="613" y="0"/>
                    <a:pt x="534" y="14"/>
                    <a:pt x="454" y="40"/>
                  </a:cubicBezTo>
                  <a:cubicBezTo>
                    <a:pt x="347" y="67"/>
                    <a:pt x="320" y="120"/>
                    <a:pt x="187" y="174"/>
                  </a:cubicBezTo>
                  <a:cubicBezTo>
                    <a:pt x="134" y="174"/>
                    <a:pt x="54" y="200"/>
                    <a:pt x="1" y="200"/>
                  </a:cubicBezTo>
                  <a:cubicBezTo>
                    <a:pt x="101" y="502"/>
                    <a:pt x="392" y="709"/>
                    <a:pt x="715" y="709"/>
                  </a:cubicBezTo>
                  <a:cubicBezTo>
                    <a:pt x="734" y="709"/>
                    <a:pt x="754" y="708"/>
                    <a:pt x="773" y="706"/>
                  </a:cubicBezTo>
                  <a:cubicBezTo>
                    <a:pt x="1066" y="653"/>
                    <a:pt x="1306" y="413"/>
                    <a:pt x="1360" y="120"/>
                  </a:cubicBezTo>
                  <a:lnTo>
                    <a:pt x="1146" y="120"/>
                  </a:lnTo>
                  <a:cubicBezTo>
                    <a:pt x="1066" y="94"/>
                    <a:pt x="987" y="67"/>
                    <a:pt x="907" y="40"/>
                  </a:cubicBezTo>
                  <a:cubicBezTo>
                    <a:pt x="840" y="14"/>
                    <a:pt x="767" y="0"/>
                    <a:pt x="690" y="0"/>
                  </a:cubicBezTo>
                  <a:close/>
                </a:path>
              </a:pathLst>
            </a:custGeom>
            <a:solidFill>
              <a:srgbClr val="D55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592784" y="1383533"/>
              <a:ext cx="100978" cy="28190"/>
            </a:xfrm>
            <a:custGeom>
              <a:avLst/>
              <a:gdLst/>
              <a:ahLst/>
              <a:cxnLst/>
              <a:rect l="l" t="t" r="r" b="b"/>
              <a:pathLst>
                <a:path w="960" h="268" extrusionOk="0">
                  <a:moveTo>
                    <a:pt x="959" y="1"/>
                  </a:moveTo>
                  <a:cubicBezTo>
                    <a:pt x="826" y="1"/>
                    <a:pt x="693" y="28"/>
                    <a:pt x="533" y="28"/>
                  </a:cubicBezTo>
                  <a:cubicBezTo>
                    <a:pt x="373" y="28"/>
                    <a:pt x="160" y="54"/>
                    <a:pt x="0" y="54"/>
                  </a:cubicBezTo>
                  <a:cubicBezTo>
                    <a:pt x="107" y="161"/>
                    <a:pt x="267" y="241"/>
                    <a:pt x="453" y="267"/>
                  </a:cubicBezTo>
                  <a:cubicBezTo>
                    <a:pt x="666" y="241"/>
                    <a:pt x="853" y="161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399349" y="928606"/>
              <a:ext cx="386870" cy="222361"/>
            </a:xfrm>
            <a:custGeom>
              <a:avLst/>
              <a:gdLst/>
              <a:ahLst/>
              <a:cxnLst/>
              <a:rect l="l" t="t" r="r" b="b"/>
              <a:pathLst>
                <a:path w="3678" h="2114" extrusionOk="0">
                  <a:moveTo>
                    <a:pt x="2250" y="0"/>
                  </a:moveTo>
                  <a:cubicBezTo>
                    <a:pt x="2184" y="0"/>
                    <a:pt x="2118" y="3"/>
                    <a:pt x="2052" y="9"/>
                  </a:cubicBezTo>
                  <a:cubicBezTo>
                    <a:pt x="1386" y="116"/>
                    <a:pt x="773" y="516"/>
                    <a:pt x="427" y="1102"/>
                  </a:cubicBezTo>
                  <a:cubicBezTo>
                    <a:pt x="214" y="1395"/>
                    <a:pt x="1" y="1661"/>
                    <a:pt x="107" y="1874"/>
                  </a:cubicBezTo>
                  <a:cubicBezTo>
                    <a:pt x="191" y="2043"/>
                    <a:pt x="454" y="2113"/>
                    <a:pt x="786" y="2113"/>
                  </a:cubicBezTo>
                  <a:cubicBezTo>
                    <a:pt x="1190" y="2113"/>
                    <a:pt x="1696" y="2009"/>
                    <a:pt x="2106" y="1848"/>
                  </a:cubicBezTo>
                  <a:cubicBezTo>
                    <a:pt x="2745" y="1581"/>
                    <a:pt x="3305" y="1102"/>
                    <a:pt x="3678" y="516"/>
                  </a:cubicBezTo>
                  <a:cubicBezTo>
                    <a:pt x="3276" y="184"/>
                    <a:pt x="2769" y="0"/>
                    <a:pt x="2250" y="0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4721636" y="982776"/>
              <a:ext cx="145892" cy="221520"/>
            </a:xfrm>
            <a:custGeom>
              <a:avLst/>
              <a:gdLst/>
              <a:ahLst/>
              <a:cxnLst/>
              <a:rect l="l" t="t" r="r" b="b"/>
              <a:pathLst>
                <a:path w="1387" h="2106" extrusionOk="0">
                  <a:moveTo>
                    <a:pt x="614" y="1"/>
                  </a:moveTo>
                  <a:lnTo>
                    <a:pt x="1" y="347"/>
                  </a:lnTo>
                  <a:cubicBezTo>
                    <a:pt x="28" y="533"/>
                    <a:pt x="134" y="693"/>
                    <a:pt x="267" y="800"/>
                  </a:cubicBezTo>
                  <a:cubicBezTo>
                    <a:pt x="361" y="853"/>
                    <a:pt x="434" y="860"/>
                    <a:pt x="504" y="860"/>
                  </a:cubicBezTo>
                  <a:cubicBezTo>
                    <a:pt x="527" y="860"/>
                    <a:pt x="550" y="859"/>
                    <a:pt x="573" y="859"/>
                  </a:cubicBezTo>
                  <a:cubicBezTo>
                    <a:pt x="620" y="859"/>
                    <a:pt x="667" y="862"/>
                    <a:pt x="720" y="880"/>
                  </a:cubicBezTo>
                  <a:cubicBezTo>
                    <a:pt x="1200" y="1040"/>
                    <a:pt x="1173" y="2106"/>
                    <a:pt x="1253" y="2106"/>
                  </a:cubicBezTo>
                  <a:cubicBezTo>
                    <a:pt x="1386" y="1786"/>
                    <a:pt x="1386" y="1413"/>
                    <a:pt x="1280" y="1093"/>
                  </a:cubicBezTo>
                  <a:cubicBezTo>
                    <a:pt x="1147" y="667"/>
                    <a:pt x="933" y="294"/>
                    <a:pt x="614" y="1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4334871" y="1134138"/>
              <a:ext cx="86988" cy="227094"/>
            </a:xfrm>
            <a:custGeom>
              <a:avLst/>
              <a:gdLst/>
              <a:ahLst/>
              <a:cxnLst/>
              <a:rect l="l" t="t" r="r" b="b"/>
              <a:pathLst>
                <a:path w="827" h="2159" extrusionOk="0">
                  <a:moveTo>
                    <a:pt x="694" y="0"/>
                  </a:moveTo>
                  <a:cubicBezTo>
                    <a:pt x="320" y="0"/>
                    <a:pt x="1" y="320"/>
                    <a:pt x="1" y="720"/>
                  </a:cubicBezTo>
                  <a:lnTo>
                    <a:pt x="1" y="1466"/>
                  </a:lnTo>
                  <a:cubicBezTo>
                    <a:pt x="1" y="1866"/>
                    <a:pt x="294" y="2159"/>
                    <a:pt x="694" y="2159"/>
                  </a:cubicBezTo>
                  <a:lnTo>
                    <a:pt x="827" y="2159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421754" y="1162117"/>
              <a:ext cx="16935" cy="176711"/>
            </a:xfrm>
            <a:custGeom>
              <a:avLst/>
              <a:gdLst/>
              <a:ahLst/>
              <a:cxnLst/>
              <a:rect l="l" t="t" r="r" b="b"/>
              <a:pathLst>
                <a:path w="161" h="1680" extrusionOk="0">
                  <a:moveTo>
                    <a:pt x="54" y="1"/>
                  </a:moveTo>
                  <a:cubicBezTo>
                    <a:pt x="27" y="1"/>
                    <a:pt x="1" y="28"/>
                    <a:pt x="1" y="81"/>
                  </a:cubicBezTo>
                  <a:lnTo>
                    <a:pt x="1" y="1600"/>
                  </a:lnTo>
                  <a:cubicBezTo>
                    <a:pt x="1" y="1653"/>
                    <a:pt x="27" y="1680"/>
                    <a:pt x="54" y="1680"/>
                  </a:cubicBezTo>
                  <a:lnTo>
                    <a:pt x="81" y="1680"/>
                  </a:lnTo>
                  <a:cubicBezTo>
                    <a:pt x="134" y="1680"/>
                    <a:pt x="161" y="1653"/>
                    <a:pt x="161" y="1600"/>
                  </a:cubicBezTo>
                  <a:lnTo>
                    <a:pt x="161" y="81"/>
                  </a:lnTo>
                  <a:cubicBezTo>
                    <a:pt x="161" y="28"/>
                    <a:pt x="134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4872997" y="1134138"/>
              <a:ext cx="86988" cy="227094"/>
            </a:xfrm>
            <a:custGeom>
              <a:avLst/>
              <a:gdLst/>
              <a:ahLst/>
              <a:cxnLst/>
              <a:rect l="l" t="t" r="r" b="b"/>
              <a:pathLst>
                <a:path w="827" h="2159" extrusionOk="0">
                  <a:moveTo>
                    <a:pt x="1" y="0"/>
                  </a:moveTo>
                  <a:lnTo>
                    <a:pt x="1" y="2159"/>
                  </a:lnTo>
                  <a:lnTo>
                    <a:pt x="107" y="2159"/>
                  </a:lnTo>
                  <a:cubicBezTo>
                    <a:pt x="507" y="2159"/>
                    <a:pt x="827" y="1866"/>
                    <a:pt x="827" y="1466"/>
                  </a:cubicBezTo>
                  <a:lnTo>
                    <a:pt x="827" y="693"/>
                  </a:lnTo>
                  <a:cubicBezTo>
                    <a:pt x="827" y="320"/>
                    <a:pt x="534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853432" y="1162117"/>
              <a:ext cx="19670" cy="176711"/>
            </a:xfrm>
            <a:custGeom>
              <a:avLst/>
              <a:gdLst/>
              <a:ahLst/>
              <a:cxnLst/>
              <a:rect l="l" t="t" r="r" b="b"/>
              <a:pathLst>
                <a:path w="187" h="1680" extrusionOk="0">
                  <a:moveTo>
                    <a:pt x="80" y="1"/>
                  </a:moveTo>
                  <a:cubicBezTo>
                    <a:pt x="54" y="1"/>
                    <a:pt x="0" y="28"/>
                    <a:pt x="0" y="81"/>
                  </a:cubicBezTo>
                  <a:lnTo>
                    <a:pt x="0" y="1600"/>
                  </a:lnTo>
                  <a:cubicBezTo>
                    <a:pt x="0" y="1653"/>
                    <a:pt x="54" y="1680"/>
                    <a:pt x="80" y="1680"/>
                  </a:cubicBezTo>
                  <a:lnTo>
                    <a:pt x="107" y="1680"/>
                  </a:lnTo>
                  <a:cubicBezTo>
                    <a:pt x="160" y="1680"/>
                    <a:pt x="187" y="1653"/>
                    <a:pt x="187" y="1600"/>
                  </a:cubicBezTo>
                  <a:lnTo>
                    <a:pt x="187" y="81"/>
                  </a:lnTo>
                  <a:cubicBezTo>
                    <a:pt x="187" y="28"/>
                    <a:pt x="160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4374105" y="902414"/>
              <a:ext cx="532657" cy="285051"/>
            </a:xfrm>
            <a:custGeom>
              <a:avLst/>
              <a:gdLst/>
              <a:ahLst/>
              <a:cxnLst/>
              <a:rect l="l" t="t" r="r" b="b"/>
              <a:pathLst>
                <a:path w="5064" h="2710" extrusionOk="0">
                  <a:moveTo>
                    <a:pt x="2623" y="0"/>
                  </a:moveTo>
                  <a:cubicBezTo>
                    <a:pt x="2186" y="0"/>
                    <a:pt x="1753" y="109"/>
                    <a:pt x="1360" y="338"/>
                  </a:cubicBezTo>
                  <a:cubicBezTo>
                    <a:pt x="54" y="1084"/>
                    <a:pt x="1" y="2656"/>
                    <a:pt x="1" y="2710"/>
                  </a:cubicBezTo>
                  <a:lnTo>
                    <a:pt x="81" y="2710"/>
                  </a:lnTo>
                  <a:cubicBezTo>
                    <a:pt x="81" y="2656"/>
                    <a:pt x="134" y="1138"/>
                    <a:pt x="1413" y="418"/>
                  </a:cubicBezTo>
                  <a:cubicBezTo>
                    <a:pt x="1782" y="200"/>
                    <a:pt x="2215" y="87"/>
                    <a:pt x="2652" y="87"/>
                  </a:cubicBezTo>
                  <a:cubicBezTo>
                    <a:pt x="2908" y="87"/>
                    <a:pt x="3165" y="126"/>
                    <a:pt x="3411" y="205"/>
                  </a:cubicBezTo>
                  <a:cubicBezTo>
                    <a:pt x="4371" y="605"/>
                    <a:pt x="4984" y="1564"/>
                    <a:pt x="4957" y="2603"/>
                  </a:cubicBezTo>
                  <a:lnTo>
                    <a:pt x="5037" y="2603"/>
                  </a:lnTo>
                  <a:cubicBezTo>
                    <a:pt x="5063" y="1537"/>
                    <a:pt x="4424" y="551"/>
                    <a:pt x="3438" y="125"/>
                  </a:cubicBezTo>
                  <a:cubicBezTo>
                    <a:pt x="3171" y="43"/>
                    <a:pt x="2897" y="0"/>
                    <a:pt x="2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407764" y="1352714"/>
              <a:ext cx="232774" cy="143052"/>
            </a:xfrm>
            <a:custGeom>
              <a:avLst/>
              <a:gdLst/>
              <a:ahLst/>
              <a:cxnLst/>
              <a:rect l="l" t="t" r="r" b="b"/>
              <a:pathLst>
                <a:path w="2213" h="1360" extrusionOk="0">
                  <a:moveTo>
                    <a:pt x="80" y="1"/>
                  </a:moveTo>
                  <a:lnTo>
                    <a:pt x="1" y="27"/>
                  </a:lnTo>
                  <a:cubicBezTo>
                    <a:pt x="160" y="480"/>
                    <a:pt x="454" y="880"/>
                    <a:pt x="880" y="1120"/>
                  </a:cubicBezTo>
                  <a:cubicBezTo>
                    <a:pt x="1146" y="1280"/>
                    <a:pt x="1466" y="1360"/>
                    <a:pt x="1812" y="1360"/>
                  </a:cubicBezTo>
                  <a:cubicBezTo>
                    <a:pt x="1946" y="1360"/>
                    <a:pt x="2079" y="1333"/>
                    <a:pt x="2212" y="1306"/>
                  </a:cubicBezTo>
                  <a:lnTo>
                    <a:pt x="2185" y="1226"/>
                  </a:lnTo>
                  <a:cubicBezTo>
                    <a:pt x="2051" y="1258"/>
                    <a:pt x="1916" y="1273"/>
                    <a:pt x="1783" y="1273"/>
                  </a:cubicBezTo>
                  <a:cubicBezTo>
                    <a:pt x="1017" y="1273"/>
                    <a:pt x="307" y="772"/>
                    <a:pt x="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4598359" y="1461475"/>
              <a:ext cx="89828" cy="48806"/>
            </a:xfrm>
            <a:custGeom>
              <a:avLst/>
              <a:gdLst/>
              <a:ahLst/>
              <a:cxnLst/>
              <a:rect l="l" t="t" r="r" b="b"/>
              <a:pathLst>
                <a:path w="854" h="464" extrusionOk="0">
                  <a:moveTo>
                    <a:pt x="490" y="1"/>
                  </a:moveTo>
                  <a:cubicBezTo>
                    <a:pt x="461" y="1"/>
                    <a:pt x="431" y="3"/>
                    <a:pt x="400" y="6"/>
                  </a:cubicBezTo>
                  <a:cubicBezTo>
                    <a:pt x="187" y="33"/>
                    <a:pt x="0" y="139"/>
                    <a:pt x="0" y="272"/>
                  </a:cubicBezTo>
                  <a:cubicBezTo>
                    <a:pt x="24" y="368"/>
                    <a:pt x="176" y="463"/>
                    <a:pt x="379" y="463"/>
                  </a:cubicBezTo>
                  <a:cubicBezTo>
                    <a:pt x="403" y="463"/>
                    <a:pt x="428" y="462"/>
                    <a:pt x="453" y="459"/>
                  </a:cubicBezTo>
                  <a:cubicBezTo>
                    <a:pt x="667" y="432"/>
                    <a:pt x="853" y="326"/>
                    <a:pt x="853" y="192"/>
                  </a:cubicBezTo>
                  <a:cubicBezTo>
                    <a:pt x="830" y="76"/>
                    <a:pt x="685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73631" y="657650"/>
              <a:ext cx="1713915" cy="1468698"/>
            </a:xfrm>
            <a:custGeom>
              <a:avLst/>
              <a:gdLst/>
              <a:ahLst/>
              <a:cxnLst/>
              <a:rect l="l" t="t" r="r" b="b"/>
              <a:pathLst>
                <a:path w="20545" h="13963" extrusionOk="0">
                  <a:moveTo>
                    <a:pt x="19452" y="294"/>
                  </a:moveTo>
                  <a:cubicBezTo>
                    <a:pt x="19879" y="294"/>
                    <a:pt x="20225" y="640"/>
                    <a:pt x="20225" y="1093"/>
                  </a:cubicBezTo>
                  <a:lnTo>
                    <a:pt x="20225" y="11671"/>
                  </a:lnTo>
                  <a:cubicBezTo>
                    <a:pt x="20225" y="12098"/>
                    <a:pt x="19879" y="12444"/>
                    <a:pt x="19452" y="12471"/>
                  </a:cubicBezTo>
                  <a:lnTo>
                    <a:pt x="1093" y="12471"/>
                  </a:lnTo>
                  <a:cubicBezTo>
                    <a:pt x="667" y="12444"/>
                    <a:pt x="321" y="12098"/>
                    <a:pt x="321" y="11671"/>
                  </a:cubicBezTo>
                  <a:lnTo>
                    <a:pt x="321" y="1093"/>
                  </a:lnTo>
                  <a:cubicBezTo>
                    <a:pt x="321" y="640"/>
                    <a:pt x="667" y="294"/>
                    <a:pt x="1093" y="294"/>
                  </a:cubicBezTo>
                  <a:close/>
                  <a:moveTo>
                    <a:pt x="800" y="1"/>
                  </a:moveTo>
                  <a:cubicBezTo>
                    <a:pt x="374" y="1"/>
                    <a:pt x="1" y="374"/>
                    <a:pt x="28" y="800"/>
                  </a:cubicBezTo>
                  <a:lnTo>
                    <a:pt x="28" y="13164"/>
                  </a:lnTo>
                  <a:cubicBezTo>
                    <a:pt x="28" y="13590"/>
                    <a:pt x="374" y="13963"/>
                    <a:pt x="800" y="13963"/>
                  </a:cubicBezTo>
                  <a:lnTo>
                    <a:pt x="19745" y="13963"/>
                  </a:lnTo>
                  <a:cubicBezTo>
                    <a:pt x="20172" y="13963"/>
                    <a:pt x="20545" y="13590"/>
                    <a:pt x="20545" y="13164"/>
                  </a:cubicBezTo>
                  <a:lnTo>
                    <a:pt x="20545" y="800"/>
                  </a:lnTo>
                  <a:cubicBezTo>
                    <a:pt x="20545" y="374"/>
                    <a:pt x="20172" y="1"/>
                    <a:pt x="19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3670629" y="789340"/>
              <a:ext cx="597135" cy="204795"/>
            </a:xfrm>
            <a:custGeom>
              <a:avLst/>
              <a:gdLst/>
              <a:ahLst/>
              <a:cxnLst/>
              <a:rect l="l" t="t" r="r" b="b"/>
              <a:pathLst>
                <a:path w="5677" h="1947" extrusionOk="0">
                  <a:moveTo>
                    <a:pt x="587" y="1"/>
                  </a:moveTo>
                  <a:cubicBezTo>
                    <a:pt x="267" y="1"/>
                    <a:pt x="1" y="267"/>
                    <a:pt x="1" y="587"/>
                  </a:cubicBezTo>
                  <a:lnTo>
                    <a:pt x="1" y="1360"/>
                  </a:lnTo>
                  <a:cubicBezTo>
                    <a:pt x="1" y="1680"/>
                    <a:pt x="267" y="1946"/>
                    <a:pt x="587" y="1946"/>
                  </a:cubicBezTo>
                  <a:lnTo>
                    <a:pt x="5117" y="1946"/>
                  </a:lnTo>
                  <a:cubicBezTo>
                    <a:pt x="5436" y="1946"/>
                    <a:pt x="5676" y="1680"/>
                    <a:pt x="5676" y="1360"/>
                  </a:cubicBezTo>
                  <a:lnTo>
                    <a:pt x="5676" y="587"/>
                  </a:lnTo>
                  <a:cubicBezTo>
                    <a:pt x="5676" y="267"/>
                    <a:pt x="5436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4107882" y="954797"/>
              <a:ext cx="109392" cy="128957"/>
            </a:xfrm>
            <a:custGeom>
              <a:avLst/>
              <a:gdLst/>
              <a:ahLst/>
              <a:cxnLst/>
              <a:rect l="l" t="t" r="r" b="b"/>
              <a:pathLst>
                <a:path w="1040" h="1226" extrusionOk="0">
                  <a:moveTo>
                    <a:pt x="986" y="0"/>
                  </a:moveTo>
                  <a:lnTo>
                    <a:pt x="0" y="160"/>
                  </a:lnTo>
                  <a:lnTo>
                    <a:pt x="1040" y="1226"/>
                  </a:lnTo>
                  <a:cubicBezTo>
                    <a:pt x="1040" y="799"/>
                    <a:pt x="1013" y="40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069172" y="1361239"/>
              <a:ext cx="641946" cy="257909"/>
            </a:xfrm>
            <a:custGeom>
              <a:avLst/>
              <a:gdLst/>
              <a:ahLst/>
              <a:cxnLst/>
              <a:rect l="l" t="t" r="r" b="b"/>
              <a:pathLst>
                <a:path w="4904" h="1680" extrusionOk="0">
                  <a:moveTo>
                    <a:pt x="587" y="0"/>
                  </a:moveTo>
                  <a:cubicBezTo>
                    <a:pt x="267" y="0"/>
                    <a:pt x="1" y="267"/>
                    <a:pt x="1" y="587"/>
                  </a:cubicBezTo>
                  <a:lnTo>
                    <a:pt x="1" y="1093"/>
                  </a:lnTo>
                  <a:cubicBezTo>
                    <a:pt x="1" y="1413"/>
                    <a:pt x="267" y="1679"/>
                    <a:pt x="587" y="1679"/>
                  </a:cubicBezTo>
                  <a:lnTo>
                    <a:pt x="4318" y="1679"/>
                  </a:lnTo>
                  <a:cubicBezTo>
                    <a:pt x="4637" y="1679"/>
                    <a:pt x="4904" y="1413"/>
                    <a:pt x="4904" y="1093"/>
                  </a:cubicBezTo>
                  <a:lnTo>
                    <a:pt x="4904" y="587"/>
                  </a:lnTo>
                  <a:cubicBezTo>
                    <a:pt x="4904" y="267"/>
                    <a:pt x="4637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5114091" y="1582534"/>
              <a:ext cx="123482" cy="149745"/>
            </a:xfrm>
            <a:custGeom>
              <a:avLst/>
              <a:gdLst/>
              <a:ahLst/>
              <a:cxnLst/>
              <a:rect l="l" t="t" r="r" b="b"/>
              <a:pathLst>
                <a:path w="880" h="1067" extrusionOk="0">
                  <a:moveTo>
                    <a:pt x="54" y="1"/>
                  </a:moveTo>
                  <a:lnTo>
                    <a:pt x="0" y="1067"/>
                  </a:lnTo>
                  <a:lnTo>
                    <a:pt x="880" y="16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7FD4C587-74D7-3798-C4C8-2694FB3AC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761" y="854315"/>
            <a:ext cx="3440943" cy="3485583"/>
          </a:xfrm>
        </p:spPr>
        <p:txBody>
          <a:bodyPr/>
          <a:lstStyle/>
          <a:p>
            <a:pPr algn="l"/>
            <a:r>
              <a:rPr lang="en-US" dirty="0"/>
              <a:t>        Customers in the telecom industry can choose from a variety of service providers and actively switch from one to the next. The telecommunications business has an annual churn rate of 15-25 percent in this highly competitive market. To reduce customer churn, telecom companies need to predict which customers are at high risk of churn.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To detect early signs of potential churn, one must first develop a holistic view of the customers and their interactions across numerous channels, including store/branch visits, product purchase histories, customer service calls, Web-based transactions, and social media interactions, to mention a few.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504" name="Google Shape;504;p30"/>
          <p:cNvSpPr txBox="1">
            <a:spLocks noGrp="1"/>
          </p:cNvSpPr>
          <p:nvPr>
            <p:ph type="subTitle" idx="4"/>
          </p:nvPr>
        </p:nvSpPr>
        <p:spPr>
          <a:xfrm>
            <a:off x="713225" y="2157575"/>
            <a:ext cx="2582868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Behavior</a:t>
            </a:r>
            <a:endParaRPr dirty="0"/>
          </a:p>
        </p:txBody>
      </p:sp>
      <p:sp>
        <p:nvSpPr>
          <p:cNvPr id="505" name="Google Shape;505;p30"/>
          <p:cNvSpPr txBox="1">
            <a:spLocks noGrp="1"/>
          </p:cNvSpPr>
          <p:nvPr>
            <p:ph type="subTitle" idx="5"/>
          </p:nvPr>
        </p:nvSpPr>
        <p:spPr>
          <a:xfrm>
            <a:off x="3416329" y="2157575"/>
            <a:ext cx="2703096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Account Information</a:t>
            </a:r>
            <a:endParaRPr dirty="0"/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1"/>
          </p:nvPr>
        </p:nvSpPr>
        <p:spPr>
          <a:xfrm>
            <a:off x="713225" y="2544049"/>
            <a:ext cx="2311200" cy="2056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Usage Frequency: How often the customer uses the service or product.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Product/Service Usage: Specific features or aspects of the product or service used by the Customer.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 Duration: The average time spent by the customer in each session or visit.</a:t>
            </a:r>
            <a:endParaRPr dirty="0"/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2"/>
          </p:nvPr>
        </p:nvSpPr>
        <p:spPr>
          <a:xfrm>
            <a:off x="3416325" y="2544050"/>
            <a:ext cx="2582864" cy="2056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Account Age: How long the customer has been with the company.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Account Type: Type of account or subscription level the customer holds.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Contract Length: Duration of the contract or subscription.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Billing Information: Payment methods, frequency of payments, and any billing issues.</a:t>
            </a:r>
            <a:endParaRPr dirty="0"/>
          </a:p>
        </p:txBody>
      </p:sp>
      <p:sp>
        <p:nvSpPr>
          <p:cNvPr id="508" name="Google Shape;508;p30"/>
          <p:cNvSpPr txBox="1">
            <a:spLocks noGrp="1"/>
          </p:cNvSpPr>
          <p:nvPr>
            <p:ph type="subTitle" idx="3"/>
          </p:nvPr>
        </p:nvSpPr>
        <p:spPr>
          <a:xfrm>
            <a:off x="6119575" y="2662045"/>
            <a:ext cx="2311200" cy="1737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Churn History: Whether the customer has a history of switching services or products.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 Upgrades/Downgrades: Changes in the service or product level.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Promotional Offers: Response to promotions or special offers.</a:t>
            </a:r>
            <a:endParaRPr dirty="0"/>
          </a:p>
        </p:txBody>
      </p:sp>
      <p:sp>
        <p:nvSpPr>
          <p:cNvPr id="509" name="Google Shape;509;p30"/>
          <p:cNvSpPr txBox="1">
            <a:spLocks noGrp="1"/>
          </p:cNvSpPr>
          <p:nvPr>
            <p:ph type="subTitle" idx="6"/>
          </p:nvPr>
        </p:nvSpPr>
        <p:spPr>
          <a:xfrm>
            <a:off x="5999189" y="2147273"/>
            <a:ext cx="3104903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 Usage Patterns</a:t>
            </a:r>
            <a:endParaRPr dirty="0"/>
          </a:p>
        </p:txBody>
      </p:sp>
      <p:grpSp>
        <p:nvGrpSpPr>
          <p:cNvPr id="510" name="Google Shape;510;p30"/>
          <p:cNvGrpSpPr/>
          <p:nvPr/>
        </p:nvGrpSpPr>
        <p:grpSpPr>
          <a:xfrm>
            <a:off x="1679646" y="1743787"/>
            <a:ext cx="377408" cy="331270"/>
            <a:chOff x="7060113" y="2004100"/>
            <a:chExt cx="331700" cy="291150"/>
          </a:xfrm>
        </p:grpSpPr>
        <p:sp>
          <p:nvSpPr>
            <p:cNvPr id="511" name="Google Shape;511;p30"/>
            <p:cNvSpPr/>
            <p:nvPr/>
          </p:nvSpPr>
          <p:spPr>
            <a:xfrm>
              <a:off x="7157663" y="2081700"/>
              <a:ext cx="234150" cy="213550"/>
            </a:xfrm>
            <a:custGeom>
              <a:avLst/>
              <a:gdLst/>
              <a:ahLst/>
              <a:cxnLst/>
              <a:rect l="l" t="t" r="r" b="b"/>
              <a:pathLst>
                <a:path w="9366" h="8542" extrusionOk="0">
                  <a:moveTo>
                    <a:pt x="7397" y="2324"/>
                  </a:moveTo>
                  <a:cubicBezTo>
                    <a:pt x="7911" y="2324"/>
                    <a:pt x="7911" y="3105"/>
                    <a:pt x="7397" y="3105"/>
                  </a:cubicBezTo>
                  <a:lnTo>
                    <a:pt x="1951" y="3105"/>
                  </a:lnTo>
                  <a:cubicBezTo>
                    <a:pt x="1437" y="3105"/>
                    <a:pt x="1437" y="2324"/>
                    <a:pt x="1951" y="2324"/>
                  </a:cubicBezTo>
                  <a:close/>
                  <a:moveTo>
                    <a:pt x="5055" y="3885"/>
                  </a:moveTo>
                  <a:cubicBezTo>
                    <a:pt x="5570" y="3885"/>
                    <a:pt x="5570" y="4665"/>
                    <a:pt x="5055" y="4665"/>
                  </a:cubicBezTo>
                  <a:lnTo>
                    <a:pt x="1951" y="4665"/>
                  </a:lnTo>
                  <a:cubicBezTo>
                    <a:pt x="1437" y="4665"/>
                    <a:pt x="1437" y="3885"/>
                    <a:pt x="1951" y="3885"/>
                  </a:cubicBezTo>
                  <a:close/>
                  <a:moveTo>
                    <a:pt x="1171" y="0"/>
                  </a:moveTo>
                  <a:cubicBezTo>
                    <a:pt x="532" y="0"/>
                    <a:pt x="0" y="533"/>
                    <a:pt x="18" y="1171"/>
                  </a:cubicBezTo>
                  <a:lnTo>
                    <a:pt x="18" y="5818"/>
                  </a:lnTo>
                  <a:cubicBezTo>
                    <a:pt x="18" y="6475"/>
                    <a:pt x="532" y="6989"/>
                    <a:pt x="1171" y="6989"/>
                  </a:cubicBezTo>
                  <a:lnTo>
                    <a:pt x="4949" y="6989"/>
                  </a:lnTo>
                  <a:lnTo>
                    <a:pt x="7184" y="8479"/>
                  </a:lnTo>
                  <a:cubicBezTo>
                    <a:pt x="7244" y="8519"/>
                    <a:pt x="7320" y="8542"/>
                    <a:pt x="7398" y="8542"/>
                  </a:cubicBezTo>
                  <a:cubicBezTo>
                    <a:pt x="7458" y="8542"/>
                    <a:pt x="7520" y="8528"/>
                    <a:pt x="7574" y="8497"/>
                  </a:cubicBezTo>
                  <a:cubicBezTo>
                    <a:pt x="7698" y="8426"/>
                    <a:pt x="7787" y="8302"/>
                    <a:pt x="7787" y="8160"/>
                  </a:cubicBezTo>
                  <a:lnTo>
                    <a:pt x="7787" y="6989"/>
                  </a:lnTo>
                  <a:lnTo>
                    <a:pt x="8160" y="6989"/>
                  </a:lnTo>
                  <a:cubicBezTo>
                    <a:pt x="8816" y="6989"/>
                    <a:pt x="9348" y="6475"/>
                    <a:pt x="9366" y="5818"/>
                  </a:cubicBezTo>
                  <a:lnTo>
                    <a:pt x="9366" y="1171"/>
                  </a:lnTo>
                  <a:cubicBezTo>
                    <a:pt x="9348" y="515"/>
                    <a:pt x="8816" y="0"/>
                    <a:pt x="8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7060113" y="2004100"/>
              <a:ext cx="233700" cy="213925"/>
            </a:xfrm>
            <a:custGeom>
              <a:avLst/>
              <a:gdLst/>
              <a:ahLst/>
              <a:cxnLst/>
              <a:rect l="l" t="t" r="r" b="b"/>
              <a:pathLst>
                <a:path w="9348" h="8557" extrusionOk="0">
                  <a:moveTo>
                    <a:pt x="1171" y="0"/>
                  </a:moveTo>
                  <a:cubicBezTo>
                    <a:pt x="514" y="0"/>
                    <a:pt x="0" y="515"/>
                    <a:pt x="0" y="1171"/>
                  </a:cubicBezTo>
                  <a:lnTo>
                    <a:pt x="0" y="5818"/>
                  </a:lnTo>
                  <a:cubicBezTo>
                    <a:pt x="0" y="6457"/>
                    <a:pt x="514" y="6989"/>
                    <a:pt x="1171" y="6989"/>
                  </a:cubicBezTo>
                  <a:lnTo>
                    <a:pt x="1561" y="6989"/>
                  </a:lnTo>
                  <a:lnTo>
                    <a:pt x="1561" y="8160"/>
                  </a:lnTo>
                  <a:cubicBezTo>
                    <a:pt x="1548" y="8397"/>
                    <a:pt x="1741" y="8556"/>
                    <a:pt x="1950" y="8556"/>
                  </a:cubicBezTo>
                  <a:cubicBezTo>
                    <a:pt x="2022" y="8556"/>
                    <a:pt x="2096" y="8537"/>
                    <a:pt x="2164" y="8497"/>
                  </a:cubicBezTo>
                  <a:lnTo>
                    <a:pt x="3140" y="7858"/>
                  </a:lnTo>
                  <a:lnTo>
                    <a:pt x="3140" y="4275"/>
                  </a:lnTo>
                  <a:cubicBezTo>
                    <a:pt x="3140" y="3193"/>
                    <a:pt x="4009" y="2324"/>
                    <a:pt x="5073" y="2324"/>
                  </a:cubicBezTo>
                  <a:lnTo>
                    <a:pt x="9348" y="2324"/>
                  </a:lnTo>
                  <a:lnTo>
                    <a:pt x="9348" y="1171"/>
                  </a:lnTo>
                  <a:cubicBezTo>
                    <a:pt x="9348" y="515"/>
                    <a:pt x="8816" y="0"/>
                    <a:pt x="8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0"/>
          <p:cNvGrpSpPr/>
          <p:nvPr/>
        </p:nvGrpSpPr>
        <p:grpSpPr>
          <a:xfrm>
            <a:off x="4406350" y="1679300"/>
            <a:ext cx="331275" cy="331275"/>
            <a:chOff x="6323113" y="3411550"/>
            <a:chExt cx="331275" cy="331275"/>
          </a:xfrm>
        </p:grpSpPr>
        <p:sp>
          <p:nvSpPr>
            <p:cNvPr id="514" name="Google Shape;514;p30"/>
            <p:cNvSpPr/>
            <p:nvPr/>
          </p:nvSpPr>
          <p:spPr>
            <a:xfrm>
              <a:off x="6323113" y="3626175"/>
              <a:ext cx="331275" cy="39050"/>
            </a:xfrm>
            <a:custGeom>
              <a:avLst/>
              <a:gdLst/>
              <a:ahLst/>
              <a:cxnLst/>
              <a:rect l="l" t="t" r="r" b="b"/>
              <a:pathLst>
                <a:path w="13251" h="1562" extrusionOk="0">
                  <a:moveTo>
                    <a:pt x="0" y="1"/>
                  </a:moveTo>
                  <a:lnTo>
                    <a:pt x="0" y="391"/>
                  </a:lnTo>
                  <a:cubicBezTo>
                    <a:pt x="0" y="1030"/>
                    <a:pt x="515" y="1562"/>
                    <a:pt x="1153" y="1562"/>
                  </a:cubicBezTo>
                  <a:lnTo>
                    <a:pt x="12080" y="1562"/>
                  </a:lnTo>
                  <a:cubicBezTo>
                    <a:pt x="12736" y="1562"/>
                    <a:pt x="13250" y="1030"/>
                    <a:pt x="13250" y="391"/>
                  </a:cubicBezTo>
                  <a:lnTo>
                    <a:pt x="13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6385638" y="3684725"/>
              <a:ext cx="205775" cy="58100"/>
            </a:xfrm>
            <a:custGeom>
              <a:avLst/>
              <a:gdLst/>
              <a:ahLst/>
              <a:cxnLst/>
              <a:rect l="l" t="t" r="r" b="b"/>
              <a:pathLst>
                <a:path w="8231" h="2324" extrusionOk="0">
                  <a:moveTo>
                    <a:pt x="2182" y="0"/>
                  </a:moveTo>
                  <a:lnTo>
                    <a:pt x="2182" y="763"/>
                  </a:lnTo>
                  <a:lnTo>
                    <a:pt x="1100" y="763"/>
                  </a:lnTo>
                  <a:cubicBezTo>
                    <a:pt x="816" y="763"/>
                    <a:pt x="533" y="940"/>
                    <a:pt x="408" y="1206"/>
                  </a:cubicBezTo>
                  <a:lnTo>
                    <a:pt x="125" y="1756"/>
                  </a:lnTo>
                  <a:cubicBezTo>
                    <a:pt x="0" y="2022"/>
                    <a:pt x="178" y="2324"/>
                    <a:pt x="479" y="2324"/>
                  </a:cubicBezTo>
                  <a:lnTo>
                    <a:pt x="7769" y="2324"/>
                  </a:lnTo>
                  <a:cubicBezTo>
                    <a:pt x="8053" y="2324"/>
                    <a:pt x="8231" y="2022"/>
                    <a:pt x="8106" y="1756"/>
                  </a:cubicBezTo>
                  <a:lnTo>
                    <a:pt x="7823" y="1206"/>
                  </a:lnTo>
                  <a:cubicBezTo>
                    <a:pt x="7698" y="940"/>
                    <a:pt x="7432" y="763"/>
                    <a:pt x="7131" y="763"/>
                  </a:cubicBezTo>
                  <a:lnTo>
                    <a:pt x="6067" y="763"/>
                  </a:lnTo>
                  <a:lnTo>
                    <a:pt x="6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6401163" y="3489600"/>
              <a:ext cx="174725" cy="58550"/>
            </a:xfrm>
            <a:custGeom>
              <a:avLst/>
              <a:gdLst/>
              <a:ahLst/>
              <a:cxnLst/>
              <a:rect l="l" t="t" r="r" b="b"/>
              <a:pathLst>
                <a:path w="6989" h="2342" extrusionOk="0">
                  <a:moveTo>
                    <a:pt x="1951" y="1"/>
                  </a:moveTo>
                  <a:cubicBezTo>
                    <a:pt x="869" y="1"/>
                    <a:pt x="0" y="870"/>
                    <a:pt x="0" y="1952"/>
                  </a:cubicBezTo>
                  <a:cubicBezTo>
                    <a:pt x="0" y="2165"/>
                    <a:pt x="178" y="2342"/>
                    <a:pt x="390" y="2342"/>
                  </a:cubicBezTo>
                  <a:lnTo>
                    <a:pt x="1171" y="2342"/>
                  </a:lnTo>
                  <a:cubicBezTo>
                    <a:pt x="1384" y="2342"/>
                    <a:pt x="1561" y="2165"/>
                    <a:pt x="1561" y="1952"/>
                  </a:cubicBezTo>
                  <a:cubicBezTo>
                    <a:pt x="1561" y="1295"/>
                    <a:pt x="2076" y="781"/>
                    <a:pt x="2732" y="781"/>
                  </a:cubicBezTo>
                  <a:lnTo>
                    <a:pt x="4275" y="781"/>
                  </a:lnTo>
                  <a:cubicBezTo>
                    <a:pt x="4914" y="781"/>
                    <a:pt x="5446" y="1295"/>
                    <a:pt x="5446" y="1952"/>
                  </a:cubicBezTo>
                  <a:cubicBezTo>
                    <a:pt x="5446" y="2165"/>
                    <a:pt x="5623" y="2342"/>
                    <a:pt x="5836" y="2342"/>
                  </a:cubicBezTo>
                  <a:lnTo>
                    <a:pt x="6616" y="2342"/>
                  </a:lnTo>
                  <a:cubicBezTo>
                    <a:pt x="6829" y="2342"/>
                    <a:pt x="6989" y="2165"/>
                    <a:pt x="6989" y="1952"/>
                  </a:cubicBezTo>
                  <a:cubicBezTo>
                    <a:pt x="6989" y="870"/>
                    <a:pt x="6120" y="1"/>
                    <a:pt x="5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6323113" y="3411550"/>
              <a:ext cx="331275" cy="195150"/>
            </a:xfrm>
            <a:custGeom>
              <a:avLst/>
              <a:gdLst/>
              <a:ahLst/>
              <a:cxnLst/>
              <a:rect l="l" t="t" r="r" b="b"/>
              <a:pathLst>
                <a:path w="13251" h="7806" extrusionOk="0">
                  <a:moveTo>
                    <a:pt x="8177" y="2342"/>
                  </a:moveTo>
                  <a:cubicBezTo>
                    <a:pt x="9685" y="2342"/>
                    <a:pt x="10891" y="3566"/>
                    <a:pt x="10891" y="5074"/>
                  </a:cubicBezTo>
                  <a:cubicBezTo>
                    <a:pt x="10891" y="5730"/>
                    <a:pt x="10377" y="6244"/>
                    <a:pt x="9721" y="6244"/>
                  </a:cubicBezTo>
                  <a:lnTo>
                    <a:pt x="9721" y="6227"/>
                  </a:lnTo>
                  <a:lnTo>
                    <a:pt x="8958" y="6227"/>
                  </a:lnTo>
                  <a:cubicBezTo>
                    <a:pt x="8302" y="6227"/>
                    <a:pt x="7787" y="5712"/>
                    <a:pt x="7787" y="5074"/>
                  </a:cubicBezTo>
                  <a:cubicBezTo>
                    <a:pt x="7787" y="4861"/>
                    <a:pt x="7610" y="4684"/>
                    <a:pt x="7397" y="4684"/>
                  </a:cubicBezTo>
                  <a:lnTo>
                    <a:pt x="5854" y="4684"/>
                  </a:lnTo>
                  <a:cubicBezTo>
                    <a:pt x="5623" y="4684"/>
                    <a:pt x="5464" y="4861"/>
                    <a:pt x="5464" y="5074"/>
                  </a:cubicBezTo>
                  <a:cubicBezTo>
                    <a:pt x="5464" y="5712"/>
                    <a:pt x="4931" y="6227"/>
                    <a:pt x="4293" y="6227"/>
                  </a:cubicBezTo>
                  <a:lnTo>
                    <a:pt x="3512" y="6227"/>
                  </a:lnTo>
                  <a:cubicBezTo>
                    <a:pt x="2874" y="6227"/>
                    <a:pt x="2360" y="5712"/>
                    <a:pt x="2360" y="5074"/>
                  </a:cubicBezTo>
                  <a:cubicBezTo>
                    <a:pt x="2360" y="3566"/>
                    <a:pt x="3566" y="2342"/>
                    <a:pt x="5073" y="2342"/>
                  </a:cubicBezTo>
                  <a:close/>
                  <a:moveTo>
                    <a:pt x="1122" y="0"/>
                  </a:moveTo>
                  <a:cubicBezTo>
                    <a:pt x="498" y="0"/>
                    <a:pt x="0" y="526"/>
                    <a:pt x="0" y="1154"/>
                  </a:cubicBezTo>
                  <a:lnTo>
                    <a:pt x="0" y="7805"/>
                  </a:lnTo>
                  <a:lnTo>
                    <a:pt x="13250" y="7805"/>
                  </a:lnTo>
                  <a:lnTo>
                    <a:pt x="13250" y="1154"/>
                  </a:lnTo>
                  <a:cubicBezTo>
                    <a:pt x="13250" y="526"/>
                    <a:pt x="12752" y="0"/>
                    <a:pt x="12111" y="0"/>
                  </a:cubicBezTo>
                  <a:cubicBezTo>
                    <a:pt x="12101" y="0"/>
                    <a:pt x="12090" y="1"/>
                    <a:pt x="12080" y="1"/>
                  </a:cubicBezTo>
                  <a:lnTo>
                    <a:pt x="1153" y="1"/>
                  </a:lnTo>
                  <a:cubicBezTo>
                    <a:pt x="1143" y="1"/>
                    <a:pt x="1133" y="0"/>
                    <a:pt x="1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0"/>
          <p:cNvGrpSpPr/>
          <p:nvPr/>
        </p:nvGrpSpPr>
        <p:grpSpPr>
          <a:xfrm>
            <a:off x="7275175" y="1685687"/>
            <a:ext cx="252325" cy="331275"/>
            <a:chOff x="6362588" y="4126375"/>
            <a:chExt cx="252325" cy="331275"/>
          </a:xfrm>
        </p:grpSpPr>
        <p:sp>
          <p:nvSpPr>
            <p:cNvPr id="519" name="Google Shape;519;p30"/>
            <p:cNvSpPr/>
            <p:nvPr/>
          </p:nvSpPr>
          <p:spPr>
            <a:xfrm>
              <a:off x="6420663" y="4223475"/>
              <a:ext cx="39050" cy="19550"/>
            </a:xfrm>
            <a:custGeom>
              <a:avLst/>
              <a:gdLst/>
              <a:ahLst/>
              <a:cxnLst/>
              <a:rect l="l" t="t" r="r" b="b"/>
              <a:pathLst>
                <a:path w="1562" h="782" extrusionOk="0">
                  <a:moveTo>
                    <a:pt x="1" y="1"/>
                  </a:moveTo>
                  <a:lnTo>
                    <a:pt x="1" y="781"/>
                  </a:lnTo>
                  <a:lnTo>
                    <a:pt x="1562" y="781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6362588" y="4126375"/>
              <a:ext cx="252325" cy="39050"/>
            </a:xfrm>
            <a:custGeom>
              <a:avLst/>
              <a:gdLst/>
              <a:ahLst/>
              <a:cxnLst/>
              <a:rect l="l" t="t" r="r" b="b"/>
              <a:pathLst>
                <a:path w="10093" h="1562" extrusionOk="0">
                  <a:moveTo>
                    <a:pt x="1171" y="1"/>
                  </a:moveTo>
                  <a:cubicBezTo>
                    <a:pt x="514" y="1"/>
                    <a:pt x="0" y="515"/>
                    <a:pt x="0" y="1171"/>
                  </a:cubicBezTo>
                  <a:lnTo>
                    <a:pt x="0" y="1561"/>
                  </a:lnTo>
                  <a:lnTo>
                    <a:pt x="10093" y="1561"/>
                  </a:lnTo>
                  <a:lnTo>
                    <a:pt x="10093" y="1171"/>
                  </a:lnTo>
                  <a:cubicBezTo>
                    <a:pt x="10093" y="515"/>
                    <a:pt x="9578" y="1"/>
                    <a:pt x="8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6362588" y="4184475"/>
              <a:ext cx="252325" cy="195575"/>
            </a:xfrm>
            <a:custGeom>
              <a:avLst/>
              <a:gdLst/>
              <a:ahLst/>
              <a:cxnLst/>
              <a:rect l="l" t="t" r="r" b="b"/>
              <a:pathLst>
                <a:path w="10093" h="7823" extrusionOk="0">
                  <a:moveTo>
                    <a:pt x="8142" y="781"/>
                  </a:moveTo>
                  <a:cubicBezTo>
                    <a:pt x="8620" y="816"/>
                    <a:pt x="8620" y="1526"/>
                    <a:pt x="8142" y="1561"/>
                  </a:cubicBezTo>
                  <a:lnTo>
                    <a:pt x="5818" y="1561"/>
                  </a:lnTo>
                  <a:cubicBezTo>
                    <a:pt x="5339" y="1526"/>
                    <a:pt x="5339" y="816"/>
                    <a:pt x="5818" y="781"/>
                  </a:cubicBezTo>
                  <a:close/>
                  <a:moveTo>
                    <a:pt x="4257" y="781"/>
                  </a:moveTo>
                  <a:cubicBezTo>
                    <a:pt x="4470" y="781"/>
                    <a:pt x="4647" y="958"/>
                    <a:pt x="4647" y="1171"/>
                  </a:cubicBezTo>
                  <a:lnTo>
                    <a:pt x="4647" y="2732"/>
                  </a:lnTo>
                  <a:cubicBezTo>
                    <a:pt x="4647" y="2945"/>
                    <a:pt x="4470" y="3104"/>
                    <a:pt x="4257" y="3104"/>
                  </a:cubicBezTo>
                  <a:lnTo>
                    <a:pt x="1933" y="3104"/>
                  </a:lnTo>
                  <a:cubicBezTo>
                    <a:pt x="1721" y="3104"/>
                    <a:pt x="1543" y="2945"/>
                    <a:pt x="1543" y="2732"/>
                  </a:cubicBezTo>
                  <a:lnTo>
                    <a:pt x="1543" y="1171"/>
                  </a:lnTo>
                  <a:cubicBezTo>
                    <a:pt x="1543" y="958"/>
                    <a:pt x="1721" y="781"/>
                    <a:pt x="1933" y="781"/>
                  </a:cubicBezTo>
                  <a:close/>
                  <a:moveTo>
                    <a:pt x="8142" y="2341"/>
                  </a:moveTo>
                  <a:cubicBezTo>
                    <a:pt x="8674" y="2341"/>
                    <a:pt x="8674" y="3122"/>
                    <a:pt x="8142" y="3122"/>
                  </a:cubicBezTo>
                  <a:lnTo>
                    <a:pt x="5818" y="3122"/>
                  </a:lnTo>
                  <a:cubicBezTo>
                    <a:pt x="5304" y="3122"/>
                    <a:pt x="5304" y="2341"/>
                    <a:pt x="5818" y="2341"/>
                  </a:cubicBezTo>
                  <a:close/>
                  <a:moveTo>
                    <a:pt x="8142" y="3902"/>
                  </a:moveTo>
                  <a:cubicBezTo>
                    <a:pt x="8656" y="3902"/>
                    <a:pt x="8656" y="4665"/>
                    <a:pt x="8142" y="4665"/>
                  </a:cubicBezTo>
                  <a:lnTo>
                    <a:pt x="1933" y="4665"/>
                  </a:lnTo>
                  <a:cubicBezTo>
                    <a:pt x="1419" y="4665"/>
                    <a:pt x="1419" y="3902"/>
                    <a:pt x="1933" y="3902"/>
                  </a:cubicBezTo>
                  <a:close/>
                  <a:moveTo>
                    <a:pt x="1886" y="5443"/>
                  </a:moveTo>
                  <a:cubicBezTo>
                    <a:pt x="1901" y="5443"/>
                    <a:pt x="1917" y="5444"/>
                    <a:pt x="1933" y="5445"/>
                  </a:cubicBezTo>
                  <a:lnTo>
                    <a:pt x="5038" y="5445"/>
                  </a:lnTo>
                  <a:cubicBezTo>
                    <a:pt x="5516" y="5481"/>
                    <a:pt x="5516" y="6190"/>
                    <a:pt x="5038" y="6226"/>
                  </a:cubicBezTo>
                  <a:lnTo>
                    <a:pt x="1933" y="6226"/>
                  </a:lnTo>
                  <a:cubicBezTo>
                    <a:pt x="1922" y="6227"/>
                    <a:pt x="1912" y="6227"/>
                    <a:pt x="1901" y="6227"/>
                  </a:cubicBezTo>
                  <a:cubicBezTo>
                    <a:pt x="1400" y="6227"/>
                    <a:pt x="1394" y="5443"/>
                    <a:pt x="1886" y="5443"/>
                  </a:cubicBezTo>
                  <a:close/>
                  <a:moveTo>
                    <a:pt x="0" y="0"/>
                  </a:moveTo>
                  <a:lnTo>
                    <a:pt x="0" y="7822"/>
                  </a:lnTo>
                  <a:lnTo>
                    <a:pt x="10093" y="7822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6362588" y="4399525"/>
              <a:ext cx="251875" cy="58125"/>
            </a:xfrm>
            <a:custGeom>
              <a:avLst/>
              <a:gdLst/>
              <a:ahLst/>
              <a:cxnLst/>
              <a:rect l="l" t="t" r="r" b="b"/>
              <a:pathLst>
                <a:path w="10075" h="2325" extrusionOk="0">
                  <a:moveTo>
                    <a:pt x="5818" y="781"/>
                  </a:moveTo>
                  <a:cubicBezTo>
                    <a:pt x="6332" y="781"/>
                    <a:pt x="6332" y="1562"/>
                    <a:pt x="5818" y="1562"/>
                  </a:cubicBezTo>
                  <a:lnTo>
                    <a:pt x="4257" y="1562"/>
                  </a:lnTo>
                  <a:cubicBezTo>
                    <a:pt x="3743" y="1562"/>
                    <a:pt x="3743" y="781"/>
                    <a:pt x="4257" y="781"/>
                  </a:cubicBezTo>
                  <a:close/>
                  <a:moveTo>
                    <a:pt x="0" y="1"/>
                  </a:moveTo>
                  <a:lnTo>
                    <a:pt x="0" y="1171"/>
                  </a:lnTo>
                  <a:cubicBezTo>
                    <a:pt x="0" y="1810"/>
                    <a:pt x="514" y="2324"/>
                    <a:pt x="1153" y="2324"/>
                  </a:cubicBezTo>
                  <a:lnTo>
                    <a:pt x="8922" y="2324"/>
                  </a:lnTo>
                  <a:cubicBezTo>
                    <a:pt x="9561" y="2324"/>
                    <a:pt x="10075" y="1810"/>
                    <a:pt x="10075" y="1171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>
            <a:spLocks noGrp="1"/>
          </p:cNvSpPr>
          <p:nvPr>
            <p:ph type="subTitle" idx="6"/>
          </p:nvPr>
        </p:nvSpPr>
        <p:spPr>
          <a:xfrm>
            <a:off x="1615139" y="292597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528" name="Google Shape;52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Scope</a:t>
            </a:r>
            <a:endParaRPr dirty="0"/>
          </a:p>
        </p:txBody>
      </p:sp>
      <p:sp>
        <p:nvSpPr>
          <p:cNvPr id="529" name="Google Shape;529;p31"/>
          <p:cNvSpPr txBox="1">
            <a:spLocks noGrp="1"/>
          </p:cNvSpPr>
          <p:nvPr>
            <p:ph type="subTitle" idx="1"/>
          </p:nvPr>
        </p:nvSpPr>
        <p:spPr>
          <a:xfrm>
            <a:off x="1615138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detailed description of your products or services, highlighting their features and benefits. Use images or videos to help illustrate your offerings</a:t>
            </a:r>
            <a:endParaRPr/>
          </a:p>
        </p:txBody>
      </p:sp>
      <p:sp>
        <p:nvSpPr>
          <p:cNvPr id="530" name="Google Shape;530;p31"/>
          <p:cNvSpPr txBox="1">
            <a:spLocks noGrp="1"/>
          </p:cNvSpPr>
          <p:nvPr>
            <p:ph type="subTitle" idx="2"/>
          </p:nvPr>
        </p:nvSpPr>
        <p:spPr>
          <a:xfrm>
            <a:off x="5260090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your pricing strategy, including any discounts or promotions you offer. Explain how you arrived at your pricing model and why it is competitive</a:t>
            </a:r>
            <a:endParaRPr/>
          </a:p>
        </p:txBody>
      </p:sp>
      <p:sp>
        <p:nvSpPr>
          <p:cNvPr id="531" name="Google Shape;531;p31"/>
          <p:cNvSpPr txBox="1">
            <a:spLocks noGrp="1"/>
          </p:cNvSpPr>
          <p:nvPr>
            <p:ph type="subTitle" idx="3"/>
          </p:nvPr>
        </p:nvSpPr>
        <p:spPr>
          <a:xfrm>
            <a:off x="1615138" y="3316075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any plans you have for developing new products or services in the future. Explain how these offerings will address a need in the market and differentiate from others</a:t>
            </a:r>
            <a:endParaRPr/>
          </a:p>
        </p:txBody>
      </p:sp>
      <p:sp>
        <p:nvSpPr>
          <p:cNvPr id="532" name="Google Shape;532;p31"/>
          <p:cNvSpPr txBox="1">
            <a:spLocks noGrp="1"/>
          </p:cNvSpPr>
          <p:nvPr>
            <p:ph type="subTitle" idx="4"/>
          </p:nvPr>
        </p:nvSpPr>
        <p:spPr>
          <a:xfrm>
            <a:off x="5260095" y="3316075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customer support services offered, including technical support, training, and warranties/guarantees. Highlight customer success stories to demonstrate effectiveness</a:t>
            </a:r>
            <a:endParaRPr/>
          </a:p>
        </p:txBody>
      </p:sp>
      <p:sp>
        <p:nvSpPr>
          <p:cNvPr id="533" name="Google Shape;533;p31"/>
          <p:cNvSpPr txBox="1">
            <a:spLocks noGrp="1"/>
          </p:cNvSpPr>
          <p:nvPr>
            <p:ph type="subTitle" idx="5"/>
          </p:nvPr>
        </p:nvSpPr>
        <p:spPr>
          <a:xfrm>
            <a:off x="1615139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Descriptions</a:t>
            </a: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subTitle" idx="7"/>
          </p:nvPr>
        </p:nvSpPr>
        <p:spPr>
          <a:xfrm>
            <a:off x="5260070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strategy</a:t>
            </a: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subTitle" idx="8"/>
          </p:nvPr>
        </p:nvSpPr>
        <p:spPr>
          <a:xfrm>
            <a:off x="5260070" y="292597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support</a:t>
            </a:r>
            <a:endParaRPr/>
          </a:p>
        </p:txBody>
      </p:sp>
      <p:grpSp>
        <p:nvGrpSpPr>
          <p:cNvPr id="536" name="Google Shape;536;p31"/>
          <p:cNvGrpSpPr/>
          <p:nvPr/>
        </p:nvGrpSpPr>
        <p:grpSpPr>
          <a:xfrm>
            <a:off x="1131625" y="1330388"/>
            <a:ext cx="331250" cy="331275"/>
            <a:chOff x="1794313" y="2696300"/>
            <a:chExt cx="331250" cy="331275"/>
          </a:xfrm>
        </p:grpSpPr>
        <p:sp>
          <p:nvSpPr>
            <p:cNvPr id="537" name="Google Shape;537;p31"/>
            <p:cNvSpPr/>
            <p:nvPr/>
          </p:nvSpPr>
          <p:spPr>
            <a:xfrm>
              <a:off x="1910938" y="2754400"/>
              <a:ext cx="156550" cy="59875"/>
            </a:xfrm>
            <a:custGeom>
              <a:avLst/>
              <a:gdLst/>
              <a:ahLst/>
              <a:cxnLst/>
              <a:rect l="l" t="t" r="r" b="b"/>
              <a:pathLst>
                <a:path w="6262" h="2395" extrusionOk="0">
                  <a:moveTo>
                    <a:pt x="0" y="0"/>
                  </a:moveTo>
                  <a:lnTo>
                    <a:pt x="0" y="2395"/>
                  </a:lnTo>
                  <a:lnTo>
                    <a:pt x="6261" y="2395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1910938" y="2949950"/>
              <a:ext cx="38600" cy="19525"/>
            </a:xfrm>
            <a:custGeom>
              <a:avLst/>
              <a:gdLst/>
              <a:ahLst/>
              <a:cxnLst/>
              <a:rect l="l" t="t" r="r" b="b"/>
              <a:pathLst>
                <a:path w="154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543" y="781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1847063" y="2696300"/>
              <a:ext cx="278500" cy="331275"/>
            </a:xfrm>
            <a:custGeom>
              <a:avLst/>
              <a:gdLst/>
              <a:ahLst/>
              <a:cxnLst/>
              <a:rect l="l" t="t" r="r" b="b"/>
              <a:pathLst>
                <a:path w="11140" h="13251" extrusionOk="0">
                  <a:moveTo>
                    <a:pt x="9207" y="1561"/>
                  </a:moveTo>
                  <a:cubicBezTo>
                    <a:pt x="9419" y="1561"/>
                    <a:pt x="9579" y="1721"/>
                    <a:pt x="9579" y="1952"/>
                  </a:cubicBezTo>
                  <a:lnTo>
                    <a:pt x="9597" y="5091"/>
                  </a:lnTo>
                  <a:cubicBezTo>
                    <a:pt x="9597" y="5304"/>
                    <a:pt x="9419" y="5481"/>
                    <a:pt x="9207" y="5481"/>
                  </a:cubicBezTo>
                  <a:lnTo>
                    <a:pt x="2165" y="5481"/>
                  </a:lnTo>
                  <a:cubicBezTo>
                    <a:pt x="1952" y="5481"/>
                    <a:pt x="1775" y="5304"/>
                    <a:pt x="1775" y="5091"/>
                  </a:cubicBezTo>
                  <a:lnTo>
                    <a:pt x="1775" y="1952"/>
                  </a:lnTo>
                  <a:cubicBezTo>
                    <a:pt x="1775" y="1721"/>
                    <a:pt x="1952" y="1561"/>
                    <a:pt x="2165" y="1561"/>
                  </a:cubicBezTo>
                  <a:close/>
                  <a:moveTo>
                    <a:pt x="4488" y="6262"/>
                  </a:moveTo>
                  <a:cubicBezTo>
                    <a:pt x="4967" y="6297"/>
                    <a:pt x="4967" y="7007"/>
                    <a:pt x="4488" y="7042"/>
                  </a:cubicBezTo>
                  <a:lnTo>
                    <a:pt x="2165" y="7042"/>
                  </a:lnTo>
                  <a:cubicBezTo>
                    <a:pt x="1686" y="7007"/>
                    <a:pt x="1686" y="6297"/>
                    <a:pt x="2165" y="6262"/>
                  </a:cubicBezTo>
                  <a:close/>
                  <a:moveTo>
                    <a:pt x="9207" y="6262"/>
                  </a:moveTo>
                  <a:cubicBezTo>
                    <a:pt x="9685" y="6297"/>
                    <a:pt x="9685" y="7007"/>
                    <a:pt x="9207" y="7042"/>
                  </a:cubicBezTo>
                  <a:lnTo>
                    <a:pt x="6049" y="7042"/>
                  </a:lnTo>
                  <a:cubicBezTo>
                    <a:pt x="5570" y="7007"/>
                    <a:pt x="5570" y="6297"/>
                    <a:pt x="6049" y="6262"/>
                  </a:cubicBezTo>
                  <a:close/>
                  <a:moveTo>
                    <a:pt x="4488" y="7805"/>
                  </a:moveTo>
                  <a:cubicBezTo>
                    <a:pt x="5003" y="7805"/>
                    <a:pt x="5003" y="8585"/>
                    <a:pt x="4488" y="8585"/>
                  </a:cubicBezTo>
                  <a:lnTo>
                    <a:pt x="2165" y="8585"/>
                  </a:lnTo>
                  <a:cubicBezTo>
                    <a:pt x="1650" y="8585"/>
                    <a:pt x="1650" y="7805"/>
                    <a:pt x="2165" y="7805"/>
                  </a:cubicBezTo>
                  <a:close/>
                  <a:moveTo>
                    <a:pt x="9207" y="7805"/>
                  </a:moveTo>
                  <a:cubicBezTo>
                    <a:pt x="9721" y="7805"/>
                    <a:pt x="9721" y="8585"/>
                    <a:pt x="9207" y="8585"/>
                  </a:cubicBezTo>
                  <a:lnTo>
                    <a:pt x="6049" y="8585"/>
                  </a:lnTo>
                  <a:cubicBezTo>
                    <a:pt x="5535" y="8585"/>
                    <a:pt x="5535" y="7805"/>
                    <a:pt x="6049" y="7805"/>
                  </a:cubicBezTo>
                  <a:close/>
                  <a:moveTo>
                    <a:pt x="9207" y="9366"/>
                  </a:moveTo>
                  <a:cubicBezTo>
                    <a:pt x="9721" y="9366"/>
                    <a:pt x="9721" y="10146"/>
                    <a:pt x="9207" y="10146"/>
                  </a:cubicBezTo>
                  <a:lnTo>
                    <a:pt x="6049" y="10146"/>
                  </a:lnTo>
                  <a:cubicBezTo>
                    <a:pt x="5535" y="10146"/>
                    <a:pt x="5535" y="9366"/>
                    <a:pt x="6049" y="9366"/>
                  </a:cubicBezTo>
                  <a:close/>
                  <a:moveTo>
                    <a:pt x="4488" y="9366"/>
                  </a:moveTo>
                  <a:cubicBezTo>
                    <a:pt x="4701" y="9366"/>
                    <a:pt x="4879" y="9543"/>
                    <a:pt x="4879" y="9756"/>
                  </a:cubicBezTo>
                  <a:lnTo>
                    <a:pt x="4879" y="11317"/>
                  </a:lnTo>
                  <a:cubicBezTo>
                    <a:pt x="4879" y="11530"/>
                    <a:pt x="4701" y="11689"/>
                    <a:pt x="4488" y="11689"/>
                  </a:cubicBezTo>
                  <a:lnTo>
                    <a:pt x="2165" y="11689"/>
                  </a:lnTo>
                  <a:cubicBezTo>
                    <a:pt x="1952" y="11689"/>
                    <a:pt x="1775" y="11530"/>
                    <a:pt x="1775" y="11317"/>
                  </a:cubicBezTo>
                  <a:lnTo>
                    <a:pt x="1775" y="9756"/>
                  </a:lnTo>
                  <a:cubicBezTo>
                    <a:pt x="1775" y="9543"/>
                    <a:pt x="1952" y="9366"/>
                    <a:pt x="2165" y="9366"/>
                  </a:cubicBezTo>
                  <a:close/>
                  <a:moveTo>
                    <a:pt x="9207" y="10909"/>
                  </a:moveTo>
                  <a:cubicBezTo>
                    <a:pt x="9685" y="10944"/>
                    <a:pt x="9685" y="11654"/>
                    <a:pt x="9207" y="11689"/>
                  </a:cubicBezTo>
                  <a:lnTo>
                    <a:pt x="6049" y="11689"/>
                  </a:lnTo>
                  <a:cubicBezTo>
                    <a:pt x="5570" y="11654"/>
                    <a:pt x="5570" y="10944"/>
                    <a:pt x="6049" y="10909"/>
                  </a:cubicBezTo>
                  <a:close/>
                  <a:moveTo>
                    <a:pt x="1384" y="0"/>
                  </a:moveTo>
                  <a:cubicBezTo>
                    <a:pt x="746" y="0"/>
                    <a:pt x="214" y="515"/>
                    <a:pt x="214" y="1171"/>
                  </a:cubicBezTo>
                  <a:lnTo>
                    <a:pt x="214" y="12470"/>
                  </a:lnTo>
                  <a:cubicBezTo>
                    <a:pt x="214" y="12754"/>
                    <a:pt x="143" y="13020"/>
                    <a:pt x="1" y="13250"/>
                  </a:cubicBezTo>
                  <a:lnTo>
                    <a:pt x="9969" y="13250"/>
                  </a:lnTo>
                  <a:cubicBezTo>
                    <a:pt x="10626" y="13250"/>
                    <a:pt x="11140" y="12736"/>
                    <a:pt x="11140" y="12080"/>
                  </a:cubicBezTo>
                  <a:lnTo>
                    <a:pt x="11140" y="1171"/>
                  </a:lnTo>
                  <a:cubicBezTo>
                    <a:pt x="11140" y="515"/>
                    <a:pt x="10626" y="0"/>
                    <a:pt x="9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1794313" y="2735325"/>
              <a:ext cx="39025" cy="291125"/>
            </a:xfrm>
            <a:custGeom>
              <a:avLst/>
              <a:gdLst/>
              <a:ahLst/>
              <a:cxnLst/>
              <a:rect l="l" t="t" r="r" b="b"/>
              <a:pathLst>
                <a:path w="1561" h="11645" extrusionOk="0">
                  <a:moveTo>
                    <a:pt x="390" y="0"/>
                  </a:moveTo>
                  <a:cubicBezTo>
                    <a:pt x="177" y="0"/>
                    <a:pt x="0" y="160"/>
                    <a:pt x="0" y="391"/>
                  </a:cubicBezTo>
                  <a:lnTo>
                    <a:pt x="0" y="10927"/>
                  </a:lnTo>
                  <a:cubicBezTo>
                    <a:pt x="36" y="11405"/>
                    <a:pt x="404" y="11645"/>
                    <a:pt x="774" y="11645"/>
                  </a:cubicBezTo>
                  <a:cubicBezTo>
                    <a:pt x="1144" y="11645"/>
                    <a:pt x="1517" y="11405"/>
                    <a:pt x="1561" y="10927"/>
                  </a:cubicBezTo>
                  <a:lnTo>
                    <a:pt x="1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1"/>
          <p:cNvGrpSpPr/>
          <p:nvPr/>
        </p:nvGrpSpPr>
        <p:grpSpPr>
          <a:xfrm>
            <a:off x="1131400" y="3001450"/>
            <a:ext cx="331700" cy="310450"/>
            <a:chOff x="2559238" y="2708250"/>
            <a:chExt cx="331700" cy="310450"/>
          </a:xfrm>
        </p:grpSpPr>
        <p:sp>
          <p:nvSpPr>
            <p:cNvPr id="542" name="Google Shape;542;p31"/>
            <p:cNvSpPr/>
            <p:nvPr/>
          </p:nvSpPr>
          <p:spPr>
            <a:xfrm>
              <a:off x="2559238" y="2980100"/>
              <a:ext cx="331700" cy="38600"/>
            </a:xfrm>
            <a:custGeom>
              <a:avLst/>
              <a:gdLst/>
              <a:ahLst/>
              <a:cxnLst/>
              <a:rect l="l" t="t" r="r" b="b"/>
              <a:pathLst>
                <a:path w="13268" h="1544" extrusionOk="0">
                  <a:moveTo>
                    <a:pt x="390" y="0"/>
                  </a:moveTo>
                  <a:cubicBezTo>
                    <a:pt x="178" y="0"/>
                    <a:pt x="0" y="178"/>
                    <a:pt x="0" y="391"/>
                  </a:cubicBezTo>
                  <a:lnTo>
                    <a:pt x="0" y="781"/>
                  </a:lnTo>
                  <a:cubicBezTo>
                    <a:pt x="0" y="1207"/>
                    <a:pt x="355" y="1544"/>
                    <a:pt x="781" y="1544"/>
                  </a:cubicBezTo>
                  <a:lnTo>
                    <a:pt x="12487" y="1544"/>
                  </a:lnTo>
                  <a:cubicBezTo>
                    <a:pt x="12913" y="1544"/>
                    <a:pt x="13250" y="1207"/>
                    <a:pt x="13268" y="781"/>
                  </a:cubicBezTo>
                  <a:lnTo>
                    <a:pt x="13268" y="391"/>
                  </a:lnTo>
                  <a:cubicBezTo>
                    <a:pt x="13268" y="178"/>
                    <a:pt x="13090" y="0"/>
                    <a:pt x="12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696263" y="2708250"/>
              <a:ext cx="194675" cy="174975"/>
            </a:xfrm>
            <a:custGeom>
              <a:avLst/>
              <a:gdLst/>
              <a:ahLst/>
              <a:cxnLst/>
              <a:rect l="l" t="t" r="r" b="b"/>
              <a:pathLst>
                <a:path w="7787" h="6999" extrusionOk="0">
                  <a:moveTo>
                    <a:pt x="5836" y="1545"/>
                  </a:moveTo>
                  <a:cubicBezTo>
                    <a:pt x="6315" y="1580"/>
                    <a:pt x="6315" y="2289"/>
                    <a:pt x="5836" y="2325"/>
                  </a:cubicBezTo>
                  <a:lnTo>
                    <a:pt x="1951" y="2325"/>
                  </a:lnTo>
                  <a:cubicBezTo>
                    <a:pt x="1472" y="2289"/>
                    <a:pt x="1472" y="1580"/>
                    <a:pt x="1951" y="1545"/>
                  </a:cubicBezTo>
                  <a:close/>
                  <a:moveTo>
                    <a:pt x="4275" y="3105"/>
                  </a:moveTo>
                  <a:cubicBezTo>
                    <a:pt x="4789" y="3105"/>
                    <a:pt x="4789" y="3868"/>
                    <a:pt x="4275" y="3868"/>
                  </a:cubicBezTo>
                  <a:lnTo>
                    <a:pt x="1951" y="3868"/>
                  </a:lnTo>
                  <a:cubicBezTo>
                    <a:pt x="1437" y="3868"/>
                    <a:pt x="1437" y="3105"/>
                    <a:pt x="1951" y="3105"/>
                  </a:cubicBezTo>
                  <a:close/>
                  <a:moveTo>
                    <a:pt x="1140" y="1"/>
                  </a:moveTo>
                  <a:cubicBezTo>
                    <a:pt x="515" y="1"/>
                    <a:pt x="0" y="526"/>
                    <a:pt x="0" y="1154"/>
                  </a:cubicBezTo>
                  <a:lnTo>
                    <a:pt x="0" y="4312"/>
                  </a:lnTo>
                  <a:cubicBezTo>
                    <a:pt x="17" y="4939"/>
                    <a:pt x="514" y="5429"/>
                    <a:pt x="1138" y="5429"/>
                  </a:cubicBezTo>
                  <a:cubicBezTo>
                    <a:pt x="1149" y="5429"/>
                    <a:pt x="1160" y="5429"/>
                    <a:pt x="1171" y="5429"/>
                  </a:cubicBezTo>
                  <a:lnTo>
                    <a:pt x="1561" y="5429"/>
                  </a:lnTo>
                  <a:lnTo>
                    <a:pt x="1561" y="6600"/>
                  </a:lnTo>
                  <a:cubicBezTo>
                    <a:pt x="1561" y="6759"/>
                    <a:pt x="1650" y="6901"/>
                    <a:pt x="1791" y="6954"/>
                  </a:cubicBezTo>
                  <a:cubicBezTo>
                    <a:pt x="1854" y="6985"/>
                    <a:pt x="1909" y="6999"/>
                    <a:pt x="1960" y="6999"/>
                  </a:cubicBezTo>
                  <a:cubicBezTo>
                    <a:pt x="2112" y="6999"/>
                    <a:pt x="2222" y="6879"/>
                    <a:pt x="2341" y="6759"/>
                  </a:cubicBezTo>
                  <a:lnTo>
                    <a:pt x="3672" y="5429"/>
                  </a:lnTo>
                  <a:lnTo>
                    <a:pt x="6705" y="5429"/>
                  </a:lnTo>
                  <a:cubicBezTo>
                    <a:pt x="7308" y="5411"/>
                    <a:pt x="7787" y="4915"/>
                    <a:pt x="7787" y="4312"/>
                  </a:cubicBezTo>
                  <a:lnTo>
                    <a:pt x="7787" y="1154"/>
                  </a:lnTo>
                  <a:cubicBezTo>
                    <a:pt x="7787" y="516"/>
                    <a:pt x="7255" y="1"/>
                    <a:pt x="6616" y="1"/>
                  </a:cubicBezTo>
                  <a:lnTo>
                    <a:pt x="1171" y="1"/>
                  </a:lnTo>
                  <a:cubicBezTo>
                    <a:pt x="1160" y="1"/>
                    <a:pt x="1150" y="1"/>
                    <a:pt x="1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2578738" y="2785425"/>
              <a:ext cx="292700" cy="174750"/>
            </a:xfrm>
            <a:custGeom>
              <a:avLst/>
              <a:gdLst/>
              <a:ahLst/>
              <a:cxnLst/>
              <a:rect l="l" t="t" r="r" b="b"/>
              <a:pathLst>
                <a:path w="11708" h="6990" extrusionOk="0">
                  <a:moveTo>
                    <a:pt x="1171" y="1"/>
                  </a:moveTo>
                  <a:cubicBezTo>
                    <a:pt x="533" y="1"/>
                    <a:pt x="1" y="533"/>
                    <a:pt x="1" y="1171"/>
                  </a:cubicBezTo>
                  <a:lnTo>
                    <a:pt x="1" y="6989"/>
                  </a:lnTo>
                  <a:lnTo>
                    <a:pt x="11707" y="6989"/>
                  </a:lnTo>
                  <a:lnTo>
                    <a:pt x="11707" y="3122"/>
                  </a:lnTo>
                  <a:lnTo>
                    <a:pt x="8692" y="3122"/>
                  </a:lnTo>
                  <a:lnTo>
                    <a:pt x="7592" y="4204"/>
                  </a:lnTo>
                  <a:cubicBezTo>
                    <a:pt x="7303" y="4505"/>
                    <a:pt x="6998" y="4692"/>
                    <a:pt x="6660" y="4692"/>
                  </a:cubicBezTo>
                  <a:cubicBezTo>
                    <a:pt x="6499" y="4692"/>
                    <a:pt x="6332" y="4650"/>
                    <a:pt x="6155" y="4559"/>
                  </a:cubicBezTo>
                  <a:cubicBezTo>
                    <a:pt x="5748" y="4364"/>
                    <a:pt x="5481" y="3956"/>
                    <a:pt x="5499" y="3513"/>
                  </a:cubicBezTo>
                  <a:lnTo>
                    <a:pt x="5499" y="3069"/>
                  </a:lnTo>
                  <a:cubicBezTo>
                    <a:pt x="4595" y="2910"/>
                    <a:pt x="3938" y="2129"/>
                    <a:pt x="3938" y="1225"/>
                  </a:cubicBez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4777000" y="1330613"/>
            <a:ext cx="330825" cy="330850"/>
            <a:chOff x="2573413" y="3411550"/>
            <a:chExt cx="330825" cy="330850"/>
          </a:xfrm>
        </p:grpSpPr>
        <p:sp>
          <p:nvSpPr>
            <p:cNvPr id="546" name="Google Shape;546;p31"/>
            <p:cNvSpPr/>
            <p:nvPr/>
          </p:nvSpPr>
          <p:spPr>
            <a:xfrm>
              <a:off x="2573413" y="3518875"/>
              <a:ext cx="136175" cy="116675"/>
            </a:xfrm>
            <a:custGeom>
              <a:avLst/>
              <a:gdLst/>
              <a:ahLst/>
              <a:cxnLst/>
              <a:rect l="l" t="t" r="r" b="b"/>
              <a:pathLst>
                <a:path w="5447" h="4667" extrusionOk="0">
                  <a:moveTo>
                    <a:pt x="3123" y="0"/>
                  </a:moveTo>
                  <a:cubicBezTo>
                    <a:pt x="1047" y="0"/>
                    <a:pt x="1" y="2501"/>
                    <a:pt x="1473" y="3973"/>
                  </a:cubicBezTo>
                  <a:cubicBezTo>
                    <a:pt x="1946" y="4452"/>
                    <a:pt x="2531" y="4666"/>
                    <a:pt x="3106" y="4666"/>
                  </a:cubicBezTo>
                  <a:cubicBezTo>
                    <a:pt x="4299" y="4666"/>
                    <a:pt x="5446" y="3742"/>
                    <a:pt x="5446" y="2342"/>
                  </a:cubicBezTo>
                  <a:cubicBezTo>
                    <a:pt x="5446" y="1047"/>
                    <a:pt x="4400" y="0"/>
                    <a:pt x="3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2711763" y="3411550"/>
              <a:ext cx="172825" cy="133950"/>
            </a:xfrm>
            <a:custGeom>
              <a:avLst/>
              <a:gdLst/>
              <a:ahLst/>
              <a:cxnLst/>
              <a:rect l="l" t="t" r="r" b="b"/>
              <a:pathLst>
                <a:path w="6913" h="5358" extrusionOk="0">
                  <a:moveTo>
                    <a:pt x="4577" y="1"/>
                  </a:moveTo>
                  <a:cubicBezTo>
                    <a:pt x="3282" y="1"/>
                    <a:pt x="2253" y="1065"/>
                    <a:pt x="2253" y="2342"/>
                  </a:cubicBezTo>
                  <a:cubicBezTo>
                    <a:pt x="2253" y="2644"/>
                    <a:pt x="2307" y="2945"/>
                    <a:pt x="2413" y="3211"/>
                  </a:cubicBezTo>
                  <a:lnTo>
                    <a:pt x="1" y="4684"/>
                  </a:lnTo>
                  <a:cubicBezTo>
                    <a:pt x="160" y="4896"/>
                    <a:pt x="302" y="5109"/>
                    <a:pt x="409" y="5358"/>
                  </a:cubicBezTo>
                  <a:lnTo>
                    <a:pt x="2821" y="3885"/>
                  </a:lnTo>
                  <a:cubicBezTo>
                    <a:pt x="3307" y="4444"/>
                    <a:pt x="3939" y="4693"/>
                    <a:pt x="4561" y="4693"/>
                  </a:cubicBezTo>
                  <a:cubicBezTo>
                    <a:pt x="5757" y="4693"/>
                    <a:pt x="6912" y="3772"/>
                    <a:pt x="6901" y="2360"/>
                  </a:cubicBezTo>
                  <a:cubicBezTo>
                    <a:pt x="6901" y="1065"/>
                    <a:pt x="5872" y="19"/>
                    <a:pt x="4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711763" y="3608875"/>
              <a:ext cx="192475" cy="133525"/>
            </a:xfrm>
            <a:custGeom>
              <a:avLst/>
              <a:gdLst/>
              <a:ahLst/>
              <a:cxnLst/>
              <a:rect l="l" t="t" r="r" b="b"/>
              <a:pathLst>
                <a:path w="7699" h="5341" extrusionOk="0">
                  <a:moveTo>
                    <a:pt x="409" y="1"/>
                  </a:moveTo>
                  <a:cubicBezTo>
                    <a:pt x="302" y="232"/>
                    <a:pt x="160" y="462"/>
                    <a:pt x="1" y="675"/>
                  </a:cubicBezTo>
                  <a:lnTo>
                    <a:pt x="2413" y="2147"/>
                  </a:lnTo>
                  <a:cubicBezTo>
                    <a:pt x="2307" y="2413"/>
                    <a:pt x="2253" y="2715"/>
                    <a:pt x="2253" y="3016"/>
                  </a:cubicBezTo>
                  <a:cubicBezTo>
                    <a:pt x="2253" y="4417"/>
                    <a:pt x="3393" y="5341"/>
                    <a:pt x="4586" y="5341"/>
                  </a:cubicBezTo>
                  <a:cubicBezTo>
                    <a:pt x="5161" y="5341"/>
                    <a:pt x="5748" y="5127"/>
                    <a:pt x="6227" y="4648"/>
                  </a:cubicBezTo>
                  <a:cubicBezTo>
                    <a:pt x="7699" y="3194"/>
                    <a:pt x="6652" y="675"/>
                    <a:pt x="4577" y="675"/>
                  </a:cubicBezTo>
                  <a:cubicBezTo>
                    <a:pt x="3903" y="675"/>
                    <a:pt x="3265" y="959"/>
                    <a:pt x="2821" y="1473"/>
                  </a:cubicBezTo>
                  <a:lnTo>
                    <a:pt x="4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1"/>
          <p:cNvGrpSpPr/>
          <p:nvPr/>
        </p:nvGrpSpPr>
        <p:grpSpPr>
          <a:xfrm>
            <a:off x="4771900" y="2990975"/>
            <a:ext cx="341025" cy="331400"/>
            <a:chOff x="2559238" y="4126375"/>
            <a:chExt cx="341025" cy="331400"/>
          </a:xfrm>
        </p:grpSpPr>
        <p:sp>
          <p:nvSpPr>
            <p:cNvPr id="550" name="Google Shape;550;p31"/>
            <p:cNvSpPr/>
            <p:nvPr/>
          </p:nvSpPr>
          <p:spPr>
            <a:xfrm>
              <a:off x="2756563" y="4152150"/>
              <a:ext cx="109100" cy="103300"/>
            </a:xfrm>
            <a:custGeom>
              <a:avLst/>
              <a:gdLst/>
              <a:ahLst/>
              <a:cxnLst/>
              <a:rect l="l" t="t" r="r" b="b"/>
              <a:pathLst>
                <a:path w="4364" h="4132" extrusionOk="0">
                  <a:moveTo>
                    <a:pt x="3194" y="0"/>
                  </a:moveTo>
                  <a:cubicBezTo>
                    <a:pt x="2883" y="0"/>
                    <a:pt x="2592" y="129"/>
                    <a:pt x="2377" y="353"/>
                  </a:cubicBezTo>
                  <a:lnTo>
                    <a:pt x="728" y="2003"/>
                  </a:lnTo>
                  <a:cubicBezTo>
                    <a:pt x="89" y="2641"/>
                    <a:pt x="0" y="3493"/>
                    <a:pt x="710" y="4007"/>
                  </a:cubicBezTo>
                  <a:lnTo>
                    <a:pt x="940" y="4131"/>
                  </a:lnTo>
                  <a:lnTo>
                    <a:pt x="4364" y="726"/>
                  </a:lnTo>
                  <a:cubicBezTo>
                    <a:pt x="4275" y="619"/>
                    <a:pt x="4204" y="495"/>
                    <a:pt x="4115" y="406"/>
                  </a:cubicBezTo>
                  <a:cubicBezTo>
                    <a:pt x="3825" y="125"/>
                    <a:pt x="3500" y="0"/>
                    <a:pt x="3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2619538" y="4186675"/>
              <a:ext cx="280725" cy="271100"/>
            </a:xfrm>
            <a:custGeom>
              <a:avLst/>
              <a:gdLst/>
              <a:ahLst/>
              <a:cxnLst/>
              <a:rect l="l" t="t" r="r" b="b"/>
              <a:pathLst>
                <a:path w="11229" h="10844" extrusionOk="0">
                  <a:moveTo>
                    <a:pt x="10306" y="1"/>
                  </a:moveTo>
                  <a:lnTo>
                    <a:pt x="0" y="10306"/>
                  </a:lnTo>
                  <a:cubicBezTo>
                    <a:pt x="646" y="10667"/>
                    <a:pt x="1354" y="10843"/>
                    <a:pt x="2058" y="10843"/>
                  </a:cubicBezTo>
                  <a:cubicBezTo>
                    <a:pt x="3152" y="10843"/>
                    <a:pt x="4235" y="10417"/>
                    <a:pt x="5056" y="9597"/>
                  </a:cubicBezTo>
                  <a:lnTo>
                    <a:pt x="9596" y="5056"/>
                  </a:lnTo>
                  <a:cubicBezTo>
                    <a:pt x="10944" y="3726"/>
                    <a:pt x="11228" y="1650"/>
                    <a:pt x="10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580063" y="4328700"/>
              <a:ext cx="107775" cy="104125"/>
            </a:xfrm>
            <a:custGeom>
              <a:avLst/>
              <a:gdLst/>
              <a:ahLst/>
              <a:cxnLst/>
              <a:rect l="l" t="t" r="r" b="b"/>
              <a:pathLst>
                <a:path w="4311" h="4165" extrusionOk="0">
                  <a:moveTo>
                    <a:pt x="3210" y="1"/>
                  </a:moveTo>
                  <a:cubicBezTo>
                    <a:pt x="2920" y="1"/>
                    <a:pt x="2627" y="109"/>
                    <a:pt x="2395" y="333"/>
                  </a:cubicBezTo>
                  <a:cubicBezTo>
                    <a:pt x="2378" y="350"/>
                    <a:pt x="2165" y="528"/>
                    <a:pt x="533" y="2160"/>
                  </a:cubicBezTo>
                  <a:cubicBezTo>
                    <a:pt x="89" y="2603"/>
                    <a:pt x="1" y="3313"/>
                    <a:pt x="622" y="3916"/>
                  </a:cubicBezTo>
                  <a:cubicBezTo>
                    <a:pt x="710" y="4022"/>
                    <a:pt x="817" y="4075"/>
                    <a:pt x="923" y="4164"/>
                  </a:cubicBezTo>
                  <a:lnTo>
                    <a:pt x="4311" y="758"/>
                  </a:lnTo>
                  <a:lnTo>
                    <a:pt x="4151" y="475"/>
                  </a:lnTo>
                  <a:cubicBezTo>
                    <a:pt x="3917" y="163"/>
                    <a:pt x="3565" y="1"/>
                    <a:pt x="3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2559238" y="4126375"/>
              <a:ext cx="179175" cy="176850"/>
            </a:xfrm>
            <a:custGeom>
              <a:avLst/>
              <a:gdLst/>
              <a:ahLst/>
              <a:cxnLst/>
              <a:rect l="l" t="t" r="r" b="b"/>
              <a:pathLst>
                <a:path w="7167" h="7074" extrusionOk="0">
                  <a:moveTo>
                    <a:pt x="6687" y="1"/>
                  </a:moveTo>
                  <a:cubicBezTo>
                    <a:pt x="2998" y="1"/>
                    <a:pt x="0" y="2998"/>
                    <a:pt x="0" y="6687"/>
                  </a:cubicBezTo>
                  <a:cubicBezTo>
                    <a:pt x="0" y="6945"/>
                    <a:pt x="195" y="7073"/>
                    <a:pt x="390" y="7073"/>
                  </a:cubicBezTo>
                  <a:cubicBezTo>
                    <a:pt x="585" y="7073"/>
                    <a:pt x="781" y="6945"/>
                    <a:pt x="781" y="6687"/>
                  </a:cubicBezTo>
                  <a:cubicBezTo>
                    <a:pt x="781" y="3424"/>
                    <a:pt x="3423" y="799"/>
                    <a:pt x="6687" y="799"/>
                  </a:cubicBezTo>
                  <a:cubicBezTo>
                    <a:pt x="7166" y="745"/>
                    <a:pt x="7166" y="36"/>
                    <a:pt x="6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598688" y="4165400"/>
              <a:ext cx="140150" cy="137700"/>
            </a:xfrm>
            <a:custGeom>
              <a:avLst/>
              <a:gdLst/>
              <a:ahLst/>
              <a:cxnLst/>
              <a:rect l="l" t="t" r="r" b="b"/>
              <a:pathLst>
                <a:path w="5606" h="5508" extrusionOk="0">
                  <a:moveTo>
                    <a:pt x="5109" y="0"/>
                  </a:moveTo>
                  <a:lnTo>
                    <a:pt x="5109" y="18"/>
                  </a:lnTo>
                  <a:cubicBezTo>
                    <a:pt x="2289" y="18"/>
                    <a:pt x="19" y="2306"/>
                    <a:pt x="1" y="5109"/>
                  </a:cubicBezTo>
                  <a:cubicBezTo>
                    <a:pt x="1" y="5375"/>
                    <a:pt x="196" y="5508"/>
                    <a:pt x="391" y="5508"/>
                  </a:cubicBezTo>
                  <a:cubicBezTo>
                    <a:pt x="586" y="5508"/>
                    <a:pt x="781" y="5375"/>
                    <a:pt x="781" y="5109"/>
                  </a:cubicBezTo>
                  <a:cubicBezTo>
                    <a:pt x="799" y="2732"/>
                    <a:pt x="2732" y="799"/>
                    <a:pt x="5109" y="799"/>
                  </a:cubicBezTo>
                  <a:cubicBezTo>
                    <a:pt x="5606" y="763"/>
                    <a:pt x="5606" y="36"/>
                    <a:pt x="5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2637713" y="4204875"/>
              <a:ext cx="100700" cy="98675"/>
            </a:xfrm>
            <a:custGeom>
              <a:avLst/>
              <a:gdLst/>
              <a:ahLst/>
              <a:cxnLst/>
              <a:rect l="l" t="t" r="r" b="b"/>
              <a:pathLst>
                <a:path w="4028" h="3947" extrusionOk="0">
                  <a:moveTo>
                    <a:pt x="3548" y="0"/>
                  </a:moveTo>
                  <a:cubicBezTo>
                    <a:pt x="1579" y="18"/>
                    <a:pt x="1" y="1596"/>
                    <a:pt x="1" y="3547"/>
                  </a:cubicBezTo>
                  <a:cubicBezTo>
                    <a:pt x="1" y="3814"/>
                    <a:pt x="200" y="3947"/>
                    <a:pt x="400" y="3947"/>
                  </a:cubicBezTo>
                  <a:cubicBezTo>
                    <a:pt x="599" y="3947"/>
                    <a:pt x="799" y="3814"/>
                    <a:pt x="799" y="3547"/>
                  </a:cubicBezTo>
                  <a:cubicBezTo>
                    <a:pt x="799" y="2040"/>
                    <a:pt x="2023" y="798"/>
                    <a:pt x="3548" y="798"/>
                  </a:cubicBezTo>
                  <a:cubicBezTo>
                    <a:pt x="4027" y="763"/>
                    <a:pt x="4027" y="53"/>
                    <a:pt x="3548" y="18"/>
                  </a:cubicBez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677188" y="4244325"/>
              <a:ext cx="62100" cy="58900"/>
            </a:xfrm>
            <a:custGeom>
              <a:avLst/>
              <a:gdLst/>
              <a:ahLst/>
              <a:cxnLst/>
              <a:rect l="l" t="t" r="r" b="b"/>
              <a:pathLst>
                <a:path w="2484" h="2356" extrusionOk="0">
                  <a:moveTo>
                    <a:pt x="1969" y="1"/>
                  </a:moveTo>
                  <a:cubicBezTo>
                    <a:pt x="869" y="1"/>
                    <a:pt x="0" y="888"/>
                    <a:pt x="0" y="1969"/>
                  </a:cubicBezTo>
                  <a:cubicBezTo>
                    <a:pt x="0" y="2227"/>
                    <a:pt x="195" y="2355"/>
                    <a:pt x="391" y="2355"/>
                  </a:cubicBezTo>
                  <a:cubicBezTo>
                    <a:pt x="586" y="2355"/>
                    <a:pt x="781" y="2227"/>
                    <a:pt x="781" y="1969"/>
                  </a:cubicBezTo>
                  <a:cubicBezTo>
                    <a:pt x="781" y="1313"/>
                    <a:pt x="1313" y="781"/>
                    <a:pt x="1969" y="781"/>
                  </a:cubicBezTo>
                  <a:cubicBezTo>
                    <a:pt x="2484" y="781"/>
                    <a:pt x="2484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Scope</a:t>
            </a:r>
            <a:endParaRPr dirty="0"/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969712" y="1638971"/>
            <a:ext cx="2241301" cy="9174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 Efficiency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 Lifeline value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Revenue Protection</a:t>
            </a:r>
            <a:endParaRPr dirty="0"/>
          </a:p>
        </p:txBody>
      </p:sp>
      <p:sp>
        <p:nvSpPr>
          <p:cNvPr id="563" name="Google Shape;563;p32"/>
          <p:cNvSpPr txBox="1">
            <a:spLocks noGrp="1"/>
          </p:cNvSpPr>
          <p:nvPr>
            <p:ph type="subTitle" idx="2"/>
          </p:nvPr>
        </p:nvSpPr>
        <p:spPr>
          <a:xfrm>
            <a:off x="3582974" y="1638950"/>
            <a:ext cx="1981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Improved customer service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Personalized Retention Strategies</a:t>
            </a:r>
            <a:endParaRPr dirty="0"/>
          </a:p>
        </p:txBody>
      </p:sp>
      <p:sp>
        <p:nvSpPr>
          <p:cNvPr id="564" name="Google Shape;564;p32"/>
          <p:cNvSpPr txBox="1">
            <a:spLocks noGrp="1"/>
          </p:cNvSpPr>
          <p:nvPr>
            <p:ph type="subTitle" idx="3"/>
          </p:nvPr>
        </p:nvSpPr>
        <p:spPr>
          <a:xfrm>
            <a:off x="969713" y="3252076"/>
            <a:ext cx="1977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how you plan to convert leads into customers through your sales process</a:t>
            </a: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subTitle" idx="4"/>
          </p:nvPr>
        </p:nvSpPr>
        <p:spPr>
          <a:xfrm>
            <a:off x="3582974" y="3252075"/>
            <a:ext cx="1981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strengths and weaknesses of your competitors in terms of their products/services, pricing strategy…</a:t>
            </a:r>
            <a:endParaRPr/>
          </a:p>
        </p:txBody>
      </p:sp>
      <p:sp>
        <p:nvSpPr>
          <p:cNvPr id="566" name="Google Shape;566;p32"/>
          <p:cNvSpPr txBox="1">
            <a:spLocks noGrp="1"/>
          </p:cNvSpPr>
          <p:nvPr>
            <p:ph type="subTitle" idx="7"/>
          </p:nvPr>
        </p:nvSpPr>
        <p:spPr>
          <a:xfrm>
            <a:off x="973612" y="1252025"/>
            <a:ext cx="2241301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Business Impact</a:t>
            </a:r>
            <a:endParaRPr dirty="0"/>
          </a:p>
        </p:txBody>
      </p:sp>
      <p:sp>
        <p:nvSpPr>
          <p:cNvPr id="567" name="Google Shape;567;p32"/>
          <p:cNvSpPr txBox="1">
            <a:spLocks noGrp="1"/>
          </p:cNvSpPr>
          <p:nvPr>
            <p:ph type="subTitle" idx="8"/>
          </p:nvPr>
        </p:nvSpPr>
        <p:spPr>
          <a:xfrm>
            <a:off x="3211013" y="1252025"/>
            <a:ext cx="3076897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Satisfaction</a:t>
            </a:r>
            <a:endParaRPr dirty="0"/>
          </a:p>
        </p:txBody>
      </p:sp>
      <p:sp>
        <p:nvSpPr>
          <p:cNvPr id="568" name="Google Shape;568;p32"/>
          <p:cNvSpPr txBox="1">
            <a:spLocks noGrp="1"/>
          </p:cNvSpPr>
          <p:nvPr>
            <p:ph type="subTitle" idx="9"/>
          </p:nvPr>
        </p:nvSpPr>
        <p:spPr>
          <a:xfrm>
            <a:off x="6199986" y="1252025"/>
            <a:ext cx="2492458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Marketing and sales strategy</a:t>
            </a:r>
            <a:endParaRPr dirty="0"/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5"/>
          </p:nvPr>
        </p:nvSpPr>
        <p:spPr>
          <a:xfrm>
            <a:off x="6196387" y="1638950"/>
            <a:ext cx="2492457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 dirty="0"/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6"/>
          </p:nvPr>
        </p:nvSpPr>
        <p:spPr>
          <a:xfrm>
            <a:off x="6196388" y="3252075"/>
            <a:ext cx="1974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key performance indicators (KPIs) that measure the success of your marketing and sales efforts. Set specific goals</a:t>
            </a:r>
            <a:endParaRPr/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3"/>
          </p:nvPr>
        </p:nvSpPr>
        <p:spPr>
          <a:xfrm>
            <a:off x="973613" y="2861725"/>
            <a:ext cx="19779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process</a:t>
            </a:r>
            <a:endParaRPr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4"/>
          </p:nvPr>
        </p:nvSpPr>
        <p:spPr>
          <a:xfrm>
            <a:off x="3586734" y="2861726"/>
            <a:ext cx="19818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5"/>
          </p:nvPr>
        </p:nvSpPr>
        <p:spPr>
          <a:xfrm>
            <a:off x="6199986" y="2861726"/>
            <a:ext cx="1974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grpSp>
        <p:nvGrpSpPr>
          <p:cNvPr id="574" name="Google Shape;574;p32"/>
          <p:cNvGrpSpPr/>
          <p:nvPr/>
        </p:nvGrpSpPr>
        <p:grpSpPr>
          <a:xfrm>
            <a:off x="282375" y="4272963"/>
            <a:ext cx="634980" cy="544247"/>
            <a:chOff x="1047925" y="1060576"/>
            <a:chExt cx="634980" cy="544247"/>
          </a:xfrm>
        </p:grpSpPr>
        <p:sp>
          <p:nvSpPr>
            <p:cNvPr id="575" name="Google Shape;575;p32"/>
            <p:cNvSpPr/>
            <p:nvPr/>
          </p:nvSpPr>
          <p:spPr>
            <a:xfrm>
              <a:off x="1047925" y="1060576"/>
              <a:ext cx="634980" cy="544247"/>
            </a:xfrm>
            <a:custGeom>
              <a:avLst/>
              <a:gdLst/>
              <a:ahLst/>
              <a:cxnLst/>
              <a:rect l="l" t="t" r="r" b="b"/>
              <a:pathLst>
                <a:path w="4185" h="3587" extrusionOk="0">
                  <a:moveTo>
                    <a:pt x="2399" y="1"/>
                  </a:moveTo>
                  <a:cubicBezTo>
                    <a:pt x="800" y="1"/>
                    <a:pt x="1" y="1919"/>
                    <a:pt x="1120" y="3065"/>
                  </a:cubicBezTo>
                  <a:cubicBezTo>
                    <a:pt x="1489" y="3425"/>
                    <a:pt x="1938" y="3587"/>
                    <a:pt x="2377" y="3587"/>
                  </a:cubicBezTo>
                  <a:cubicBezTo>
                    <a:pt x="3302" y="3587"/>
                    <a:pt x="4184" y="2870"/>
                    <a:pt x="4184" y="1786"/>
                  </a:cubicBezTo>
                  <a:cubicBezTo>
                    <a:pt x="4184" y="800"/>
                    <a:pt x="3385" y="1"/>
                    <a:pt x="2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1326950" y="1137046"/>
              <a:ext cx="173728" cy="390395"/>
            </a:xfrm>
            <a:custGeom>
              <a:avLst/>
              <a:gdLst/>
              <a:ahLst/>
              <a:cxnLst/>
              <a:rect l="l" t="t" r="r" b="b"/>
              <a:pathLst>
                <a:path w="1145" h="2573" extrusionOk="0">
                  <a:moveTo>
                    <a:pt x="559" y="1"/>
                  </a:moveTo>
                  <a:cubicBezTo>
                    <a:pt x="542" y="1"/>
                    <a:pt x="524" y="2"/>
                    <a:pt x="507" y="3"/>
                  </a:cubicBezTo>
                  <a:cubicBezTo>
                    <a:pt x="347" y="3"/>
                    <a:pt x="160" y="56"/>
                    <a:pt x="0" y="163"/>
                  </a:cubicBezTo>
                  <a:lnTo>
                    <a:pt x="80" y="376"/>
                  </a:lnTo>
                  <a:cubicBezTo>
                    <a:pt x="187" y="323"/>
                    <a:pt x="320" y="269"/>
                    <a:pt x="453" y="269"/>
                  </a:cubicBezTo>
                  <a:cubicBezTo>
                    <a:pt x="693" y="269"/>
                    <a:pt x="800" y="403"/>
                    <a:pt x="800" y="589"/>
                  </a:cubicBezTo>
                  <a:cubicBezTo>
                    <a:pt x="773" y="776"/>
                    <a:pt x="693" y="962"/>
                    <a:pt x="533" y="1095"/>
                  </a:cubicBezTo>
                  <a:cubicBezTo>
                    <a:pt x="373" y="1255"/>
                    <a:pt x="293" y="1495"/>
                    <a:pt x="320" y="1735"/>
                  </a:cubicBezTo>
                  <a:lnTo>
                    <a:pt x="320" y="1842"/>
                  </a:lnTo>
                  <a:lnTo>
                    <a:pt x="613" y="1842"/>
                  </a:lnTo>
                  <a:lnTo>
                    <a:pt x="613" y="1735"/>
                  </a:lnTo>
                  <a:cubicBezTo>
                    <a:pt x="587" y="1522"/>
                    <a:pt x="666" y="1335"/>
                    <a:pt x="826" y="1202"/>
                  </a:cubicBezTo>
                  <a:cubicBezTo>
                    <a:pt x="986" y="1016"/>
                    <a:pt x="1119" y="802"/>
                    <a:pt x="1119" y="563"/>
                  </a:cubicBezTo>
                  <a:cubicBezTo>
                    <a:pt x="1145" y="234"/>
                    <a:pt x="882" y="1"/>
                    <a:pt x="559" y="1"/>
                  </a:cubicBezTo>
                  <a:close/>
                  <a:moveTo>
                    <a:pt x="453" y="2108"/>
                  </a:moveTo>
                  <a:cubicBezTo>
                    <a:pt x="320" y="2108"/>
                    <a:pt x="240" y="2215"/>
                    <a:pt x="240" y="2348"/>
                  </a:cubicBezTo>
                  <a:cubicBezTo>
                    <a:pt x="240" y="2490"/>
                    <a:pt x="347" y="2573"/>
                    <a:pt x="465" y="2573"/>
                  </a:cubicBezTo>
                  <a:cubicBezTo>
                    <a:pt x="524" y="2573"/>
                    <a:pt x="587" y="2552"/>
                    <a:pt x="640" y="2508"/>
                  </a:cubicBezTo>
                  <a:cubicBezTo>
                    <a:pt x="773" y="2348"/>
                    <a:pt x="666" y="2108"/>
                    <a:pt x="453" y="2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Pie chart</a:t>
            </a:r>
            <a:endParaRPr dirty="0"/>
          </a:p>
        </p:txBody>
      </p:sp>
      <p:sp>
        <p:nvSpPr>
          <p:cNvPr id="592" name="Google Shape;592;p34"/>
          <p:cNvSpPr txBox="1">
            <a:spLocks noGrp="1"/>
          </p:cNvSpPr>
          <p:nvPr>
            <p:ph type="title" idx="4294967295"/>
          </p:nvPr>
        </p:nvSpPr>
        <p:spPr>
          <a:xfrm>
            <a:off x="6312501" y="3552738"/>
            <a:ext cx="19494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$81,000,000</a:t>
            </a:r>
            <a:endParaRPr sz="18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 idx="4294967295"/>
          </p:nvPr>
        </p:nvSpPr>
        <p:spPr>
          <a:xfrm>
            <a:off x="6312475" y="2798413"/>
            <a:ext cx="19494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$58,300,000</a:t>
            </a:r>
            <a:endParaRPr sz="1800"/>
          </a:p>
        </p:txBody>
      </p:sp>
      <p:sp>
        <p:nvSpPr>
          <p:cNvPr id="594" name="Google Shape;594;p34"/>
          <p:cNvSpPr txBox="1">
            <a:spLocks noGrp="1"/>
          </p:cNvSpPr>
          <p:nvPr>
            <p:ph type="title" idx="4294967295"/>
          </p:nvPr>
        </p:nvSpPr>
        <p:spPr>
          <a:xfrm>
            <a:off x="6312500" y="2044088"/>
            <a:ext cx="19494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$1,500,000</a:t>
            </a:r>
            <a:endParaRPr sz="1800"/>
          </a:p>
        </p:txBody>
      </p:sp>
      <p:sp>
        <p:nvSpPr>
          <p:cNvPr id="595" name="Google Shape;595;p34"/>
          <p:cNvSpPr txBox="1">
            <a:spLocks noGrp="1"/>
          </p:cNvSpPr>
          <p:nvPr>
            <p:ph type="title" idx="4294967295"/>
          </p:nvPr>
        </p:nvSpPr>
        <p:spPr>
          <a:xfrm>
            <a:off x="6312489" y="1289763"/>
            <a:ext cx="19494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$1,000,000</a:t>
            </a:r>
            <a:endParaRPr sz="1800"/>
          </a:p>
        </p:txBody>
      </p:sp>
      <p:sp>
        <p:nvSpPr>
          <p:cNvPr id="596" name="Google Shape;596;p34"/>
          <p:cNvSpPr txBox="1"/>
          <p:nvPr/>
        </p:nvSpPr>
        <p:spPr>
          <a:xfrm>
            <a:off x="981900" y="43892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7" name="Google Shape;597;p34"/>
          <p:cNvSpPr txBox="1">
            <a:spLocks noGrp="1"/>
          </p:cNvSpPr>
          <p:nvPr>
            <p:ph type="subTitle" idx="4294967295"/>
          </p:nvPr>
        </p:nvSpPr>
        <p:spPr>
          <a:xfrm>
            <a:off x="6312475" y="3853714"/>
            <a:ext cx="19494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598" name="Google Shape;598;p34"/>
          <p:cNvSpPr txBox="1">
            <a:spLocks noGrp="1"/>
          </p:cNvSpPr>
          <p:nvPr>
            <p:ph type="subTitle" idx="4294967295"/>
          </p:nvPr>
        </p:nvSpPr>
        <p:spPr>
          <a:xfrm>
            <a:off x="6312475" y="3099388"/>
            <a:ext cx="19494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Talent acquisition</a:t>
            </a:r>
            <a:endParaRPr/>
          </a:p>
        </p:txBody>
      </p:sp>
      <p:sp>
        <p:nvSpPr>
          <p:cNvPr id="599" name="Google Shape;599;p34"/>
          <p:cNvSpPr txBox="1">
            <a:spLocks noGrp="1"/>
          </p:cNvSpPr>
          <p:nvPr>
            <p:ph type="subTitle" idx="4294967295"/>
          </p:nvPr>
        </p:nvSpPr>
        <p:spPr>
          <a:xfrm>
            <a:off x="6312475" y="2345063"/>
            <a:ext cx="19494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600" name="Google Shape;600;p34"/>
          <p:cNvSpPr txBox="1">
            <a:spLocks noGrp="1"/>
          </p:cNvSpPr>
          <p:nvPr>
            <p:ph type="subTitle" idx="4294967295"/>
          </p:nvPr>
        </p:nvSpPr>
        <p:spPr>
          <a:xfrm>
            <a:off x="6312499" y="1590738"/>
            <a:ext cx="19494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development</a:t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6016250" y="1258263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02" name="Google Shape;602;p34"/>
          <p:cNvSpPr/>
          <p:nvPr/>
        </p:nvSpPr>
        <p:spPr>
          <a:xfrm>
            <a:off x="6016250" y="2028938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6016250" y="2791738"/>
            <a:ext cx="214800" cy="21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6016250" y="3554538"/>
            <a:ext cx="214800" cy="2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pic>
        <p:nvPicPr>
          <p:cNvPr id="605" name="Google Shape;605;p34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100" y="1339875"/>
            <a:ext cx="4694324" cy="27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0E69-464D-520C-D21C-BFB514C5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3768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Service Support Business Plan by Slidesgo">
  <a:themeElements>
    <a:clrScheme name="Simple Light">
      <a:dk1>
        <a:srgbClr val="000000"/>
      </a:dk1>
      <a:lt1>
        <a:srgbClr val="F7ECDC"/>
      </a:lt1>
      <a:dk2>
        <a:srgbClr val="3F5A6B"/>
      </a:dk2>
      <a:lt2>
        <a:srgbClr val="A5C4BE"/>
      </a:lt2>
      <a:accent1>
        <a:srgbClr val="F38681"/>
      </a:accent1>
      <a:accent2>
        <a:srgbClr val="FFC0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On-screen Show (16:9)</PresentationFormat>
  <Paragraphs>67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Catamaran Medium</vt:lpstr>
      <vt:lpstr>Sora</vt:lpstr>
      <vt:lpstr>Catamaran</vt:lpstr>
      <vt:lpstr>Anaheim</vt:lpstr>
      <vt:lpstr>Customer Service Support Business Plan by Slidesgo</vt:lpstr>
      <vt:lpstr>Customer Churn Presentation </vt:lpstr>
      <vt:lpstr>Table of contents</vt:lpstr>
      <vt:lpstr>Introduction</vt:lpstr>
      <vt:lpstr>Inroduction</vt:lpstr>
      <vt:lpstr>FEATURES</vt:lpstr>
      <vt:lpstr>Scope</vt:lpstr>
      <vt:lpstr>Scope</vt:lpstr>
      <vt:lpstr>Pie chart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Presentation </dc:title>
  <cp:lastModifiedBy>RAMESH NEUPANE</cp:lastModifiedBy>
  <cp:revision>1</cp:revision>
  <dcterms:modified xsi:type="dcterms:W3CDTF">2024-08-22T08:04:22Z</dcterms:modified>
</cp:coreProperties>
</file>