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18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3/30/2022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25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4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meshp1234567/DemoProject" TargetMode="External"/><Relationship Id="rId4" Type="http://schemas.openxmlformats.org/officeDocument/2006/relationships/hyperlink" Target="https://github.com/rameshp1234567/Docs/blob/main/MicrosoftTrailAccountCreation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ameshp1234567/Demo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7" name="Picture 3" descr="Books on a table">
            <a:extLst>
              <a:ext uri="{FF2B5EF4-FFF2-40B4-BE49-F238E27FC236}">
                <a16:creationId xmlns:a16="http://schemas.microsoft.com/office/drawing/2014/main" id="{7CB38E50-25C4-02CC-DCC1-621129D66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8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C354-9855-4508-9B76-A4E0C073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Project Set Up</a:t>
            </a:r>
          </a:p>
        </p:txBody>
      </p:sp>
    </p:spTree>
    <p:extLst>
      <p:ext uri="{BB962C8B-B14F-4D97-AF65-F5344CB8AC3E}">
        <p14:creationId xmlns:p14="http://schemas.microsoft.com/office/powerpoint/2010/main" val="250838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482-E4FF-48B3-9186-3D46FE79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6" y="221585"/>
            <a:ext cx="8770571" cy="1345269"/>
          </a:xfrm>
        </p:spPr>
        <p:txBody>
          <a:bodyPr/>
          <a:lstStyle/>
          <a:p>
            <a:r>
              <a:rPr lang="en-US" dirty="0"/>
              <a:t>Azure Portal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0EA6-DE38-4D48-B246-F9643AAD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975" y="2396682"/>
            <a:ext cx="10635511" cy="365150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/>
              <a:t>Azure Portal: </a:t>
            </a:r>
            <a:r>
              <a:rPr lang="en-US" dirty="0">
                <a:hlinkClick r:id="rId2"/>
              </a:rPr>
              <a:t>https://portal.azure.com</a:t>
            </a:r>
            <a:r>
              <a:rPr lang="en-US" dirty="0"/>
              <a:t> </a:t>
            </a:r>
          </a:p>
          <a:p>
            <a:r>
              <a:rPr lang="en-US" dirty="0"/>
              <a:t>Azure DevOps Portal: </a:t>
            </a:r>
            <a:r>
              <a:rPr lang="en-US" dirty="0">
                <a:hlinkClick r:id="rId3"/>
              </a:rPr>
              <a:t>https://dev.azure.com</a:t>
            </a:r>
            <a:r>
              <a:rPr lang="en-US" dirty="0"/>
              <a:t> </a:t>
            </a:r>
          </a:p>
          <a:p>
            <a:r>
              <a:rPr lang="en-US" dirty="0"/>
              <a:t>Azure Trail Account Creation: </a:t>
            </a:r>
            <a:r>
              <a:rPr lang="en-US" dirty="0">
                <a:hlinkClick r:id="rId4"/>
              </a:rPr>
              <a:t>https://github.com/rameshp1234567/Docs/blob/main/MicrosoftTrailAccountCreation.docx</a:t>
            </a:r>
            <a:r>
              <a:rPr lang="en-US" dirty="0"/>
              <a:t> </a:t>
            </a:r>
          </a:p>
          <a:p>
            <a:r>
              <a:rPr lang="en-US" dirty="0"/>
              <a:t>Demo Project: </a:t>
            </a:r>
            <a:r>
              <a:rPr lang="en-US" dirty="0">
                <a:hlinkClick r:id="rId5"/>
              </a:rPr>
              <a:t>https://github.com/rameshp1234567/DemoProject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8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4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24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B7142-AC43-45FD-B1C6-454AD14E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42" y="80040"/>
            <a:ext cx="5259482" cy="52375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Set Up</a:t>
            </a:r>
          </a:p>
        </p:txBody>
      </p:sp>
      <p:sp>
        <p:nvSpPr>
          <p:cNvPr id="66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30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404FAFBC-0733-45F8-94D8-82B21FEA61A1}"/>
              </a:ext>
            </a:extLst>
          </p:cNvPr>
          <p:cNvSpPr txBox="1">
            <a:spLocks/>
          </p:cNvSpPr>
          <p:nvPr/>
        </p:nvSpPr>
        <p:spPr>
          <a:xfrm>
            <a:off x="365250" y="1082653"/>
            <a:ext cx="11606356" cy="5087837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5637C662-1286-4059-9760-596E013A3AC7}"/>
              </a:ext>
            </a:extLst>
          </p:cNvPr>
          <p:cNvSpPr txBox="1">
            <a:spLocks/>
          </p:cNvSpPr>
          <p:nvPr/>
        </p:nvSpPr>
        <p:spPr>
          <a:xfrm>
            <a:off x="560134" y="654502"/>
            <a:ext cx="10315190" cy="585634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 into dev ops portal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 on Create a Project button to create project in your organization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Default will dev ops will create an empty </a:t>
            </a:r>
            <a:r>
              <a:rPr lang="en-US" sz="14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devops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repository with the same project name. You can create your own if you want.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Now, use our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demo project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push code into our empty repository with default branch as master by following instructions.</a:t>
            </a:r>
          </a:p>
          <a:p>
            <a:pPr lvl="1">
              <a:lnSpc>
                <a:spcPct val="120000"/>
              </a:lnSpc>
            </a:pPr>
            <a:r>
              <a:rPr lang="en-US" sz="1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dfd</a:t>
            </a:r>
            <a:endParaRPr lang="en-US" sz="1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it is new project: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a. git </a:t>
            </a:r>
            <a:r>
              <a:rPr lang="en-US" sz="14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--&gt;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Initiate a git into your application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b. git add .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--&gt;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00FF"/>
                </a:highlight>
                <a:sym typeface="Wingdings" panose="05000000000000000000" pitchFamily="2" charset="2"/>
              </a:rPr>
              <a:t>.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Indicated all files which are adding into the git</a:t>
            </a: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c. git commit –m “first commit”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d. git branch –M master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It will create a master branch in your repository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e. git remote add origin &lt;your repository URL&gt;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f. git push –u origin master 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Push your code from local to </a:t>
            </a:r>
            <a:r>
              <a:rPr lang="en-US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devops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repository</a:t>
            </a: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</a:t>
            </a:r>
            <a:endParaRPr lang="en-US" sz="1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sz="1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8FA206-5787-4E5D-AB41-DB7AF01D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44" y="3932587"/>
            <a:ext cx="6249272" cy="2524477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C6CFE0BD-F283-468C-B23E-6DBBC12E4DAE}"/>
              </a:ext>
            </a:extLst>
          </p:cNvPr>
          <p:cNvSpPr/>
          <p:nvPr/>
        </p:nvSpPr>
        <p:spPr>
          <a:xfrm>
            <a:off x="7835116" y="4312341"/>
            <a:ext cx="3310194" cy="9085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have git folder</a:t>
            </a:r>
          </a:p>
        </p:txBody>
      </p:sp>
    </p:spTree>
    <p:extLst>
      <p:ext uri="{BB962C8B-B14F-4D97-AF65-F5344CB8AC3E}">
        <p14:creationId xmlns:p14="http://schemas.microsoft.com/office/powerpoint/2010/main" val="60571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144-D1D1-4D7C-83B0-18BD49FCA8F0}"/>
              </a:ext>
            </a:extLst>
          </p:cNvPr>
          <p:cNvSpPr txBox="1">
            <a:spLocks/>
          </p:cNvSpPr>
          <p:nvPr/>
        </p:nvSpPr>
        <p:spPr>
          <a:xfrm>
            <a:off x="120469" y="326107"/>
            <a:ext cx="11186160" cy="5681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How do we know if the project has the existing repo?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FCB4-202C-452D-A50F-200FAB10F8C5}"/>
              </a:ext>
            </a:extLst>
          </p:cNvPr>
          <p:cNvSpPr txBox="1">
            <a:spLocks/>
          </p:cNvSpPr>
          <p:nvPr/>
        </p:nvSpPr>
        <p:spPr>
          <a:xfrm>
            <a:off x="318097" y="783910"/>
            <a:ext cx="11555806" cy="58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git config file contains any repo URL which indicates that the project has already have an existing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you want to push into a new repository then, you have to remove the old repository and push the code by updating with the new one with the help of git commands.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0BB95-4985-4BF9-8875-3D5C90F2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7" y="2346445"/>
            <a:ext cx="11675792" cy="39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144-D1D1-4D7C-83B0-18BD49FCA8F0}"/>
              </a:ext>
            </a:extLst>
          </p:cNvPr>
          <p:cNvSpPr txBox="1">
            <a:spLocks/>
          </p:cNvSpPr>
          <p:nvPr/>
        </p:nvSpPr>
        <p:spPr>
          <a:xfrm>
            <a:off x="120469" y="326107"/>
            <a:ext cx="11186160" cy="5681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Push the code of existing repository into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FCB4-202C-452D-A50F-200FAB10F8C5}"/>
              </a:ext>
            </a:extLst>
          </p:cNvPr>
          <p:cNvSpPr txBox="1">
            <a:spLocks/>
          </p:cNvSpPr>
          <p:nvPr/>
        </p:nvSpPr>
        <p:spPr>
          <a:xfrm>
            <a:off x="318097" y="783910"/>
            <a:ext cx="11555806" cy="5860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Follow the below git commands to push the existing repo code to new repo.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a.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git remote rm origin 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Remove the old origin from git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b. git remote add origin &lt;your new repository URL&gt;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c.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add .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--&gt;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00FF"/>
                </a:highlight>
                <a:sym typeface="Wingdings" panose="05000000000000000000" pitchFamily="2" charset="2"/>
              </a:rPr>
              <a:t>.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Indicated all files which are adding into the git</a:t>
            </a: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d. git commit –m “first commit”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e. git branch –M master 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It will create a master branch in your repository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f. git push -u origin –all  Push your code from local to repo</a:t>
            </a:r>
            <a:endParaRPr lang="en-US" sz="1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37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7A2F25F-4903-4528-9662-E234C8CF212C}"/>
              </a:ext>
            </a:extLst>
          </p:cNvPr>
          <p:cNvSpPr txBox="1">
            <a:spLocks/>
          </p:cNvSpPr>
          <p:nvPr/>
        </p:nvSpPr>
        <p:spPr>
          <a:xfrm>
            <a:off x="4924697" y="2860886"/>
            <a:ext cx="2042160" cy="5681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85341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41242D"/>
      </a:dk2>
      <a:lt2>
        <a:srgbClr val="E8E4E2"/>
      </a:lt2>
      <a:accent1>
        <a:srgbClr val="3B81B1"/>
      </a:accent1>
      <a:accent2>
        <a:srgbClr val="46B2B1"/>
      </a:accent2>
      <a:accent3>
        <a:srgbClr val="4D62C3"/>
      </a:accent3>
      <a:accent4>
        <a:srgbClr val="B1443B"/>
      </a:accent4>
      <a:accent5>
        <a:srgbClr val="C3884D"/>
      </a:accent5>
      <a:accent6>
        <a:srgbClr val="ADA339"/>
      </a:accent6>
      <a:hlink>
        <a:srgbClr val="BA703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Project Set Up</vt:lpstr>
      <vt:lpstr>Azure Portal URLs</vt:lpstr>
      <vt:lpstr>Project Set 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Set Up</dc:title>
  <dc:creator>Ramesh Pachunuri (Zen3 Infosolutions America Inc)</dc:creator>
  <cp:lastModifiedBy>Ramesh Pachunuri (Zen3 Infosolutions America Inc)</cp:lastModifiedBy>
  <cp:revision>19</cp:revision>
  <dcterms:created xsi:type="dcterms:W3CDTF">2022-03-29T16:53:21Z</dcterms:created>
  <dcterms:modified xsi:type="dcterms:W3CDTF">2022-03-30T05:36:18Z</dcterms:modified>
</cp:coreProperties>
</file>