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57" r:id="rId5"/>
    <p:sldId id="278" r:id="rId6"/>
    <p:sldId id="279" r:id="rId7"/>
    <p:sldId id="258" r:id="rId8"/>
    <p:sldId id="268" r:id="rId9"/>
    <p:sldId id="282" r:id="rId10"/>
    <p:sldId id="261" r:id="rId11"/>
    <p:sldId id="291" r:id="rId12"/>
    <p:sldId id="292" r:id="rId13"/>
    <p:sldId id="293" r:id="rId14"/>
    <p:sldId id="269" r:id="rId15"/>
    <p:sldId id="263" r:id="rId16"/>
    <p:sldId id="288" r:id="rId17"/>
    <p:sldId id="270" r:id="rId18"/>
    <p:sldId id="271" r:id="rId19"/>
    <p:sldId id="264" r:id="rId20"/>
    <p:sldId id="289" r:id="rId21"/>
    <p:sldId id="272" r:id="rId22"/>
    <p:sldId id="290" r:id="rId23"/>
    <p:sldId id="287" r:id="rId24"/>
    <p:sldId id="284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8C4C-16B3-ECA9-6D56-247988102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/>
              <a:t>Hospital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02F9-A7BA-52E5-02ED-00C0E556C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Ramesh.P</a:t>
            </a:r>
          </a:p>
          <a:p>
            <a:r>
              <a:rPr lang="en-US" sz="7200" dirty="0"/>
              <a:t>K.Nithish kumar</a:t>
            </a:r>
          </a:p>
          <a:p>
            <a:r>
              <a:rPr lang="en-US" sz="7200" dirty="0"/>
              <a:t>Jerina</a:t>
            </a:r>
          </a:p>
          <a:p>
            <a:r>
              <a:rPr lang="en-US" sz="7200" dirty="0"/>
              <a:t>Suhail</a:t>
            </a:r>
          </a:p>
          <a:p>
            <a:r>
              <a:rPr lang="en-US" sz="7200" dirty="0"/>
              <a:t>Praveen kumar.V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90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1619-9788-044E-6928-ACC09281F3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5881" y="2379663"/>
            <a:ext cx="9520237" cy="104933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+mj-lt"/>
              </a:rPr>
              <a:t>CODING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1844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8C84-DA9C-6D84-961D-5C9E600EA3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346509"/>
            <a:ext cx="9520237" cy="104933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AUTHENTICATION: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E06D-EC6E-C1E2-A724-3311264B64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072" y="870719"/>
            <a:ext cx="11275244" cy="4942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Function for user sign up</a:t>
            </a:r>
            <a:endParaRPr lang="en-IN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user_accounts = {}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sign_up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"\nSign Up"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username =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Username: 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username: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"Username cannot be empty. Please enter a valid username."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IN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password =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Password: 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password: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"Password cannot be empty. Please enter a valid password."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IN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  <a:r>
              <a:rPr lang="en-IN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user_accounts: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"Username already exists. Please choose a different username."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user_accounts[username] = password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"Sign up successful. You can now login."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IN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7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919FF-4D8E-6166-CC3A-564B25781B48}"/>
              </a:ext>
            </a:extLst>
          </p:cNvPr>
          <p:cNvSpPr txBox="1"/>
          <p:nvPr/>
        </p:nvSpPr>
        <p:spPr>
          <a:xfrm>
            <a:off x="308008" y="96253"/>
            <a:ext cx="88456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Function for user login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"\nLogin"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username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Username: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password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Password: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user_accounts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user_accounts[username] == password: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"Login successful."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username or password. Please try again."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choice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"Do you want to sign up? (yes/no):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).lower()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sign_up()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7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AAB86-607F-E44E-A700-1EBF6C52A9F7}"/>
              </a:ext>
            </a:extLst>
          </p:cNvPr>
          <p:cNvSpPr txBox="1"/>
          <p:nvPr/>
        </p:nvSpPr>
        <p:spPr>
          <a:xfrm>
            <a:off x="413887" y="252668"/>
            <a:ext cx="1106905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Main function for the sign-in and login page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sign_in_and_login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"\nWelcome to the Hospital management system"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"1. Sign Up"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"2. Login"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"3. Quit"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choice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choice (1/2/3):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sign_up()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"Redirecting to main application..."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Call your main application function or redirect to the appropriate page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"Thank you for logging in Hospital management system. Goodbye!"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choice. Please enter a valid option."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A8D308-9A03-70E6-00AC-2775CA1FCD53}"/>
              </a:ext>
            </a:extLst>
          </p:cNvPr>
          <p:cNvSpPr txBox="1"/>
          <p:nvPr/>
        </p:nvSpPr>
        <p:spPr>
          <a:xfrm>
            <a:off x="317634" y="1119826"/>
            <a:ext cx="1179094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>
              <a:latin typeface="Courier New" panose="02070309020205020404" pitchFamily="49" charset="0"/>
            </a:endParaRPr>
          </a:p>
          <a:p>
            <a:endParaRPr lang="en-IN" sz="2000" b="1" dirty="0">
              <a:latin typeface="Courier New" panose="020703090202050204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A8D6ADB-EFDD-191A-4EF4-FEEF426C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dirty="0">
                <a:effectLst/>
              </a:rPr>
              <a:t>PATIENT REGISTRATION (</a:t>
            </a:r>
            <a:r>
              <a:rPr lang="en-IN" sz="2800" b="1" i="0" dirty="0">
                <a:effectLst/>
                <a:latin typeface="+mj-lt"/>
              </a:rPr>
              <a:t>Register function):</a:t>
            </a:r>
            <a:endParaRPr lang="en-IN" sz="2800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703E1B-78AD-5E1A-C026-FB26987A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1853754"/>
            <a:ext cx="9520158" cy="3450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register_patient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"\nPatient Registration:"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name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Name: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age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Age: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gender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Gender: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phone =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Phone Number: 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patient = {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name,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age,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gender,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'Phone'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phone}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patients.append(patient)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"Patient registered successfully!"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3791D-A14D-160A-EC2E-19CC55D87A1A}"/>
              </a:ext>
            </a:extLst>
          </p:cNvPr>
          <p:cNvSpPr/>
          <p:nvPr/>
        </p:nvSpPr>
        <p:spPr>
          <a:xfrm>
            <a:off x="6421347" y="4476290"/>
            <a:ext cx="2732926" cy="1389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8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4B98-ACD0-A100-8A38-498C8AA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Hospital Location Selection (location function):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6B5E-28F5-5767-FDF9-A6BE135C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"\nChoose Hospital location"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"1. HAL"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"2. MARATHAHALLI"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"3. KR PURA"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choice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choice (1/2/3): 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30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B3099E-D213-714C-3650-DDCD124A14E3}"/>
              </a:ext>
            </a:extLst>
          </p:cNvPr>
          <p:cNvSpPr txBox="1"/>
          <p:nvPr/>
        </p:nvSpPr>
        <p:spPr>
          <a:xfrm>
            <a:off x="708916" y="493160"/>
            <a:ext cx="106748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"Your location is HAL"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"Your location is MARATHAHALLI"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"Your location is KR PURA"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choice. Please enter a valid option."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8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F0D58-DFE4-DC34-F45D-C42BE05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Medical Problem Selection (problem function):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03A0-B89E-75F9-A10E-362CAD7F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problem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"\nChoose your problem"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"1. Skin Diseases"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"2. Respiratory Issues"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"3. Heart Diseases"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"4. Thyroid Disorders"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"5. Diabetes"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C6130-D94F-FC59-1E0E-AAB2E31F2DBB}"/>
              </a:ext>
            </a:extLst>
          </p:cNvPr>
          <p:cNvSpPr/>
          <p:nvPr/>
        </p:nvSpPr>
        <p:spPr>
          <a:xfrm>
            <a:off x="6513815" y="3233117"/>
            <a:ext cx="2732926" cy="1389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094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97A13-DB14-EA53-04EB-C17DA01CB431}"/>
              </a:ext>
            </a:extLst>
          </p:cNvPr>
          <p:cNvSpPr txBox="1"/>
          <p:nvPr/>
        </p:nvSpPr>
        <p:spPr>
          <a:xfrm>
            <a:off x="683394" y="548640"/>
            <a:ext cx="100295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choice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choice (1/2/3/4/5): 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am Facing problem from Skin Diseases"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am Facing problem Respiratory Issues"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am Facing problem Heart Diseases"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'4'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am Facing problem Thyroid Disorders"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am Facing problem Diabetes"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choice. Please enter a valid option."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72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F1F8-DBFF-3CCC-C08F-8AAD9A38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+mn-lt"/>
              </a:rPr>
              <a:t>SELECT LANGUAGE AND DOCTOR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64A2-07D8-CCA5-3865-E57EDA13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doctors =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'English'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"Dr.Sujith,contact NO:-885676545,Ratings:-(3/5)"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"Dr.Raju,contact NO:-8653456987,Ratings:-(4/5)"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"Dr.Raju,contact NO:-8653456987,Ratings:-(4/5)"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'Hindi'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"Dr.Kiran,contact NO:-213345678,Ratings:-(3.5/5)"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"Dr.Naveen,contact NO:-754569878,Ratings:-(4.3/5)"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"Dr.Jerina,contact NO:-63587458,Ratings:-(4.5/5)"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'Telugu'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"Dr.Kajal,contact NO:-345678998,Ratings:-(4.5/5)"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"Dr.Nithish,contact NO:-754569878,Ratings:-(4.3/5)"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"Dr.Vaishnavi,contact NO:-63587458,Ratings:-(4.5/5)"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'Kannada'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"Dr.Ramu,contact NO:-34567985,Ratings:-(3/5)"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"Dr.Varshini,contact NO:-345656987,Ratings:-(4/5)"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"Dr.Anuja,contact NO:-456780987,Ratings:-(3.5/5)"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'Tamil'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"Dr.Manjunath,contact NO:-456780987,Ratings:-(4.3/5)"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"Dr.John,contact NO:--0987655689,Ratings:-(4.5/5)"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"Dr.John,contact NO:--0987655689,Ratings:-(4.5/5)"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33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A7B-C7A7-C67E-5810-9EDCD20A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4A5C-D0BB-AF55-C293-3C588BCC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 </a:t>
            </a:r>
          </a:p>
          <a:p>
            <a:r>
              <a:rPr lang="en-US" dirty="0"/>
              <a:t>Introduction On Hospital Management System</a:t>
            </a:r>
          </a:p>
          <a:p>
            <a:r>
              <a:rPr lang="en-US" dirty="0"/>
              <a:t>Features Of HMS</a:t>
            </a:r>
          </a:p>
          <a:p>
            <a:r>
              <a:rPr lang="en-US" dirty="0">
                <a:solidFill>
                  <a:srgbClr val="000000"/>
                </a:solidFill>
                <a:latin typeface="HelveticaNeue Light"/>
              </a:rPr>
              <a:t>Code Overview</a:t>
            </a:r>
          </a:p>
          <a:p>
            <a:r>
              <a:rPr lang="en-US" dirty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39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51237-F04E-87DB-80A8-2D7D2C637674}"/>
              </a:ext>
            </a:extLst>
          </p:cNvPr>
          <p:cNvSpPr txBox="1"/>
          <p:nvPr/>
        </p:nvSpPr>
        <p:spPr>
          <a:xfrm>
            <a:off x="595901" y="585626"/>
            <a:ext cx="11126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display_doctors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language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language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doctors: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"\nAvailable 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{language}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Doctors:"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doctor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(doctors[language], start=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{doctor}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 doctors available for 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{language}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44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6935-CE76-6513-0107-8981098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12121"/>
                </a:solidFill>
                <a:effectLst/>
                <a:latin typeface="+mn-lt"/>
              </a:rPr>
              <a:t>VIEW APPOINTMENTS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22B7-B1AA-5A7B-6B4D-B67911A2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book_appointment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patient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language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doctor_index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language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doctors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doctor_index &lt;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(doctors[language]):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doctor_name = doctors[language][doctor_index]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appointment = {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'Patient'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patient,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'Doctor'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doctor_name,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datetime.datetime.now()}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appointments.append(appointment)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"Appointment booked with 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{doctor_name}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at 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{appointment[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doctor selection."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29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B673-A47E-B002-1251-FBFB811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Hospital Management Menu (hospital_management function):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40D6-D82D-DF0D-5D4E-39A02183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hospital_management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"\nHospital Management System"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"1. Register Patient"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"2. Choose the Location"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"3. Select your problem"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"4. Select Language and Doctor"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"5. View Appointments"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"6. Quit"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choice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your choice (1/2/3/4/5/6): 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24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6FBA09-3273-2A31-5401-B9C671CB6F60}"/>
              </a:ext>
            </a:extLst>
          </p:cNvPr>
          <p:cNvSpPr txBox="1"/>
          <p:nvPr/>
        </p:nvSpPr>
        <p:spPr>
          <a:xfrm>
            <a:off x="678711" y="648588"/>
            <a:ext cx="108345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register_patient()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location()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problem()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'4'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language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"Select Language (English/Hindi/Telugu/Kannada/Tamil):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).capitalize()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display_doctors(language)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doctor_index = 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the number of the doctor you want to consult: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-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doctor_index &lt;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(doctors[language]):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patient = patients[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patients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Get the latest registered patient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book_appointment(patient, language, doctor_index)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doctor selection."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"\nAppointments:"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appointment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appointments: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"Time: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{appointment[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Patient: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{appointment[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'Patient'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Doctor: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{appointment[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'Doctor'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choice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'6'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"Thank you for using the Hospital Management System. Goodbye!"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"Invalid choice. Please enter a valid option."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hospital_management()</a:t>
            </a:r>
          </a:p>
        </p:txBody>
      </p:sp>
    </p:spTree>
    <p:extLst>
      <p:ext uri="{BB962C8B-B14F-4D97-AF65-F5344CB8AC3E}">
        <p14:creationId xmlns:p14="http://schemas.microsoft.com/office/powerpoint/2010/main" val="147010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CC22-8EA8-D6E2-A291-EBA34623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THE SYSTEM: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8828D0-F84B-6206-835E-CB3C3B31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choose to quit in the main loop a farewell message is displayed and the program exits.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443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Message For Card Presentation Business Expressing Gratitude  Acknowledgment And Appreciation Minimalist Abstract Design With White Cut  Out Paper On Blue Background Stock Photo - Download Image Now - iStock">
            <a:extLst>
              <a:ext uri="{FF2B5EF4-FFF2-40B4-BE49-F238E27FC236}">
                <a16:creationId xmlns:a16="http://schemas.microsoft.com/office/drawing/2014/main" id="{DF55B7F8-6C18-2F7E-AA0C-A74EAD09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77" y="327258"/>
            <a:ext cx="9699645" cy="54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8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523-815B-30A0-74B7-6675E7B8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C5E5-DF66-3726-E5B2-5499125C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GOOGLE COLAB</a:t>
            </a:r>
          </a:p>
          <a:p>
            <a:pPr marL="0" indent="0">
              <a:buNone/>
            </a:pPr>
            <a:r>
              <a:rPr lang="en-US" dirty="0"/>
              <a:t>Colaboratory, or “Colab” for short  is a product from Google Research. Colab allows anybody to write and execute arbitrary  Python code in your browser. It is especially well-suited for machine learning, data science, and education</a:t>
            </a:r>
          </a:p>
          <a:p>
            <a:pPr marL="0" indent="0">
              <a:buNone/>
            </a:pPr>
            <a:r>
              <a:rPr lang="en-US" b="1" u="sng" dirty="0"/>
              <a:t>WHY WE USE COLAB</a:t>
            </a:r>
          </a:p>
          <a:p>
            <a:pPr marL="0" indent="0">
              <a:buNone/>
            </a:pPr>
            <a:r>
              <a:rPr lang="en-US" dirty="0"/>
              <a:t>Google Colab provides access to powerful computing resources, including GPUs and TPUs. This means you can train and run complex machine-learning models quickly and efficiently. Collaboration: Google Colab makes it easy to collaborate with others on projects.</a:t>
            </a: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4353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98E5-ACA2-F567-D6C5-65C5544B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4197-43A7-A160-F480-713B6487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HelveticaNeue Light"/>
              </a:rPr>
              <a:t>A Hospital Management System (HMS) is a comprehensive software solution designed to streamline and enhance the operational efficiency of healthcare institutions. This integrated system serves as a digital backbone, bringing together various functions within a hospital to ensure seamless coordination and effective management. From patient registration and appointment scheduling to billing, inventory management, and medical records maintenance, an HMS plays a pivotal role in optimizing workflows</a:t>
            </a:r>
          </a:p>
          <a:p>
            <a:pPr fontAlgn="base"/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HelveticaNeue Light"/>
              </a:rPr>
              <a:t>By digitizing and centralizing data, an HMS minimizes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HelveticaNeue Light"/>
              </a:rPr>
              <a:t>paperwork,and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HelveticaNeue Light"/>
              </a:rPr>
              <a:t> improves overall accuracy in healthcare processes. It empowers hospital administrators, healthcare professionals, and support staff to collaborate efficiently, leading to enhanced patient care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2118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799-00B8-F871-6E9D-6190F3EA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BC33-C1C6-9E45-0868-3A3A4672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1.User-Friendly:</a:t>
            </a:r>
          </a:p>
          <a:p>
            <a:r>
              <a:rPr lang="en-US" dirty="0"/>
              <a:t>Improve the user interface by creating a more user-friendly menu with clear options for each functionality</a:t>
            </a:r>
          </a:p>
          <a:p>
            <a:pPr marL="0" indent="0">
              <a:buNone/>
            </a:pPr>
            <a:r>
              <a:rPr lang="en-IN" b="1" dirty="0"/>
              <a:t>2.</a:t>
            </a:r>
            <a:r>
              <a:rPr lang="en-US" b="1" i="0" dirty="0">
                <a:effectLst/>
                <a:latin typeface="Söhne"/>
              </a:rPr>
              <a:t> Patient Management: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dirty="0"/>
              <a:t>Enhance patient registration with additional information such as address, email</a:t>
            </a:r>
          </a:p>
          <a:p>
            <a:pPr marL="0" indent="0">
              <a:buNone/>
            </a:pPr>
            <a:r>
              <a:rPr lang="en-US" b="1" dirty="0"/>
              <a:t>3.Search Functionality:</a:t>
            </a:r>
          </a:p>
          <a:p>
            <a:r>
              <a:rPr lang="en-US" dirty="0"/>
              <a:t>implement search functionality to allow users to search for doctors based on name, specialization, or ratings.</a:t>
            </a:r>
          </a:p>
        </p:txBody>
      </p:sp>
    </p:spTree>
    <p:extLst>
      <p:ext uri="{BB962C8B-B14F-4D97-AF65-F5344CB8AC3E}">
        <p14:creationId xmlns:p14="http://schemas.microsoft.com/office/powerpoint/2010/main" val="27117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DAE30F-5ACE-63CF-DD38-E64141F7A4CF}"/>
              </a:ext>
            </a:extLst>
          </p:cNvPr>
          <p:cNvSpPr txBox="1"/>
          <p:nvPr/>
        </p:nvSpPr>
        <p:spPr>
          <a:xfrm>
            <a:off x="636998" y="554803"/>
            <a:ext cx="11188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4.Expandable Location List: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list of available locations easily expandable for future scalability.</a:t>
            </a:r>
          </a:p>
          <a:p>
            <a:endParaRPr lang="en-US" dirty="0"/>
          </a:p>
          <a:p>
            <a:r>
              <a:rPr lang="en-US" b="1" dirty="0"/>
              <a:t>5.Language Support: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language support to include more languages for doctor availability and patient communication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04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B584-9E03-26DA-1001-E7219BE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00"/>
                </a:solidFill>
                <a:latin typeface="HelveticaNeue Light"/>
              </a:rPr>
              <a:t>Code Overview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C54F-9E4B-B4B2-5D32-12C2B567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1,</a:t>
            </a:r>
            <a:r>
              <a:rPr lang="en-IN" sz="2800" b="1" i="0" dirty="0">
                <a:effectLst/>
                <a:latin typeface="Söhne"/>
              </a:rPr>
              <a:t>USER AUTHENTICATION:</a:t>
            </a:r>
          </a:p>
          <a:p>
            <a:r>
              <a:rPr lang="en-US" sz="2800" b="1" i="0" dirty="0">
                <a:effectLst/>
              </a:rPr>
              <a:t>user_accounts: A dictionary to store user accounts where the keys are usernames and the values are passwords.</a:t>
            </a:r>
          </a:p>
          <a:p>
            <a:r>
              <a:rPr lang="en-US" sz="2800" b="1" i="0" dirty="0">
                <a:effectLst/>
              </a:rPr>
              <a:t>sign_up(): Function to allow users to sign up by providing a username and password. It checks for empty input and existing usernames.</a:t>
            </a:r>
          </a:p>
          <a:p>
            <a:r>
              <a:rPr lang="en-US" sz="2800" b="1" i="0" dirty="0">
                <a:effectLst/>
              </a:rPr>
              <a:t>login(): Function to allow users to log in by providing their username and password. It checks if the provided credentials match those stored in user_accounts.</a:t>
            </a:r>
          </a:p>
          <a:p>
            <a:pPr marL="0" indent="0">
              <a:buNone/>
            </a:pPr>
            <a:r>
              <a:rPr lang="en-IN" sz="2800" b="1" i="0" dirty="0">
                <a:effectLst/>
              </a:rPr>
              <a:t>2.IMPORTING MODULE:</a:t>
            </a:r>
          </a:p>
          <a:p>
            <a:r>
              <a:rPr lang="en-US" sz="2800" i="0" dirty="0">
                <a:effectLst/>
                <a:latin typeface="Söhne"/>
              </a:rPr>
              <a:t>The script begins by importing the datetime module, which is later used for timestamping appointments.</a:t>
            </a:r>
          </a:p>
          <a:p>
            <a:pPr marL="0" indent="0">
              <a:buNone/>
            </a:pPr>
            <a:r>
              <a:rPr lang="en-IN" sz="2800" b="1" dirty="0"/>
              <a:t>2.</a:t>
            </a:r>
            <a:r>
              <a:rPr lang="en-IN" sz="2800" b="1" i="0" dirty="0">
                <a:effectLst/>
              </a:rPr>
              <a:t> DATA STRUCTURES:</a:t>
            </a:r>
          </a:p>
          <a:p>
            <a:pPr marL="0" indent="0">
              <a:buNone/>
            </a:pPr>
            <a:r>
              <a:rPr lang="en-US" sz="2800" i="0" dirty="0">
                <a:effectLst/>
                <a:latin typeface="Söhne"/>
              </a:rPr>
              <a:t>Three main data structures are defined:</a:t>
            </a:r>
          </a:p>
          <a:p>
            <a:r>
              <a:rPr lang="en-US" sz="2800" i="0" dirty="0">
                <a:effectLst/>
                <a:latin typeface="Söhne"/>
              </a:rPr>
              <a:t>patients: A list for storing patient information.</a:t>
            </a:r>
          </a:p>
          <a:p>
            <a:r>
              <a:rPr lang="en-US" sz="2800" i="0" dirty="0">
                <a:effectLst/>
                <a:latin typeface="Söhne"/>
              </a:rPr>
              <a:t>doctors: A dictionary with languages as keys and lists of doctor details as values.</a:t>
            </a:r>
          </a:p>
          <a:p>
            <a:r>
              <a:rPr lang="en-US" sz="2800" i="0" dirty="0">
                <a:effectLst/>
                <a:latin typeface="Söhne"/>
              </a:rPr>
              <a:t>appointments: A list for storing information about booked appointments.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1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B09C-C6C6-0ED7-14B7-CE48CECA2D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7292" y="529389"/>
            <a:ext cx="10597415" cy="4889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IN" b="1" i="0" dirty="0">
                <a:effectLst/>
              </a:rPr>
              <a:t> FUNCTIONS:</a:t>
            </a:r>
          </a:p>
          <a:p>
            <a:r>
              <a:rPr lang="en-US" dirty="0">
                <a:latin typeface="Segoe UI Variable Small Semilig" pitchFamily="2" charset="0"/>
              </a:rPr>
              <a:t>The script defines several functions to facilitate the Hospital Management System:</a:t>
            </a:r>
          </a:p>
          <a:p>
            <a:r>
              <a:rPr lang="en-US" dirty="0">
                <a:latin typeface="Segoe UI Variable Small Semilig" pitchFamily="2" charset="0"/>
              </a:rPr>
              <a:t>register_patient(): Allows new patients to register.</a:t>
            </a:r>
          </a:p>
          <a:p>
            <a:r>
              <a:rPr lang="en-US" dirty="0">
                <a:latin typeface="Segoe UI Variable Small Semilig" pitchFamily="2" charset="0"/>
              </a:rPr>
              <a:t>location(): Lets users choose a hospital location.</a:t>
            </a:r>
          </a:p>
          <a:p>
            <a:r>
              <a:rPr lang="en-US" dirty="0">
                <a:latin typeface="Segoe UI Variable Small Semilig" pitchFamily="2" charset="0"/>
              </a:rPr>
              <a:t>problem(): Helps users select their health problem.</a:t>
            </a:r>
          </a:p>
          <a:p>
            <a:r>
              <a:rPr lang="en-US" dirty="0">
                <a:latin typeface="Segoe UI Variable Small Semilig" pitchFamily="2" charset="0"/>
              </a:rPr>
              <a:t>display_doctors(language): Displays available doctors based on the selected language.</a:t>
            </a:r>
          </a:p>
          <a:p>
            <a:r>
              <a:rPr lang="en-US" dirty="0">
                <a:latin typeface="Segoe UI Variable Small Semilig" pitchFamily="2" charset="0"/>
              </a:rPr>
              <a:t>book_appointment(patient, language, doctor_index): Books an appointment for a specific patient with a selected doctor.</a:t>
            </a:r>
          </a:p>
          <a:p>
            <a:r>
              <a:rPr lang="en-US" dirty="0">
                <a:latin typeface="Segoe UI Variable Small Semilig" pitchFamily="2" charset="0"/>
              </a:rPr>
              <a:t>hospital_management(): The main function serving as the interface for the Hospital Management System, providing a menu for various actions.</a:t>
            </a:r>
          </a:p>
          <a:p>
            <a:pPr marL="0" indent="0">
              <a:buNone/>
            </a:pPr>
            <a:r>
              <a:rPr lang="en-US" b="1" dirty="0"/>
              <a:t>5.</a:t>
            </a:r>
            <a:r>
              <a:rPr lang="en-IN" b="1" i="0" dirty="0">
                <a:effectLst/>
              </a:rPr>
              <a:t> MAIN EXECUTION:</a:t>
            </a:r>
          </a:p>
          <a:p>
            <a:r>
              <a:rPr lang="en-US" i="0" dirty="0">
                <a:effectLst/>
                <a:latin typeface="Segoe UI Variable Small Semilig" pitchFamily="2" charset="0"/>
              </a:rPr>
              <a:t>The script calls the hospital_management function, initiating the Hospital Management System's execution.</a:t>
            </a:r>
            <a:endParaRPr lang="en-IN" i="0" dirty="0">
              <a:effectLst/>
              <a:latin typeface="Segoe UI Variable Small Semilig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4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F081F-BE79-619F-D1CE-DB8D3BB6865E}"/>
              </a:ext>
            </a:extLst>
          </p:cNvPr>
          <p:cNvSpPr txBox="1"/>
          <p:nvPr/>
        </p:nvSpPr>
        <p:spPr>
          <a:xfrm>
            <a:off x="554804" y="400691"/>
            <a:ext cx="1121938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</a:t>
            </a:r>
            <a:r>
              <a:rPr lang="en-IN" sz="2000" b="1" i="0" dirty="0">
                <a:effectLst/>
              </a:rPr>
              <a:t> NOTABLE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egoe UI Variable Small Semilig" pitchFamily="2" charset="0"/>
              </a:rPr>
              <a:t>Doctor details are stored as strings in the doctors dictionary, including name, contact number,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egoe UI Variable Small Semilig" pitchFamily="2" charset="0"/>
              </a:rPr>
              <a:t>Input validation is implemented to ensure users enter valid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egoe UI Variable Small Semilig" pitchFamily="2" charset="0"/>
              </a:rPr>
              <a:t>The datetime module is utilized to timestamp appointments with the current date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i="0" dirty="0">
              <a:effectLst/>
            </a:endParaRPr>
          </a:p>
          <a:p>
            <a:r>
              <a:rPr lang="en-IN" sz="2000" b="1" dirty="0"/>
              <a:t>7</a:t>
            </a:r>
            <a:r>
              <a:rPr lang="en-IN" sz="2000" b="1" i="0" dirty="0">
                <a:effectLst/>
              </a:rPr>
              <a:t>.Functionality: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egoe UI Variable Small Semilig" pitchFamily="2" charset="0"/>
              </a:rPr>
              <a:t>The code allows users to register as patients, choose a hospital location, select a health problem, and book appointments with doctors of their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egoe UI Variable Small Semilig" pitchFamily="2" charset="0"/>
              </a:rPr>
              <a:t>Appointments are timestamped, and the user can view booked appointments.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egoe UI Variable Small Semilig" pitchFamily="2" charset="0"/>
              </a:rPr>
              <a:t>The system provides a menu-driven interface for user interaction.</a:t>
            </a:r>
            <a:endParaRPr lang="en-IN" sz="2000" i="0" dirty="0">
              <a:effectLst/>
              <a:latin typeface="Segoe UI Variable Small Semilig" pitchFamily="2" charset="0"/>
            </a:endParaRPr>
          </a:p>
          <a:p>
            <a:endParaRPr lang="en-IN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161736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674</TotalTime>
  <Words>2251</Words>
  <Application>Microsoft Office PowerPoint</Application>
  <PresentationFormat>Widescreen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HelveticaNeue Light</vt:lpstr>
      <vt:lpstr>Palatino Linotype</vt:lpstr>
      <vt:lpstr>Segoe UI Variable Small Semilig</vt:lpstr>
      <vt:lpstr>Söhne</vt:lpstr>
      <vt:lpstr>Gallery</vt:lpstr>
      <vt:lpstr>Hospital management system</vt:lpstr>
      <vt:lpstr>AGENDA</vt:lpstr>
      <vt:lpstr>REQUIRED SOFTWARE</vt:lpstr>
      <vt:lpstr>INTRODUCTION </vt:lpstr>
      <vt:lpstr>FEATURES OF HMS</vt:lpstr>
      <vt:lpstr>PowerPoint Presentation</vt:lpstr>
      <vt:lpstr>Code Overview</vt:lpstr>
      <vt:lpstr>PowerPoint Presentation</vt:lpstr>
      <vt:lpstr>PowerPoint Presentation</vt:lpstr>
      <vt:lpstr>CODING</vt:lpstr>
      <vt:lpstr>USER AUTHENTICATION:</vt:lpstr>
      <vt:lpstr>PowerPoint Presentation</vt:lpstr>
      <vt:lpstr>PowerPoint Presentation</vt:lpstr>
      <vt:lpstr>PATIENT REGISTRATION (Register function):</vt:lpstr>
      <vt:lpstr>Hospital Location Selection (location function):</vt:lpstr>
      <vt:lpstr>PowerPoint Presentation</vt:lpstr>
      <vt:lpstr>Medical Problem Selection (problem function):</vt:lpstr>
      <vt:lpstr>PowerPoint Presentation</vt:lpstr>
      <vt:lpstr>SELECT LANGUAGE AND DOCTOR</vt:lpstr>
      <vt:lpstr>PowerPoint Presentation</vt:lpstr>
      <vt:lpstr>VIEW APPOINTMENTS</vt:lpstr>
      <vt:lpstr>Hospital Management Menu (hospital_management function):</vt:lpstr>
      <vt:lpstr>PowerPoint Presentation</vt:lpstr>
      <vt:lpstr>EXITING THE SYSTEM: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nithish kumar</dc:creator>
  <cp:lastModifiedBy>nithish kumar</cp:lastModifiedBy>
  <cp:revision>14</cp:revision>
  <dcterms:created xsi:type="dcterms:W3CDTF">2024-01-29T18:51:01Z</dcterms:created>
  <dcterms:modified xsi:type="dcterms:W3CDTF">2024-02-07T13:52:32Z</dcterms:modified>
</cp:coreProperties>
</file>