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4" r:id="rId6"/>
    <p:sldId id="272" r:id="rId7"/>
    <p:sldId id="261" r:id="rId8"/>
    <p:sldId id="262" r:id="rId9"/>
    <p:sldId id="263" r:id="rId10"/>
    <p:sldId id="268" r:id="rId11"/>
    <p:sldId id="265" r:id="rId12"/>
    <p:sldId id="266" r:id="rId13"/>
    <p:sldId id="267" r:id="rId14"/>
    <p:sldId id="269" r:id="rId15"/>
    <p:sldId id="273" r:id="rId16"/>
    <p:sldId id="274" r:id="rId17"/>
    <p:sldId id="275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FD"/>
    <a:srgbClr val="2727FD"/>
    <a:srgbClr val="5D5DFD"/>
    <a:srgbClr val="9C9CFE"/>
    <a:srgbClr val="7253F7"/>
    <a:srgbClr val="7967E3"/>
    <a:srgbClr val="4BB2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ABC5C-79F6-4687-9945-E74BBA567B11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36BC3-5DE5-4A0E-81A4-25CEB52E38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36BC3-5DE5-4A0E-81A4-25CEB52E383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5DF029-96E3-4ED1-BF1E-F2C2F08B5CCB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333FBE-F0B0-4989-B9AC-B79D7134B5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5DF029-96E3-4ED1-BF1E-F2C2F08B5CCB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333FBE-F0B0-4989-B9AC-B79D7134B5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5DF029-96E3-4ED1-BF1E-F2C2F08B5CCB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333FBE-F0B0-4989-B9AC-B79D7134B5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5DF029-96E3-4ED1-BF1E-F2C2F08B5CCB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333FBE-F0B0-4989-B9AC-B79D7134B5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5DF029-96E3-4ED1-BF1E-F2C2F08B5CCB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333FBE-F0B0-4989-B9AC-B79D7134B5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5DF029-96E3-4ED1-BF1E-F2C2F08B5CCB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333FBE-F0B0-4989-B9AC-B79D7134B5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5DF029-96E3-4ED1-BF1E-F2C2F08B5CCB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333FBE-F0B0-4989-B9AC-B79D7134B5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5DF029-96E3-4ED1-BF1E-F2C2F08B5CCB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333FBE-F0B0-4989-B9AC-B79D7134B5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5DF029-96E3-4ED1-BF1E-F2C2F08B5CCB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333FBE-F0B0-4989-B9AC-B79D7134B5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5DF029-96E3-4ED1-BF1E-F2C2F08B5CCB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333FBE-F0B0-4989-B9AC-B79D7134B5D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5DF029-96E3-4ED1-BF1E-F2C2F08B5CCB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333FBE-F0B0-4989-B9AC-B79D7134B5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05DF029-96E3-4ED1-BF1E-F2C2F08B5CCB}" type="datetimeFigureOut">
              <a:rPr lang="en-US" smtClean="0"/>
              <a:pPr/>
              <a:t>9/20/2011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3333FBE-F0B0-4989-B9AC-B79D7134B5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5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648200"/>
            <a:ext cx="6400800" cy="1752600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-Vivek Kantariya (09BCE020)</a:t>
            </a:r>
          </a:p>
          <a:p>
            <a:pPr algn="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itchFamily="34" charset="0"/>
              </a:rPr>
              <a:t>-Nayan Khanpara (09BCE021)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3075" name="Picture 3" descr="C:\Users\NaKs\Desktop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99062"/>
            <a:ext cx="8077201" cy="3926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Advantages:-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498080" cy="2590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Unlimited file revisions (unsure if they keep this for free)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Incremental (delta) file upload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Has client software for Windows, Mac and Linux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Easy to restore deleted folders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47800" y="3352800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Disa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dvantages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:-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6800" y="4343400"/>
            <a:ext cx="7498080" cy="2286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3000" dirty="0" smtClean="0"/>
              <a:t>Syncs one folder (but they're working on     that)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3000" dirty="0" smtClean="0"/>
              <a:t>Renamed files are treated like new files (new revision, old file deleted)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Setup</a:t>
            </a:r>
            <a:endParaRPr lang="en-US" sz="3600" dirty="0">
              <a:latin typeface="Arial Rounded MT Bold" pitchFamily="34" charset="0"/>
            </a:endParaRPr>
          </a:p>
        </p:txBody>
      </p:sp>
      <p:pic>
        <p:nvPicPr>
          <p:cNvPr id="4" name="Picture 3" descr="C:\Users\Omar Stitou\Documents\Zouhair\Web screenshots\web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990600"/>
            <a:ext cx="80772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Internal working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49808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/>
              <a:t>Both the Dropbox server and desktop client software are primarily written in Python</a:t>
            </a:r>
            <a:r>
              <a:rPr lang="en-US" sz="3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The software does not use any third-party file sync or version control libraries.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/>
              <a:t>The Dropbox client enables users to drop any file into a designated folder that is then synced with </a:t>
            </a:r>
            <a:r>
              <a:rPr lang="en-US" sz="3000" dirty="0" smtClean="0"/>
              <a:t>Drop box's </a:t>
            </a:r>
            <a:r>
              <a:rPr lang="en-US" sz="3000" dirty="0"/>
              <a:t>Internet </a:t>
            </a:r>
            <a:r>
              <a:rPr lang="en-US" sz="3000" dirty="0" smtClean="0"/>
              <a:t>service.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 focusing on synchronization and sharing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Storage of data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49808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When we upload any data to Dropbox , that is going to be stored in server of Dropbox company.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We can define our data to private or public , that we want to share our data to other person or not.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We can provide our friends or partners to use our data by giving them link to our Dropbox.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Storage of data(</a:t>
            </a:r>
            <a:r>
              <a:rPr lang="en-US" sz="3600" dirty="0" smtClean="0">
                <a:latin typeface="Arial Rounded MT Bold" pitchFamily="34" charset="0"/>
              </a:rPr>
              <a:t>conti</a:t>
            </a:r>
            <a:r>
              <a:rPr lang="en-US" sz="3600" dirty="0" smtClean="0">
                <a:latin typeface="Arial Rounded MT Bold" pitchFamily="34" charset="0"/>
              </a:rPr>
              <a:t>..)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49808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As they got a link to our Dropbox , they can see our data &amp; they can also download it if they required.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To download data from Dropbox , they must need to connect to Dropbox web server.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If file is already available on client machine , not the whole file is transferred , but the only part that is modified is going to transferred.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Storage</a:t>
            </a:r>
            <a:endParaRPr lang="en-US" dirty="0"/>
          </a:p>
        </p:txBody>
      </p:sp>
      <p:pic>
        <p:nvPicPr>
          <p:cNvPr id="4" name="Content Placeholder 3" descr="cloud-storage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4999" y="1371600"/>
            <a:ext cx="5592097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Storage</a:t>
            </a:r>
            <a:r>
              <a:rPr lang="en-US" sz="4400" dirty="0" smtClean="0">
                <a:latin typeface="Arial Rounded MT Bold" pitchFamily="34" charset="0"/>
              </a:rPr>
              <a:t>(</a:t>
            </a:r>
            <a:r>
              <a:rPr lang="en-US" sz="4400" dirty="0" smtClean="0">
                <a:latin typeface="Arial Rounded MT Bold" pitchFamily="34" charset="0"/>
              </a:rPr>
              <a:t>conti</a:t>
            </a:r>
            <a:r>
              <a:rPr lang="en-US" sz="4400" dirty="0" smtClean="0">
                <a:latin typeface="Arial Rounded MT Bold" pitchFamily="34" charset="0"/>
              </a:rPr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 (e.g., a computer user subscribing to a cloud storage service) sends copies of files over the Internet to the data server, which then records the information.</a:t>
            </a:r>
          </a:p>
          <a:p>
            <a:r>
              <a:rPr lang="en-US" dirty="0" smtClean="0"/>
              <a:t>When the client wishes to retrieve the information, he or she accesses the data server through a Web-based interface. 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Arial Rounded MT Bold" pitchFamily="34" charset="0"/>
              </a:rPr>
              <a:t>Cloud Storage(</a:t>
            </a:r>
            <a:r>
              <a:rPr lang="en-US" sz="4400" dirty="0" smtClean="0">
                <a:latin typeface="Arial Rounded MT Bold" pitchFamily="34" charset="0"/>
              </a:rPr>
              <a:t>conti</a:t>
            </a:r>
            <a:r>
              <a:rPr lang="en-US" sz="4400" dirty="0" smtClean="0">
                <a:latin typeface="Arial Rounded MT Bold" pitchFamily="34" charset="0"/>
              </a:rPr>
              <a:t>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server then either sends the files back to the client or allows the client to access and manipulate the files on the server itself.</a:t>
            </a:r>
          </a:p>
          <a:p>
            <a:r>
              <a:rPr lang="en-US" dirty="0" smtClean="0"/>
              <a:t>The two biggest concerns about cloud storage are reliability and security. 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057400"/>
            <a:ext cx="9144000" cy="2133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dobe Heiti Std R" pitchFamily="34" charset="-128"/>
                <a:ea typeface="Adobe Heiti Std R" pitchFamily="34" charset="-128"/>
                <a:cs typeface="+mj-cs"/>
              </a:rPr>
              <a:t>Q ??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dobe Heiti Std R" pitchFamily="34" charset="-128"/>
              <a:ea typeface="Adobe Heiti Std R" pitchFamily="3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23622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  <a:latin typeface="Adobe Kaiti Std R" pitchFamily="18" charset="-128"/>
                <a:ea typeface="Adobe Kaiti Std R" pitchFamily="18" charset="-128"/>
              </a:rPr>
              <a:t>Thank You</a:t>
            </a:r>
            <a:endParaRPr lang="en-US" sz="6000" b="1" dirty="0">
              <a:solidFill>
                <a:schemeClr val="bg1">
                  <a:lumMod val="95000"/>
                </a:schemeClr>
              </a:solidFill>
              <a:latin typeface="Adobe Kaiti Std R" pitchFamily="18" charset="-128"/>
              <a:ea typeface="Adobe Kaiti Std R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Outline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8686800" cy="452596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Introduction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History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Features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Setup</a:t>
            </a:r>
          </a:p>
          <a:p>
            <a:pPr lvl="1">
              <a:buFont typeface="Wingdings" pitchFamily="2" charset="2"/>
              <a:buChar char="Ø"/>
            </a:pPr>
            <a:r>
              <a:rPr lang="en-US" sz="3200" dirty="0" smtClean="0"/>
              <a:t>Working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Introduction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81534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Dropbox is a Web-based file </a:t>
            </a:r>
            <a:r>
              <a:rPr lang="en-US" sz="2800" dirty="0" smtClean="0"/>
              <a:t>hosting service</a:t>
            </a:r>
            <a:r>
              <a:rPr lang="en-US" sz="2800" dirty="0"/>
              <a:t> </a:t>
            </a:r>
            <a:r>
              <a:rPr lang="en-US" sz="2800" dirty="0" smtClean="0"/>
              <a:t>operated </a:t>
            </a:r>
            <a:r>
              <a:rPr lang="en-US" sz="2800" dirty="0"/>
              <a:t>by </a:t>
            </a:r>
            <a:r>
              <a:rPr lang="en-US" sz="2800" i="1" dirty="0" smtClean="0"/>
              <a:t>Dropbox.Inc</a:t>
            </a:r>
            <a:r>
              <a:rPr lang="en-US" sz="2800" i="1" dirty="0"/>
              <a:t>.</a:t>
            </a:r>
            <a:r>
              <a:rPr lang="en-US" sz="2800" dirty="0"/>
              <a:t> that uses </a:t>
            </a:r>
            <a:r>
              <a:rPr lang="en-US" sz="2800" dirty="0" smtClean="0"/>
              <a:t>cloud computing</a:t>
            </a:r>
            <a:r>
              <a:rPr lang="en-US" sz="2800" dirty="0"/>
              <a:t> </a:t>
            </a:r>
            <a:r>
              <a:rPr lang="en-US" sz="2800" dirty="0" smtClean="0"/>
              <a:t>to </a:t>
            </a:r>
            <a:r>
              <a:rPr lang="en-US" sz="2800" dirty="0"/>
              <a:t>enable users to store and share files and folders with others across the Internet using file synchronization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Today, more than 25 million people across every continent use Dropbox to always have their stuff at hand, share with family and friends, and work on team projects.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498080" cy="1143000"/>
          </a:xfrm>
        </p:spPr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Introduction(</a:t>
            </a:r>
            <a:r>
              <a:rPr lang="en-US" dirty="0" smtClean="0">
                <a:latin typeface="Arial Rounded MT Bold" pitchFamily="34" charset="0"/>
              </a:rPr>
              <a:t>conti</a:t>
            </a:r>
            <a:r>
              <a:rPr lang="en-US" dirty="0" smtClean="0">
                <a:latin typeface="Arial Rounded MT Bold" pitchFamily="34" charset="0"/>
              </a:rPr>
              <a:t>..)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24000"/>
            <a:ext cx="7498080" cy="4800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ea typeface="ＭＳ Ｐゴシック" pitchFamily="-111" charset="-128"/>
              </a:rPr>
              <a:t>No advertising spend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ea typeface="ＭＳ Ｐゴシック" pitchFamily="-111" charset="-128"/>
              </a:rPr>
              <a:t>Hostile environment, lots of competitors, software download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ea typeface="ＭＳ Ｐゴシック" pitchFamily="-111" charset="-128"/>
              </a:rPr>
              <a:t>Mostly done by engineers w/ some guidance but no prior marketing experience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itchFamily="34" charset="0"/>
              </a:rPr>
              <a:t>History</a:t>
            </a:r>
            <a:endParaRPr lang="en-US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9248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Dropbox was founded in 2007 by MIT graduates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Founder and CEOs: </a:t>
            </a:r>
          </a:p>
          <a:p>
            <a:pPr>
              <a:buNone/>
            </a:pPr>
            <a:r>
              <a:rPr lang="en-US" sz="2800" dirty="0" smtClean="0"/>
              <a:t>    </a:t>
            </a:r>
            <a:r>
              <a:rPr lang="en-US" sz="2800" dirty="0" smtClean="0">
                <a:solidFill>
                  <a:schemeClr val="accent3"/>
                </a:solidFill>
                <a:latin typeface="Arial Rounded MT Bold" pitchFamily="34" charset="0"/>
              </a:rPr>
              <a:t>Drew Houston and Arash Ferdowsi</a:t>
            </a:r>
            <a:endParaRPr lang="en-US" sz="2800" dirty="0" smtClean="0">
              <a:solidFill>
                <a:schemeClr val="accent3"/>
              </a:solidFill>
              <a:latin typeface="Arial Rounded MT Bold" pitchFamily="34" charset="0"/>
              <a:ea typeface="ＭＳ Ｐゴシック" pitchFamily="-111" charset="-128"/>
            </a:endParaRPr>
          </a:p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ea typeface="ＭＳ Ｐゴシック" pitchFamily="-111" charset="-128"/>
              </a:rPr>
              <a:t>Founded in ‘07, launched Sep ’08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ea typeface="ＭＳ Ｐゴシック" pitchFamily="-111" charset="-128"/>
              </a:rPr>
              <a:t>Today more than 25 Million of users.</a:t>
            </a:r>
          </a:p>
          <a:p>
            <a:pPr>
              <a:buFont typeface="Wingdings" pitchFamily="2" charset="2"/>
              <a:buChar char="Ø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1219200" y="304800"/>
            <a:ext cx="7924800" cy="11430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Dropbox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rPr>
              <a:t> 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rial Rounded MT Bold" pitchFamily="34" charset="0"/>
                <a:ea typeface="+mj-ea"/>
                <a:cs typeface="+mj-cs"/>
              </a:rPr>
              <a:t>Features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7" name="Picture 4" descr="C:\Users\Omar Stitou\Documents\Zouhair\drop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590800"/>
            <a:ext cx="2713038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10375" y="3019425"/>
            <a:ext cx="2111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4D4DFD"/>
                </a:solidFill>
                <a:latin typeface="+mn-lt"/>
                <a:cs typeface="+mn-cs"/>
              </a:rPr>
              <a:t>File Sync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7438" y="4233863"/>
            <a:ext cx="27414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4D4DFD"/>
                </a:solidFill>
                <a:latin typeface="+mn-lt"/>
                <a:cs typeface="+mn-cs"/>
              </a:rPr>
              <a:t>File Sharing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81438" y="5448300"/>
            <a:ext cx="38576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4D4DFD"/>
                </a:solidFill>
                <a:latin typeface="+mn-lt"/>
                <a:cs typeface="+mn-cs"/>
              </a:rPr>
              <a:t>Online Backup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3938" y="4591050"/>
            <a:ext cx="2759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4D4DFD"/>
                </a:solidFill>
                <a:latin typeface="+mn-lt"/>
                <a:cs typeface="+mn-cs"/>
              </a:rPr>
              <a:t>Web Access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688" y="3448050"/>
            <a:ext cx="197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4D4DFD"/>
                </a:solidFill>
                <a:latin typeface="+mn-lt"/>
                <a:cs typeface="+mn-cs"/>
              </a:rPr>
              <a:t>Security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66875" y="2233613"/>
            <a:ext cx="17668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4D4DFD"/>
                </a:solidFill>
                <a:latin typeface="+mn-lt"/>
                <a:cs typeface="+mn-cs"/>
              </a:rPr>
              <a:t>Privacy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1438" y="1590675"/>
            <a:ext cx="4781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4D4DFD"/>
                </a:solidFill>
                <a:latin typeface="+mn-lt"/>
                <a:cs typeface="+mn-cs"/>
              </a:rPr>
              <a:t>Mobile </a:t>
            </a:r>
            <a:r>
              <a:rPr lang="fr-FR" sz="3600" b="1" dirty="0" smtClean="0">
                <a:solidFill>
                  <a:srgbClr val="4D4DFD"/>
                </a:solidFill>
                <a:latin typeface="+mn-lt"/>
                <a:cs typeface="+mn-cs"/>
              </a:rPr>
              <a:t>Devise </a:t>
            </a:r>
            <a:r>
              <a:rPr lang="fr-FR" sz="3600" b="1" dirty="0">
                <a:solidFill>
                  <a:srgbClr val="4D4DFD"/>
                </a:solidFill>
                <a:latin typeface="+mn-lt"/>
                <a:cs typeface="+mn-cs"/>
              </a:rPr>
              <a:t>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3" grpId="0" build="allAtOnce"/>
      <p:bldP spid="1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Features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498080" cy="5181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2GB of Dropbox for free, with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subscriptions </a:t>
            </a:r>
            <a:r>
              <a:rPr lang="en-US" sz="2800" dirty="0"/>
              <a:t>up to 100GB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available.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Works even when offline. 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Dropbox </a:t>
            </a:r>
            <a:r>
              <a:rPr lang="en-US" sz="2800" dirty="0"/>
              <a:t>transfers just the parts of a file that change (not the whole thing</a:t>
            </a:r>
            <a:r>
              <a:rPr lang="en-US" sz="28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Dropbox works with Windows, Mac, Linux, iPad, iPhone,  Android and BlackBerry.</a:t>
            </a:r>
          </a:p>
          <a:p>
            <a:pPr>
              <a:buNone/>
            </a:pPr>
            <a:endParaRPr lang="en-US" sz="2800" dirty="0" smtClean="0"/>
          </a:p>
        </p:txBody>
      </p:sp>
      <p:pic>
        <p:nvPicPr>
          <p:cNvPr id="4" name="Picture 2" descr="C:\Users\NaKs\Desktop\dropboxfiles_graph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52400"/>
            <a:ext cx="1844675" cy="2534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Features(</a:t>
            </a:r>
            <a:r>
              <a:rPr lang="en-US" sz="3600" dirty="0" smtClean="0">
                <a:latin typeface="Arial Rounded MT Bold" pitchFamily="34" charset="0"/>
              </a:rPr>
              <a:t>conti</a:t>
            </a:r>
            <a:r>
              <a:rPr lang="en-US" sz="3600" dirty="0" smtClean="0">
                <a:latin typeface="Arial Rounded MT Bold" pitchFamily="34" charset="0"/>
              </a:rPr>
              <a:t>..)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 smtClean="0"/>
              <a:t>Send a link to any file in your</a:t>
            </a:r>
          </a:p>
          <a:p>
            <a:pPr>
              <a:buNone/>
            </a:pPr>
            <a:r>
              <a:rPr lang="en-US" sz="3000" dirty="0" smtClean="0"/>
              <a:t>   Dropbox using your Public folder.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keep your </a:t>
            </a:r>
            <a:r>
              <a:rPr lang="en-US" sz="3000" dirty="0"/>
              <a:t>Dropbox at hand, even on the go</a:t>
            </a:r>
            <a:r>
              <a:rPr lang="en-US" sz="3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Edit files in your Dropbox from your phone.</a:t>
            </a:r>
            <a:endParaRPr lang="en-US" sz="3000" dirty="0"/>
          </a:p>
          <a:p>
            <a:pPr>
              <a:buFont typeface="Wingdings" pitchFamily="2" charset="2"/>
              <a:buChar char="Ø"/>
            </a:pPr>
            <a:r>
              <a:rPr lang="en-US" sz="3000" dirty="0"/>
              <a:t>Easily upload your photos and videos to Dropbox</a:t>
            </a:r>
            <a:r>
              <a:rPr lang="en-US" sz="3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 smtClean="0"/>
              <a:t>Invite friends, family or teammates to a folder. It'll be as if you saved the folder to their computers.</a:t>
            </a:r>
            <a:endParaRPr lang="en-US" sz="3000" dirty="0"/>
          </a:p>
        </p:txBody>
      </p:sp>
      <p:pic>
        <p:nvPicPr>
          <p:cNvPr id="1027" name="Picture 3" descr="C:\Users\NaKs\Desktop\social_graph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7887" y="228600"/>
            <a:ext cx="3186113" cy="2255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 Rounded MT Bold" pitchFamily="34" charset="0"/>
              </a:rPr>
              <a:t>Features(</a:t>
            </a:r>
            <a:r>
              <a:rPr lang="en-US" sz="3600" dirty="0" smtClean="0">
                <a:latin typeface="Arial Rounded MT Bold" pitchFamily="34" charset="0"/>
              </a:rPr>
              <a:t>conti</a:t>
            </a:r>
            <a:r>
              <a:rPr lang="en-US" sz="3600" dirty="0" smtClean="0">
                <a:latin typeface="Arial Rounded MT Bold" pitchFamily="34" charset="0"/>
              </a:rPr>
              <a:t>..)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000" dirty="0"/>
              <a:t>Dropbox keeps </a:t>
            </a:r>
            <a:r>
              <a:rPr lang="en-US" sz="3000" dirty="0" smtClean="0"/>
              <a:t>a one-month</a:t>
            </a:r>
          </a:p>
          <a:p>
            <a:pPr>
              <a:buNone/>
            </a:pPr>
            <a:r>
              <a:rPr lang="en-US" sz="3000" dirty="0" smtClean="0"/>
              <a:t>   history of </a:t>
            </a:r>
            <a:r>
              <a:rPr lang="en-US" sz="3000" dirty="0"/>
              <a:t>your work</a:t>
            </a:r>
            <a:r>
              <a:rPr lang="en-US" sz="3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/>
              <a:t>Any changes can be undone, and files can be undeleted</a:t>
            </a:r>
            <a:r>
              <a:rPr lang="en-US" sz="3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/>
              <a:t>Secure Sockets Layer (SSL) and AES-256 bit encryption.</a:t>
            </a:r>
          </a:p>
        </p:txBody>
      </p:sp>
      <p:pic>
        <p:nvPicPr>
          <p:cNvPr id="2052" name="Picture 4" descr="C:\Users\NaKs\Desktop\delorean_graphic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"/>
            <a:ext cx="3352800" cy="2277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285</TotalTime>
  <Words>564</Words>
  <Application>Microsoft Office PowerPoint</Application>
  <PresentationFormat>On-screen Show (4:3)</PresentationFormat>
  <Paragraphs>101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Slide 1</vt:lpstr>
      <vt:lpstr>Outline</vt:lpstr>
      <vt:lpstr>Introduction</vt:lpstr>
      <vt:lpstr>Introduction(conti..)</vt:lpstr>
      <vt:lpstr>History</vt:lpstr>
      <vt:lpstr>Slide 6</vt:lpstr>
      <vt:lpstr>Features</vt:lpstr>
      <vt:lpstr>Features(conti..)</vt:lpstr>
      <vt:lpstr>Features(conti..)</vt:lpstr>
      <vt:lpstr>Advantages:-</vt:lpstr>
      <vt:lpstr>Setup</vt:lpstr>
      <vt:lpstr>Internal working</vt:lpstr>
      <vt:lpstr>Storage of data</vt:lpstr>
      <vt:lpstr>Storage of data(conti..)</vt:lpstr>
      <vt:lpstr>Cloud Storage</vt:lpstr>
      <vt:lpstr>Cloud Storage(conti..)</vt:lpstr>
      <vt:lpstr>Cloud Storage(conti..)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VIVEK</dc:creator>
  <cp:lastModifiedBy>VIVEK</cp:lastModifiedBy>
  <cp:revision>46</cp:revision>
  <dcterms:created xsi:type="dcterms:W3CDTF">2011-09-19T12:21:38Z</dcterms:created>
  <dcterms:modified xsi:type="dcterms:W3CDTF">2011-09-20T17:50:31Z</dcterms:modified>
</cp:coreProperties>
</file>