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4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0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2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7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C9CF-2BC1-4934-8B8B-8739FAF733A3}" type="datetimeFigureOut">
              <a:rPr lang="en-IN" smtClean="0"/>
              <a:t>04-05-2016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73EC-61F7-4A5D-9E02-D6533A377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CSE613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89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Reconstruct genetic networks from </a:t>
            </a:r>
            <a:r>
              <a:rPr lang="en-IN" dirty="0" smtClean="0">
                <a:solidFill>
                  <a:srgbClr val="FF0000"/>
                </a:solidFill>
              </a:rPr>
              <a:t>genomics data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These n/w predicts the interactions among genes of interest.</a:t>
            </a:r>
          </a:p>
          <a:p>
            <a:r>
              <a:rPr lang="en-IN" dirty="0" smtClean="0"/>
              <a:t>Genomics data are generally contaminated and high-dimensional.</a:t>
            </a:r>
          </a:p>
          <a:p>
            <a:pPr lvl="1"/>
            <a:r>
              <a:rPr lang="en-IN" dirty="0" smtClean="0"/>
              <a:t>Example: the dimensionality of microarray is  # of genes in it.</a:t>
            </a:r>
          </a:p>
          <a:p>
            <a:r>
              <a:rPr lang="en-IN" dirty="0" smtClean="0"/>
              <a:t>So we need to do examine and clean data carefully for getting meaningful inferences.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Visualization</a:t>
            </a:r>
            <a:r>
              <a:rPr lang="en-IN" dirty="0" smtClean="0"/>
              <a:t> is used in pre-processing of data associated with genetic network reconstruction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Reconstruct genetic networks from microarray data.</a:t>
            </a:r>
          </a:p>
          <a:p>
            <a:r>
              <a:rPr lang="en-IN" dirty="0" smtClean="0"/>
              <a:t>Various approaches to inferring genetic networks have been proposed.</a:t>
            </a:r>
          </a:p>
          <a:p>
            <a:r>
              <a:rPr lang="en-IN" dirty="0" smtClean="0"/>
              <a:t>Most of them are grouped into three classes</a:t>
            </a:r>
          </a:p>
          <a:p>
            <a:pPr lvl="1"/>
            <a:r>
              <a:rPr lang="en-IN" dirty="0" smtClean="0"/>
              <a:t>Discrete Variable model</a:t>
            </a:r>
          </a:p>
          <a:p>
            <a:pPr lvl="1"/>
            <a:r>
              <a:rPr lang="en-IN" dirty="0" smtClean="0"/>
              <a:t>Continuous Variable model</a:t>
            </a:r>
          </a:p>
          <a:p>
            <a:pPr lvl="1"/>
            <a:r>
              <a:rPr lang="en-IN" dirty="0" smtClean="0"/>
              <a:t>Graph model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7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Outlier Detection:</a:t>
            </a:r>
          </a:p>
          <a:p>
            <a:pPr lvl="1"/>
            <a:r>
              <a:rPr lang="en-IN" dirty="0" smtClean="0"/>
              <a:t>There are many microarray datasets in yeast.</a:t>
            </a:r>
          </a:p>
          <a:p>
            <a:pPr lvl="1"/>
            <a:r>
              <a:rPr lang="en-IN" dirty="0" smtClean="0"/>
              <a:t>Microarray experiments conducted under similar treatment are sparse compared to the complex genetic networks to be reconstructed.</a:t>
            </a:r>
          </a:p>
          <a:p>
            <a:pPr lvl="1"/>
            <a:r>
              <a:rPr lang="en-IN" dirty="0" smtClean="0"/>
              <a:t>So Integration of microarray datasets from homogenous or similar experimental conditions of same interest.</a:t>
            </a:r>
          </a:p>
          <a:p>
            <a:pPr lvl="1"/>
            <a:r>
              <a:rPr lang="en-IN" dirty="0" smtClean="0"/>
              <a:t>Therefore we need a data align on these microarray datasets.</a:t>
            </a:r>
          </a:p>
          <a:p>
            <a:pPr lvl="1"/>
            <a:r>
              <a:rPr lang="en-IN" dirty="0" smtClean="0"/>
              <a:t>Bar-Joseph (2002) developed an algorithm to align datasets.</a:t>
            </a:r>
          </a:p>
          <a:p>
            <a:pPr lvl="1"/>
            <a:r>
              <a:rPr lang="en-IN" dirty="0" smtClean="0"/>
              <a:t>Datasets: experiment </a:t>
            </a:r>
            <a:r>
              <a:rPr lang="en-IN" dirty="0" smtClean="0">
                <a:sym typeface="Wingdings" panose="05000000000000000000" pitchFamily="2" charset="2"/>
              </a:rPr>
              <a:t> gene expression data were from synchronized yeast cells verses no-synchronized yeast cells.</a:t>
            </a:r>
          </a:p>
          <a:p>
            <a:pPr lvl="1"/>
            <a:r>
              <a:rPr lang="en-IN" dirty="0" smtClean="0"/>
              <a:t>Datasets are cdc28, cdc15 and alpha.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3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Outlier Detection:</a:t>
            </a:r>
          </a:p>
          <a:p>
            <a:pPr lvl="1"/>
            <a:r>
              <a:rPr lang="en-IN" dirty="0" smtClean="0"/>
              <a:t>Plot aligned expression of the gene TOP1 in the alpha, cdc15 and cdc28 datasets.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70" y="2825088"/>
            <a:ext cx="5995665" cy="3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Outlier Detection:</a:t>
            </a:r>
          </a:p>
          <a:p>
            <a:r>
              <a:rPr lang="en-IN" dirty="0" smtClean="0"/>
              <a:t>Conclusion:</a:t>
            </a:r>
          </a:p>
          <a:p>
            <a:pPr lvl="1"/>
            <a:r>
              <a:rPr lang="en-IN" dirty="0" smtClean="0"/>
              <a:t>Aligning datasets with similar experimental conditions provides a route to the detection of outliers or noisy data visually.</a:t>
            </a:r>
          </a:p>
          <a:p>
            <a:pPr lvl="1"/>
            <a:r>
              <a:rPr lang="en-IN" dirty="0" smtClean="0"/>
              <a:t>It is also help to exclude patterns suggested by contaminated data.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/>
          <a:lstStyle/>
          <a:p>
            <a:r>
              <a:rPr lang="en-IN" dirty="0" smtClean="0"/>
              <a:t>Data Augmentation:</a:t>
            </a:r>
          </a:p>
          <a:p>
            <a:pPr lvl="1"/>
            <a:r>
              <a:rPr lang="en-IN" dirty="0" smtClean="0"/>
              <a:t>Four datasets: alpha, cdc15, cdc28 and </a:t>
            </a:r>
            <a:r>
              <a:rPr lang="en-IN" dirty="0" err="1" smtClean="0"/>
              <a:t>Elu</a:t>
            </a:r>
            <a:r>
              <a:rPr lang="en-IN" dirty="0" smtClean="0"/>
              <a:t> microarray datasets</a:t>
            </a:r>
          </a:p>
          <a:p>
            <a:pPr lvl="1"/>
            <a:r>
              <a:rPr lang="en-IN" dirty="0" smtClean="0"/>
              <a:t>To augment data for inference, integrate these four datasets to infer the regulation of latent factors on genes by structure equation modelling.</a:t>
            </a:r>
          </a:p>
          <a:p>
            <a:pPr lvl="1"/>
            <a:r>
              <a:rPr lang="en-IN" dirty="0" smtClean="0"/>
              <a:t>The sample size are not sufficient to obtain statistical inference, without augmentation in data.</a:t>
            </a:r>
          </a:p>
          <a:p>
            <a:pPr lvl="1"/>
            <a:r>
              <a:rPr lang="en-IN" dirty="0" smtClean="0"/>
              <a:t>Based on the trends in datasets, we can choose the datasets for integration and applies the proposed structural equation modelling algorithm to integrated data in order to infer genetic interactions.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Visualization for genetic network Reconstruction:</a:t>
            </a:r>
          </a:p>
          <a:p>
            <a:pPr lvl="1"/>
            <a:r>
              <a:rPr lang="en-IN" dirty="0" smtClean="0"/>
              <a:t>Cell cycle regulated genes display periodicity.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For </a:t>
            </a:r>
            <a:r>
              <a:rPr lang="en-IN" dirty="0"/>
              <a:t>genes that show </a:t>
            </a:r>
            <a:r>
              <a:rPr lang="en-IN" dirty="0" smtClean="0"/>
              <a:t>periodic expression </a:t>
            </a:r>
            <a:r>
              <a:rPr lang="en-IN" dirty="0"/>
              <a:t>across phases, the target gene B may be enhanced in the S phase but </a:t>
            </a:r>
            <a:r>
              <a:rPr lang="en-IN" dirty="0" smtClean="0"/>
              <a:t>it may </a:t>
            </a:r>
            <a:r>
              <a:rPr lang="en-IN" dirty="0"/>
              <a:t>be repressed or there may be no interaction with the gene B in other phases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The </a:t>
            </a:r>
            <a:r>
              <a:rPr lang="en-IN" dirty="0"/>
              <a:t>interaction between two given genes may vary from phase </a:t>
            </a:r>
            <a:r>
              <a:rPr lang="en-IN" dirty="0" smtClean="0"/>
              <a:t>to phase </a:t>
            </a:r>
            <a:r>
              <a:rPr lang="en-IN" dirty="0"/>
              <a:t>over a cell </a:t>
            </a:r>
            <a:r>
              <a:rPr lang="en-IN" dirty="0" smtClean="0"/>
              <a:t>cycle.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Due </a:t>
            </a:r>
            <a:r>
              <a:rPr lang="en-IN" dirty="0"/>
              <a:t>to data limitations, most of the approaches used so </a:t>
            </a:r>
            <a:r>
              <a:rPr lang="en-IN" dirty="0" smtClean="0"/>
              <a:t>far have </a:t>
            </a:r>
            <a:r>
              <a:rPr lang="en-IN" dirty="0"/>
              <a:t>assumed that genetic interactions </a:t>
            </a:r>
            <a:r>
              <a:rPr lang="en-IN" dirty="0">
                <a:solidFill>
                  <a:srgbClr val="FF0000"/>
                </a:solidFill>
              </a:rPr>
              <a:t>are invariant across time or phase</a:t>
            </a:r>
            <a:r>
              <a:rPr lang="en-IN" dirty="0"/>
              <a:t>, </a:t>
            </a:r>
            <a:endParaRPr lang="en-IN" dirty="0" smtClean="0"/>
          </a:p>
          <a:p>
            <a:pPr lvl="1"/>
            <a:r>
              <a:rPr lang="en-IN" dirty="0" smtClean="0"/>
              <a:t>But there are </a:t>
            </a:r>
            <a:r>
              <a:rPr lang="en-IN" dirty="0"/>
              <a:t>some approaches that have dealt with genetic interactions that </a:t>
            </a:r>
            <a:r>
              <a:rPr lang="en-IN" dirty="0">
                <a:solidFill>
                  <a:srgbClr val="FF0000"/>
                </a:solidFill>
              </a:rPr>
              <a:t>vary with </a:t>
            </a:r>
            <a:r>
              <a:rPr lang="en-IN" dirty="0" smtClean="0">
                <a:solidFill>
                  <a:srgbClr val="FF0000"/>
                </a:solidFill>
              </a:rPr>
              <a:t>phase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Approaches </a:t>
            </a:r>
            <a:r>
              <a:rPr lang="en-IN" dirty="0"/>
              <a:t>genetic interactions that vary with phase, uses clustering and graphical model to infer interactions of </a:t>
            </a:r>
            <a:r>
              <a:rPr lang="en-IN" dirty="0" err="1">
                <a:solidFill>
                  <a:srgbClr val="FF0000"/>
                </a:solidFill>
              </a:rPr>
              <a:t>pseudogenes</a:t>
            </a:r>
            <a:r>
              <a:rPr lang="en-IN" dirty="0"/>
              <a:t> which may vary across the phases, where a </a:t>
            </a:r>
            <a:r>
              <a:rPr lang="en-IN" dirty="0" err="1">
                <a:solidFill>
                  <a:srgbClr val="FF0000"/>
                </a:solidFill>
              </a:rPr>
              <a:t>pseudogene</a:t>
            </a:r>
            <a:r>
              <a:rPr lang="en-IN" dirty="0"/>
              <a:t> denotes a group of genes clustered via  similar gene expression patterns.</a:t>
            </a:r>
          </a:p>
        </p:txBody>
      </p:sp>
    </p:spTree>
    <p:extLst>
      <p:ext uri="{BB962C8B-B14F-4D97-AF65-F5344CB8AC3E}">
        <p14:creationId xmlns:p14="http://schemas.microsoft.com/office/powerpoint/2010/main" val="201003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for Genetic Network Reconstruction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725300"/>
          </a:xfrm>
        </p:spPr>
        <p:txBody>
          <a:bodyPr>
            <a:normAutofit/>
          </a:bodyPr>
          <a:lstStyle/>
          <a:p>
            <a:r>
              <a:rPr lang="en-IN" dirty="0" smtClean="0"/>
              <a:t>Visualization for genetic network Reconstruction:</a:t>
            </a:r>
          </a:p>
          <a:p>
            <a:pPr lvl="1"/>
            <a:r>
              <a:rPr lang="en-IN" dirty="0" smtClean="0"/>
              <a:t>Modelling genetic interactions that vary with phase requires more data than those that have interactions that are invariant with phase.</a:t>
            </a:r>
          </a:p>
          <a:p>
            <a:pPr lvl="1"/>
            <a:r>
              <a:rPr lang="en-IN" dirty="0" smtClean="0"/>
              <a:t>To reduce the huge number of interactions among genes in a given genome, graphical model requires that clustering is performed as a pre-processing step.</a:t>
            </a:r>
          </a:p>
          <a:p>
            <a:pPr lvl="1"/>
            <a:r>
              <a:rPr lang="en-IN" dirty="0" smtClean="0"/>
              <a:t>Co-expressed genes are grouped into clusters, and each cluster is treated as a random variable to infer its interaction with other clusters.</a:t>
            </a:r>
          </a:p>
          <a:p>
            <a:pPr lvl="1"/>
            <a:r>
              <a:rPr lang="en-IN" dirty="0" smtClean="0"/>
              <a:t>So hierarchical clustering analysis is used</a:t>
            </a:r>
          </a:p>
          <a:p>
            <a:pPr lvl="1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averaged expression profile </a:t>
            </a:r>
            <a:r>
              <a:rPr lang="en-IN" dirty="0" smtClean="0"/>
              <a:t>of each cluster was then analysed by a graphical Gaussian model (GGM). </a:t>
            </a:r>
            <a:r>
              <a:rPr lang="en-IN" dirty="0" smtClean="0">
                <a:sym typeface="Wingdings" panose="05000000000000000000" pitchFamily="2" charset="2"/>
              </a:rPr>
              <a:t> difficult to interpret the meaning of interconnection.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GGM uses covariance matrix</a:t>
            </a:r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1572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Data visualization</vt:lpstr>
      <vt:lpstr>Visualization for Genetic Network Reconstruction</vt:lpstr>
      <vt:lpstr>Visualization for Genetic Network Reconstruction</vt:lpstr>
      <vt:lpstr>Visualization for Genetic Network Reconstruction</vt:lpstr>
      <vt:lpstr>Visualization for Genetic Network Reconstruction</vt:lpstr>
      <vt:lpstr>Visualization for Genetic Network Reconstruction</vt:lpstr>
      <vt:lpstr>Visualization for Genetic Network Reconstruction</vt:lpstr>
      <vt:lpstr>Visualization for Genetic Network Reconstruction</vt:lpstr>
      <vt:lpstr>Visualization for Genetic Network Reconstruction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RameshRagala</dc:creator>
  <cp:lastModifiedBy>RameshRagala</cp:lastModifiedBy>
  <cp:revision>13</cp:revision>
  <dcterms:created xsi:type="dcterms:W3CDTF">2016-05-04T08:49:37Z</dcterms:created>
  <dcterms:modified xsi:type="dcterms:W3CDTF">2016-05-04T10:50:12Z</dcterms:modified>
</cp:coreProperties>
</file>