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76" r:id="rId16"/>
    <p:sldId id="274" r:id="rId17"/>
    <p:sldId id="275" r:id="rId18"/>
    <p:sldId id="277" r:id="rId19"/>
    <p:sldId id="279" r:id="rId20"/>
    <p:sldId id="280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0ACA-3547-4171-B15B-BEC9E5720756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99BF-C999-44EA-A5D5-59CECA49B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45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0ACA-3547-4171-B15B-BEC9E5720756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99BF-C999-44EA-A5D5-59CECA49B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0ACA-3547-4171-B15B-BEC9E5720756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99BF-C999-44EA-A5D5-59CECA49B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6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0ACA-3547-4171-B15B-BEC9E5720756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99BF-C999-44EA-A5D5-59CECA49B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57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0ACA-3547-4171-B15B-BEC9E5720756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99BF-C999-44EA-A5D5-59CECA49B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61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0ACA-3547-4171-B15B-BEC9E5720756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99BF-C999-44EA-A5D5-59CECA49B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4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0ACA-3547-4171-B15B-BEC9E5720756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99BF-C999-44EA-A5D5-59CECA49B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78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0ACA-3547-4171-B15B-BEC9E5720756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99BF-C999-44EA-A5D5-59CECA49B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83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0ACA-3547-4171-B15B-BEC9E5720756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99BF-C999-44EA-A5D5-59CECA49B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57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0ACA-3547-4171-B15B-BEC9E5720756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99BF-C999-44EA-A5D5-59CECA49B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37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0ACA-3547-4171-B15B-BEC9E5720756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99BF-C999-44EA-A5D5-59CECA49B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94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00ACA-3547-4171-B15B-BEC9E5720756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E99BF-C999-44EA-A5D5-59CECA49B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4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Twitter Analysis using R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Ramesh </a:t>
            </a:r>
            <a:r>
              <a:rPr lang="en-IN" dirty="0" err="1" smtClean="0"/>
              <a:t>Ragala</a:t>
            </a:r>
            <a:endParaRPr lang="en-IN" dirty="0" smtClean="0"/>
          </a:p>
          <a:p>
            <a:r>
              <a:rPr lang="en-IN" dirty="0" smtClean="0"/>
              <a:t>Assistant Professor(</a:t>
            </a:r>
            <a:r>
              <a:rPr lang="en-IN" dirty="0" err="1" smtClean="0"/>
              <a:t>Sr</a:t>
            </a:r>
            <a:r>
              <a:rPr lang="en-IN" dirty="0" smtClean="0"/>
              <a:t>)</a:t>
            </a:r>
          </a:p>
          <a:p>
            <a:r>
              <a:rPr lang="en-IN" dirty="0" smtClean="0"/>
              <a:t>VIT Chennai Campus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17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Twitter Analysis using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8621"/>
          </a:xfrm>
        </p:spPr>
        <p:txBody>
          <a:bodyPr/>
          <a:lstStyle/>
          <a:p>
            <a:r>
              <a:rPr lang="en-IN" dirty="0" smtClean="0"/>
              <a:t>Extract the data from the Twitter</a:t>
            </a:r>
          </a:p>
          <a:p>
            <a:pPr lvl="1"/>
            <a:r>
              <a:rPr lang="en-IN" dirty="0" smtClean="0"/>
              <a:t>Open the Twitter Application Management</a:t>
            </a:r>
          </a:p>
          <a:p>
            <a:pPr lvl="1"/>
            <a:r>
              <a:rPr lang="en-IN" dirty="0" smtClean="0"/>
              <a:t>Login to Twitter Account</a:t>
            </a:r>
          </a:p>
          <a:p>
            <a:pPr lvl="1"/>
            <a:r>
              <a:rPr lang="en-IN" dirty="0" smtClean="0"/>
              <a:t>Click on 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Create a New App</a:t>
            </a:r>
          </a:p>
          <a:p>
            <a:pPr lvl="2"/>
            <a:r>
              <a:rPr lang="en-IN" dirty="0" smtClean="0"/>
              <a:t>Name </a:t>
            </a:r>
            <a:r>
              <a:rPr lang="en-IN" dirty="0" smtClean="0">
                <a:sym typeface="Wingdings" panose="05000000000000000000" pitchFamily="2" charset="2"/>
              </a:rPr>
              <a:t> your choice</a:t>
            </a:r>
          </a:p>
          <a:p>
            <a:pPr lvl="2"/>
            <a:r>
              <a:rPr lang="en-IN" dirty="0" smtClean="0">
                <a:sym typeface="Wingdings" panose="05000000000000000000" pitchFamily="2" charset="2"/>
              </a:rPr>
              <a:t>Description  your choice</a:t>
            </a:r>
          </a:p>
          <a:p>
            <a:pPr lvl="2"/>
            <a:r>
              <a:rPr lang="en-IN" dirty="0" smtClean="0">
                <a:sym typeface="Wingdings" panose="05000000000000000000" pitchFamily="2" charset="2"/>
              </a:rPr>
              <a:t>Website  give any URL </a:t>
            </a:r>
          </a:p>
          <a:p>
            <a:pPr lvl="2"/>
            <a:r>
              <a:rPr lang="en-IN" dirty="0" err="1" smtClean="0">
                <a:sym typeface="Wingdings" panose="05000000000000000000" pitchFamily="2" charset="2"/>
              </a:rPr>
              <a:t>Callback</a:t>
            </a:r>
            <a:r>
              <a:rPr lang="en-IN" dirty="0" smtClean="0">
                <a:sym typeface="Wingdings" panose="05000000000000000000" pitchFamily="2" charset="2"/>
              </a:rPr>
              <a:t> URL   http://127.0.0.1:1410   important for </a:t>
            </a:r>
            <a:r>
              <a:rPr lang="en-IN" dirty="0" err="1" smtClean="0">
                <a:sym typeface="Wingdings" panose="05000000000000000000" pitchFamily="2" charset="2"/>
              </a:rPr>
              <a:t>ROAuth</a:t>
            </a:r>
            <a:endParaRPr lang="en-IN" dirty="0" smtClean="0">
              <a:sym typeface="Wingdings" panose="05000000000000000000" pitchFamily="2" charset="2"/>
            </a:endParaRPr>
          </a:p>
          <a:p>
            <a:pPr lvl="2"/>
            <a:r>
              <a:rPr lang="en-IN" dirty="0" smtClean="0">
                <a:sym typeface="Wingdings" panose="05000000000000000000" pitchFamily="2" charset="2"/>
              </a:rPr>
              <a:t>Check box  yes for agreement </a:t>
            </a:r>
          </a:p>
          <a:p>
            <a:pPr lvl="2"/>
            <a:r>
              <a:rPr lang="en-IN" dirty="0" smtClean="0">
                <a:sym typeface="Wingdings" panose="05000000000000000000" pitchFamily="2" charset="2"/>
              </a:rPr>
              <a:t>Click on  create your twitter application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8843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262" y="365125"/>
            <a:ext cx="10814538" cy="1325563"/>
          </a:xfrm>
        </p:spPr>
        <p:txBody>
          <a:bodyPr/>
          <a:lstStyle/>
          <a:p>
            <a:r>
              <a:rPr lang="en-IN" dirty="0" smtClean="0"/>
              <a:t>Twitter Analysis using 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3" y="1465386"/>
            <a:ext cx="10339752" cy="5158152"/>
          </a:xfrm>
        </p:spPr>
      </p:pic>
    </p:spTree>
    <p:extLst>
      <p:ext uri="{BB962C8B-B14F-4D97-AF65-F5344CB8AC3E}">
        <p14:creationId xmlns:p14="http://schemas.microsoft.com/office/powerpoint/2010/main" val="161734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Twitter Analysis using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8621"/>
          </a:xfrm>
        </p:spPr>
        <p:txBody>
          <a:bodyPr/>
          <a:lstStyle/>
          <a:p>
            <a:r>
              <a:rPr lang="en-IN" dirty="0" smtClean="0"/>
              <a:t>Extract the data from the Twitter</a:t>
            </a:r>
          </a:p>
          <a:p>
            <a:pPr lvl="1"/>
            <a:r>
              <a:rPr lang="en-IN" dirty="0" smtClean="0"/>
              <a:t>Open the Twitter Application Management</a:t>
            </a:r>
          </a:p>
          <a:p>
            <a:pPr lvl="1"/>
            <a:r>
              <a:rPr lang="en-IN" dirty="0" smtClean="0"/>
              <a:t>Login to Twitter Account</a:t>
            </a:r>
          </a:p>
          <a:p>
            <a:pPr lvl="1"/>
            <a:r>
              <a:rPr lang="en-IN" dirty="0" smtClean="0"/>
              <a:t>Click on 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Create a New App</a:t>
            </a:r>
          </a:p>
          <a:p>
            <a:pPr lvl="2"/>
            <a:r>
              <a:rPr lang="en-IN" dirty="0" smtClean="0"/>
              <a:t>Name </a:t>
            </a:r>
            <a:r>
              <a:rPr lang="en-IN" dirty="0" smtClean="0">
                <a:sym typeface="Wingdings" panose="05000000000000000000" pitchFamily="2" charset="2"/>
              </a:rPr>
              <a:t> your choice</a:t>
            </a:r>
          </a:p>
          <a:p>
            <a:pPr lvl="2"/>
            <a:r>
              <a:rPr lang="en-IN" dirty="0" smtClean="0">
                <a:sym typeface="Wingdings" panose="05000000000000000000" pitchFamily="2" charset="2"/>
              </a:rPr>
              <a:t>Description  your choice</a:t>
            </a:r>
          </a:p>
          <a:p>
            <a:pPr lvl="2"/>
            <a:r>
              <a:rPr lang="en-IN" dirty="0" smtClean="0">
                <a:sym typeface="Wingdings" panose="05000000000000000000" pitchFamily="2" charset="2"/>
              </a:rPr>
              <a:t>Website  give any URL </a:t>
            </a:r>
          </a:p>
          <a:p>
            <a:pPr lvl="2"/>
            <a:r>
              <a:rPr lang="en-IN" dirty="0" err="1" smtClean="0">
                <a:sym typeface="Wingdings" panose="05000000000000000000" pitchFamily="2" charset="2"/>
              </a:rPr>
              <a:t>Callback</a:t>
            </a:r>
            <a:r>
              <a:rPr lang="en-IN" dirty="0" smtClean="0">
                <a:sym typeface="Wingdings" panose="05000000000000000000" pitchFamily="2" charset="2"/>
              </a:rPr>
              <a:t> URL   http://127.0.0.1:1410   important for </a:t>
            </a:r>
            <a:r>
              <a:rPr lang="en-IN" dirty="0" err="1" smtClean="0">
                <a:sym typeface="Wingdings" panose="05000000000000000000" pitchFamily="2" charset="2"/>
              </a:rPr>
              <a:t>ROAuth</a:t>
            </a:r>
            <a:endParaRPr lang="en-IN" dirty="0" smtClean="0">
              <a:sym typeface="Wingdings" panose="05000000000000000000" pitchFamily="2" charset="2"/>
            </a:endParaRPr>
          </a:p>
          <a:p>
            <a:pPr lvl="2"/>
            <a:r>
              <a:rPr lang="en-IN" dirty="0" smtClean="0">
                <a:sym typeface="Wingdings" panose="05000000000000000000" pitchFamily="2" charset="2"/>
              </a:rPr>
              <a:t>Check box  yes for agreement </a:t>
            </a:r>
          </a:p>
          <a:p>
            <a:pPr lvl="2"/>
            <a:r>
              <a:rPr lang="en-IN" dirty="0" smtClean="0">
                <a:sym typeface="Wingdings" panose="05000000000000000000" pitchFamily="2" charset="2"/>
              </a:rPr>
              <a:t>Click on  create your twitter application</a:t>
            </a:r>
          </a:p>
          <a:p>
            <a:pPr lvl="1"/>
            <a:r>
              <a:rPr lang="en-IN" dirty="0" smtClean="0"/>
              <a:t>Click on </a:t>
            </a:r>
            <a:r>
              <a:rPr lang="en-IN" dirty="0" smtClean="0">
                <a:sym typeface="Wingdings" panose="05000000000000000000" pitchFamily="2" charset="2"/>
              </a:rPr>
              <a:t> Permission tab and select the Read, Write and Access Direct messages radio button  save changes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1121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262" y="365125"/>
            <a:ext cx="10814538" cy="1325563"/>
          </a:xfrm>
        </p:spPr>
        <p:txBody>
          <a:bodyPr/>
          <a:lstStyle/>
          <a:p>
            <a:r>
              <a:rPr lang="en-IN" dirty="0" smtClean="0"/>
              <a:t>Twitter Analysis using 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3" y="1500554"/>
            <a:ext cx="10445260" cy="4994031"/>
          </a:xfrm>
        </p:spPr>
      </p:pic>
    </p:spTree>
    <p:extLst>
      <p:ext uri="{BB962C8B-B14F-4D97-AF65-F5344CB8AC3E}">
        <p14:creationId xmlns:p14="http://schemas.microsoft.com/office/powerpoint/2010/main" val="826081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Twitter Analysis using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8621"/>
          </a:xfrm>
        </p:spPr>
        <p:txBody>
          <a:bodyPr/>
          <a:lstStyle/>
          <a:p>
            <a:r>
              <a:rPr lang="en-IN" dirty="0" smtClean="0"/>
              <a:t>Extract the data from the Twitter</a:t>
            </a:r>
          </a:p>
          <a:p>
            <a:pPr lvl="1"/>
            <a:r>
              <a:rPr lang="en-IN" dirty="0" smtClean="0"/>
              <a:t>Click on </a:t>
            </a:r>
            <a:r>
              <a:rPr lang="en-IN" dirty="0" smtClean="0">
                <a:sym typeface="Wingdings" panose="05000000000000000000" pitchFamily="2" charset="2"/>
              </a:rPr>
              <a:t> Keys and Access Token tab</a:t>
            </a:r>
          </a:p>
          <a:p>
            <a:pPr lvl="2"/>
            <a:r>
              <a:rPr lang="en-IN" dirty="0" smtClean="0">
                <a:sym typeface="Wingdings" panose="05000000000000000000" pitchFamily="2" charset="2"/>
              </a:rPr>
              <a:t>We can find Consumer Key and Consumer Secret   copy into text file.</a:t>
            </a:r>
          </a:p>
          <a:p>
            <a:pPr lvl="2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9583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262" y="365125"/>
            <a:ext cx="10814538" cy="1325563"/>
          </a:xfrm>
        </p:spPr>
        <p:txBody>
          <a:bodyPr/>
          <a:lstStyle/>
          <a:p>
            <a:r>
              <a:rPr lang="en-IN" dirty="0" smtClean="0"/>
              <a:t>Twitter Analysis using 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3" y="1406770"/>
            <a:ext cx="10398368" cy="5099538"/>
          </a:xfrm>
        </p:spPr>
      </p:pic>
    </p:spTree>
    <p:extLst>
      <p:ext uri="{BB962C8B-B14F-4D97-AF65-F5344CB8AC3E}">
        <p14:creationId xmlns:p14="http://schemas.microsoft.com/office/powerpoint/2010/main" val="1774816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Twitter Analysis using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8621"/>
          </a:xfrm>
        </p:spPr>
        <p:txBody>
          <a:bodyPr/>
          <a:lstStyle/>
          <a:p>
            <a:r>
              <a:rPr lang="en-IN" dirty="0" smtClean="0"/>
              <a:t>Extract the data from the Twitter</a:t>
            </a:r>
          </a:p>
          <a:p>
            <a:pPr lvl="1"/>
            <a:r>
              <a:rPr lang="en-IN" dirty="0" smtClean="0"/>
              <a:t>In R – session do the following </a:t>
            </a:r>
          </a:p>
          <a:p>
            <a:pPr lvl="2"/>
            <a:r>
              <a:rPr lang="en-IN" dirty="0" smtClean="0"/>
              <a:t>library(twitter)</a:t>
            </a:r>
          </a:p>
          <a:p>
            <a:pPr lvl="2"/>
            <a:r>
              <a:rPr lang="en-IN" dirty="0"/>
              <a:t> </a:t>
            </a:r>
            <a:r>
              <a:rPr lang="en-IN" dirty="0" smtClean="0"/>
              <a:t>library(</a:t>
            </a:r>
            <a:r>
              <a:rPr lang="en-IN" dirty="0" err="1" smtClean="0"/>
              <a:t>ROAuth</a:t>
            </a:r>
            <a:r>
              <a:rPr lang="en-IN" dirty="0" smtClean="0"/>
              <a:t>)</a:t>
            </a:r>
          </a:p>
          <a:p>
            <a:pPr lvl="2"/>
            <a:r>
              <a:rPr lang="en-IN" dirty="0"/>
              <a:t> </a:t>
            </a:r>
            <a:r>
              <a:rPr lang="en-IN" dirty="0" smtClean="0"/>
              <a:t>library(</a:t>
            </a:r>
            <a:r>
              <a:rPr lang="en-IN" dirty="0" err="1" smtClean="0"/>
              <a:t>httr</a:t>
            </a:r>
            <a:r>
              <a:rPr lang="en-IN" dirty="0" smtClean="0"/>
              <a:t>)</a:t>
            </a:r>
          </a:p>
          <a:p>
            <a:pPr lvl="2"/>
            <a:r>
              <a:rPr lang="en-IN" dirty="0"/>
              <a:t> </a:t>
            </a:r>
            <a:r>
              <a:rPr lang="en-IN" dirty="0" smtClean="0"/>
              <a:t>library(</a:t>
            </a:r>
            <a:r>
              <a:rPr lang="en-IN" dirty="0" err="1" smtClean="0"/>
              <a:t>Rcurl</a:t>
            </a:r>
            <a:r>
              <a:rPr lang="en-IN" dirty="0" smtClean="0"/>
              <a:t>)</a:t>
            </a:r>
          </a:p>
          <a:p>
            <a:pPr lvl="2"/>
            <a:r>
              <a:rPr lang="en-IN" dirty="0" err="1" smtClean="0"/>
              <a:t>setup_twitter_oauth</a:t>
            </a:r>
            <a:r>
              <a:rPr lang="en-IN" dirty="0" smtClean="0"/>
              <a:t>() is used to connect Twitter</a:t>
            </a:r>
          </a:p>
          <a:p>
            <a:pPr lvl="3"/>
            <a:r>
              <a:rPr lang="en-IN" dirty="0" smtClean="0"/>
              <a:t>This function uses  consumer API key and consumer API secret key as parameter</a:t>
            </a:r>
          </a:p>
          <a:p>
            <a:pPr lvl="3"/>
            <a:r>
              <a:rPr lang="en-IN" dirty="0" smtClean="0"/>
              <a:t>[1] "Using browser based authentication”  </a:t>
            </a:r>
            <a:r>
              <a:rPr lang="en-IN" dirty="0" smtClean="0">
                <a:sym typeface="Wingdings" panose="05000000000000000000" pitchFamily="2" charset="2"/>
              </a:rPr>
              <a:t> choose 1</a:t>
            </a:r>
          </a:p>
          <a:p>
            <a:pPr lvl="3"/>
            <a:r>
              <a:rPr lang="en-IN" dirty="0" smtClean="0">
                <a:sym typeface="Wingdings" panose="05000000000000000000" pitchFamily="2" charset="2"/>
              </a:rPr>
              <a:t>It directly open another web page for authentication.  click on Authorize app button.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09443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262" y="365125"/>
            <a:ext cx="10814538" cy="1325563"/>
          </a:xfrm>
        </p:spPr>
        <p:txBody>
          <a:bodyPr/>
          <a:lstStyle/>
          <a:p>
            <a:r>
              <a:rPr lang="en-IN" dirty="0" smtClean="0"/>
              <a:t>Twitter Analysis using 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2" y="1441938"/>
            <a:ext cx="10433537" cy="5193323"/>
          </a:xfrm>
        </p:spPr>
      </p:pic>
    </p:spTree>
    <p:extLst>
      <p:ext uri="{BB962C8B-B14F-4D97-AF65-F5344CB8AC3E}">
        <p14:creationId xmlns:p14="http://schemas.microsoft.com/office/powerpoint/2010/main" val="3687174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Twitter Analysis using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8621"/>
          </a:xfrm>
        </p:spPr>
        <p:txBody>
          <a:bodyPr>
            <a:normAutofit/>
          </a:bodyPr>
          <a:lstStyle/>
          <a:p>
            <a:r>
              <a:rPr lang="en-IN" dirty="0" smtClean="0"/>
              <a:t>Extract the data from the Twitter</a:t>
            </a:r>
          </a:p>
          <a:p>
            <a:pPr lvl="1"/>
            <a:r>
              <a:rPr lang="en-IN" dirty="0" smtClean="0"/>
              <a:t>In R – session do the following </a:t>
            </a:r>
          </a:p>
          <a:p>
            <a:pPr lvl="2"/>
            <a:r>
              <a:rPr lang="en-IN" dirty="0" err="1" smtClean="0"/>
              <a:t>searchTwitter</a:t>
            </a:r>
            <a:r>
              <a:rPr lang="en-IN" dirty="0" smtClean="0"/>
              <a:t>() is used to search for tweets that match a desired term.</a:t>
            </a:r>
          </a:p>
          <a:p>
            <a:pPr lvl="2"/>
            <a:r>
              <a:rPr lang="en-IN" dirty="0" smtClean="0"/>
              <a:t>tweets &lt;- </a:t>
            </a:r>
            <a:r>
              <a:rPr lang="en-IN" dirty="0" err="1" smtClean="0"/>
              <a:t>searchTwitter</a:t>
            </a:r>
            <a:r>
              <a:rPr lang="en-IN" dirty="0" smtClean="0"/>
              <a:t>('#</a:t>
            </a:r>
            <a:r>
              <a:rPr lang="en-IN" dirty="0" err="1" smtClean="0"/>
              <a:t>USelections</a:t>
            </a:r>
            <a:r>
              <a:rPr lang="en-IN" dirty="0" smtClean="0"/>
              <a:t>',n=50)   where n is number of tweets</a:t>
            </a:r>
          </a:p>
          <a:p>
            <a:pPr lvl="3"/>
            <a:r>
              <a:rPr lang="en-IN" dirty="0" smtClean="0"/>
              <a:t>It will returns the tweets which contains </a:t>
            </a:r>
            <a:r>
              <a:rPr lang="en-IN" dirty="0" err="1" smtClean="0"/>
              <a:t>USelections</a:t>
            </a:r>
            <a:r>
              <a:rPr lang="en-IN" dirty="0" smtClean="0"/>
              <a:t>.</a:t>
            </a:r>
          </a:p>
          <a:p>
            <a:pPr lvl="3"/>
            <a:r>
              <a:rPr lang="en-IN" dirty="0" smtClean="0"/>
              <a:t>head(tweets) </a:t>
            </a:r>
            <a:r>
              <a:rPr lang="en-IN" dirty="0" smtClean="0">
                <a:sym typeface="Wingdings" panose="05000000000000000000" pitchFamily="2" charset="2"/>
              </a:rPr>
              <a:t> check the output</a:t>
            </a:r>
          </a:p>
          <a:p>
            <a:pPr lvl="2"/>
            <a:r>
              <a:rPr lang="en-IN" dirty="0" err="1" smtClean="0">
                <a:sym typeface="Wingdings" panose="05000000000000000000" pitchFamily="2" charset="2"/>
              </a:rPr>
              <a:t>strip_retweets</a:t>
            </a:r>
            <a:r>
              <a:rPr lang="en-IN" dirty="0" smtClean="0">
                <a:sym typeface="Wingdings" panose="05000000000000000000" pitchFamily="2" charset="2"/>
              </a:rPr>
              <a:t>() is used to take list of status objects and by default will remove the official API-based retweets from Twitter.</a:t>
            </a:r>
          </a:p>
          <a:p>
            <a:pPr lvl="3"/>
            <a:r>
              <a:rPr lang="en-IN" dirty="0" smtClean="0">
                <a:sym typeface="Wingdings" panose="05000000000000000000" pitchFamily="2" charset="2"/>
              </a:rPr>
              <a:t>Cases  the retweet button was pressed instead of manual</a:t>
            </a:r>
          </a:p>
          <a:p>
            <a:pPr lvl="2"/>
            <a:r>
              <a:rPr lang="en-IN" dirty="0" err="1" smtClean="0"/>
              <a:t>strip_retweets</a:t>
            </a:r>
            <a:r>
              <a:rPr lang="en-IN" dirty="0" smtClean="0"/>
              <a:t>() is used to tell you, exactly what it describes.</a:t>
            </a:r>
          </a:p>
          <a:p>
            <a:pPr lvl="2"/>
            <a:r>
              <a:rPr lang="en-IN" b="1" dirty="0" smtClean="0"/>
              <a:t>head(</a:t>
            </a:r>
            <a:r>
              <a:rPr lang="en-IN" b="1" dirty="0" err="1" smtClean="0"/>
              <a:t>strip_retweets</a:t>
            </a:r>
            <a:r>
              <a:rPr lang="en-IN" b="1" dirty="0" smtClean="0"/>
              <a:t>(</a:t>
            </a:r>
            <a:r>
              <a:rPr lang="en-IN" b="1" dirty="0" err="1" smtClean="0"/>
              <a:t>tweets,strip_manual</a:t>
            </a:r>
            <a:r>
              <a:rPr lang="en-IN" b="1" dirty="0" smtClean="0"/>
              <a:t>=</a:t>
            </a:r>
            <a:r>
              <a:rPr lang="en-IN" b="1" dirty="0" err="1" smtClean="0"/>
              <a:t>TRUE,strip_mt</a:t>
            </a:r>
            <a:r>
              <a:rPr lang="en-IN" b="1" dirty="0" smtClean="0"/>
              <a:t>=TRUE))</a:t>
            </a:r>
          </a:p>
        </p:txBody>
      </p:sp>
    </p:spTree>
    <p:extLst>
      <p:ext uri="{BB962C8B-B14F-4D97-AF65-F5344CB8AC3E}">
        <p14:creationId xmlns:p14="http://schemas.microsoft.com/office/powerpoint/2010/main" val="592717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Twitter Analysis using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8621"/>
          </a:xfrm>
        </p:spPr>
        <p:txBody>
          <a:bodyPr>
            <a:normAutofit/>
          </a:bodyPr>
          <a:lstStyle/>
          <a:p>
            <a:r>
              <a:rPr lang="en-IN" dirty="0" smtClean="0"/>
              <a:t>Extract the data from the Twitter</a:t>
            </a:r>
          </a:p>
          <a:p>
            <a:pPr lvl="1"/>
            <a:r>
              <a:rPr lang="en-IN" dirty="0" smtClean="0"/>
              <a:t>In R – session do the following </a:t>
            </a:r>
          </a:p>
          <a:p>
            <a:pPr lvl="2"/>
            <a:r>
              <a:rPr lang="en-IN" dirty="0" err="1" smtClean="0"/>
              <a:t>getUser</a:t>
            </a:r>
            <a:r>
              <a:rPr lang="en-IN" dirty="0" smtClean="0"/>
              <a:t>() is used to gives closer look at Twitter user</a:t>
            </a:r>
          </a:p>
          <a:p>
            <a:pPr lvl="3"/>
            <a:r>
              <a:rPr lang="en-IN" b="1" dirty="0" smtClean="0"/>
              <a:t>ram &lt;- </a:t>
            </a:r>
            <a:r>
              <a:rPr lang="en-IN" b="1" dirty="0" err="1" smtClean="0"/>
              <a:t>getUser</a:t>
            </a:r>
            <a:r>
              <a:rPr lang="en-IN" b="1" dirty="0" smtClean="0"/>
              <a:t>('</a:t>
            </a:r>
            <a:r>
              <a:rPr lang="en-IN" b="1" dirty="0" err="1" smtClean="0"/>
              <a:t>rameshragala</a:t>
            </a:r>
            <a:r>
              <a:rPr lang="en-IN" b="1" dirty="0" smtClean="0"/>
              <a:t>')</a:t>
            </a:r>
          </a:p>
          <a:p>
            <a:pPr lvl="3"/>
            <a:r>
              <a:rPr lang="en-IN" b="1" dirty="0" smtClean="0"/>
              <a:t>This will works </a:t>
            </a:r>
            <a:r>
              <a:rPr lang="en-IN" b="1" dirty="0" err="1" smtClean="0"/>
              <a:t>iif</a:t>
            </a:r>
            <a:r>
              <a:rPr lang="en-IN" b="1" dirty="0" smtClean="0"/>
              <a:t> the user profile is public or if you’re authenticated and granted access.</a:t>
            </a:r>
          </a:p>
          <a:p>
            <a:pPr lvl="3"/>
            <a:r>
              <a:rPr lang="en-IN" b="1" dirty="0" smtClean="0"/>
              <a:t>It will returns a user object, which can be used get some other information.</a:t>
            </a:r>
          </a:p>
          <a:p>
            <a:pPr lvl="2"/>
            <a:r>
              <a:rPr lang="en-IN" dirty="0" err="1" smtClean="0"/>
              <a:t>getFollowersCount</a:t>
            </a:r>
            <a:r>
              <a:rPr lang="en-IN" dirty="0" smtClean="0"/>
              <a:t>() is used to get the followers count</a:t>
            </a:r>
          </a:p>
          <a:p>
            <a:pPr lvl="3"/>
            <a:r>
              <a:rPr lang="en-IN" b="1" dirty="0" err="1" smtClean="0"/>
              <a:t>ram$getFollowersCount</a:t>
            </a:r>
            <a:r>
              <a:rPr lang="en-IN" b="1" dirty="0" smtClean="0"/>
              <a:t>()</a:t>
            </a:r>
          </a:p>
          <a:p>
            <a:pPr lvl="2"/>
            <a:r>
              <a:rPr lang="en-IN" dirty="0" err="1" smtClean="0"/>
              <a:t>ram$getDescription</a:t>
            </a:r>
            <a:r>
              <a:rPr lang="en-IN" dirty="0" smtClean="0"/>
              <a:t>()</a:t>
            </a:r>
          </a:p>
          <a:p>
            <a:pPr lvl="2"/>
            <a:r>
              <a:rPr lang="en-IN" dirty="0" err="1" smtClean="0"/>
              <a:t>ram$getFavorites</a:t>
            </a:r>
            <a:r>
              <a:rPr lang="en-IN" dirty="0" smtClean="0"/>
              <a:t>()</a:t>
            </a:r>
          </a:p>
          <a:p>
            <a:pPr lvl="2"/>
            <a:r>
              <a:rPr lang="en-IN" dirty="0" err="1" smtClean="0"/>
              <a:t>ram$getFriends</a:t>
            </a:r>
            <a:r>
              <a:rPr lang="en-IN" dirty="0" smtClean="0"/>
              <a:t>(n=3)</a:t>
            </a:r>
          </a:p>
        </p:txBody>
      </p:sp>
    </p:spTree>
    <p:extLst>
      <p:ext uri="{BB962C8B-B14F-4D97-AF65-F5344CB8AC3E}">
        <p14:creationId xmlns:p14="http://schemas.microsoft.com/office/powerpoint/2010/main" val="149138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Twitter Analysis using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Packages</a:t>
            </a:r>
          </a:p>
          <a:p>
            <a:pPr lvl="1"/>
            <a:r>
              <a:rPr lang="en-IN" dirty="0" smtClean="0"/>
              <a:t>1. </a:t>
            </a:r>
            <a:r>
              <a:rPr lang="en-IN" dirty="0" err="1" smtClean="0"/>
              <a:t>twitteR</a:t>
            </a:r>
            <a:endParaRPr lang="en-IN" dirty="0" smtClean="0"/>
          </a:p>
          <a:p>
            <a:pPr lvl="1"/>
            <a:r>
              <a:rPr lang="en-IN" dirty="0" smtClean="0"/>
              <a:t>2. tm</a:t>
            </a:r>
          </a:p>
          <a:p>
            <a:pPr lvl="1"/>
            <a:r>
              <a:rPr lang="en-IN" dirty="0" smtClean="0"/>
              <a:t>3. </a:t>
            </a:r>
            <a:r>
              <a:rPr lang="en-IN" dirty="0" err="1" smtClean="0"/>
              <a:t>wordcloud</a:t>
            </a:r>
            <a:endParaRPr lang="en-IN" dirty="0" smtClean="0"/>
          </a:p>
          <a:p>
            <a:pPr lvl="1"/>
            <a:r>
              <a:rPr lang="en-IN" dirty="0" smtClean="0"/>
              <a:t>4. </a:t>
            </a:r>
            <a:r>
              <a:rPr lang="en-IN" dirty="0" err="1" smtClean="0"/>
              <a:t>ROAuth</a:t>
            </a:r>
            <a:r>
              <a:rPr lang="en-IN" dirty="0" smtClean="0"/>
              <a:t>, </a:t>
            </a:r>
            <a:r>
              <a:rPr lang="en-IN" dirty="0" err="1" smtClean="0"/>
              <a:t>Rcurl</a:t>
            </a:r>
            <a:endParaRPr lang="en-IN" dirty="0" smtClean="0"/>
          </a:p>
          <a:p>
            <a:pPr lvl="1"/>
            <a:r>
              <a:rPr lang="en-IN" dirty="0" smtClean="0"/>
              <a:t>5. </a:t>
            </a:r>
            <a:r>
              <a:rPr lang="en-IN" dirty="0" err="1" smtClean="0"/>
              <a:t>httpuv</a:t>
            </a:r>
            <a:endParaRPr lang="en-IN" dirty="0" smtClean="0"/>
          </a:p>
          <a:p>
            <a:r>
              <a:rPr lang="en-IN" dirty="0" err="1" smtClean="0"/>
              <a:t>twitteR</a:t>
            </a:r>
            <a:r>
              <a:rPr lang="en-IN" dirty="0" smtClean="0"/>
              <a:t> package provides access to Twitter data.</a:t>
            </a:r>
          </a:p>
          <a:p>
            <a:pPr lvl="1"/>
            <a:r>
              <a:rPr lang="en-IN" dirty="0" smtClean="0"/>
              <a:t>It is intended to provide access to the Twitter API with in R</a:t>
            </a:r>
          </a:p>
          <a:p>
            <a:pPr lvl="1"/>
            <a:r>
              <a:rPr lang="en-IN" dirty="0" err="1" smtClean="0"/>
              <a:t>twitteR</a:t>
            </a:r>
            <a:r>
              <a:rPr lang="en-IN" dirty="0" smtClean="0"/>
              <a:t> package uses </a:t>
            </a:r>
            <a:r>
              <a:rPr lang="en-IN" dirty="0" err="1" smtClean="0"/>
              <a:t>httr</a:t>
            </a:r>
            <a:r>
              <a:rPr lang="en-IN" dirty="0" smtClean="0"/>
              <a:t> package.</a:t>
            </a:r>
          </a:p>
          <a:p>
            <a:r>
              <a:rPr lang="en-IN" dirty="0" smtClean="0"/>
              <a:t>tm package provides functions for text mining</a:t>
            </a:r>
          </a:p>
          <a:p>
            <a:r>
              <a:rPr lang="en-IN" dirty="0" err="1"/>
              <a:t>w</a:t>
            </a:r>
            <a:r>
              <a:rPr lang="en-IN" dirty="0" err="1" smtClean="0"/>
              <a:t>ordcloud</a:t>
            </a:r>
            <a:r>
              <a:rPr lang="en-IN" dirty="0" smtClean="0"/>
              <a:t>  package is used for visualizing the result with word cloud.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439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Twitter Analysis using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8621"/>
          </a:xfrm>
        </p:spPr>
        <p:txBody>
          <a:bodyPr>
            <a:normAutofit/>
          </a:bodyPr>
          <a:lstStyle/>
          <a:p>
            <a:r>
              <a:rPr lang="en-IN" dirty="0" smtClean="0"/>
              <a:t>Extract the data from the Twitter</a:t>
            </a:r>
          </a:p>
          <a:p>
            <a:pPr lvl="1"/>
            <a:r>
              <a:rPr lang="en-IN" dirty="0" smtClean="0"/>
              <a:t>In R – session do the following </a:t>
            </a:r>
          </a:p>
          <a:p>
            <a:pPr lvl="2"/>
            <a:r>
              <a:rPr lang="en-IN" dirty="0" smtClean="0"/>
              <a:t>Object lists need to be convert into </a:t>
            </a:r>
            <a:r>
              <a:rPr lang="en-IN" dirty="0" err="1" smtClean="0"/>
              <a:t>data.frame</a:t>
            </a:r>
            <a:r>
              <a:rPr lang="en-IN" dirty="0" smtClean="0"/>
              <a:t> structure.</a:t>
            </a:r>
          </a:p>
          <a:p>
            <a:pPr lvl="2"/>
            <a:r>
              <a:rPr lang="en-IN" dirty="0" smtClean="0"/>
              <a:t> </a:t>
            </a:r>
            <a:r>
              <a:rPr lang="en-IN" dirty="0" err="1" smtClean="0"/>
              <a:t>twListToDF</a:t>
            </a:r>
            <a:r>
              <a:rPr lang="en-IN" dirty="0" smtClean="0"/>
              <a:t>() is used for converting object list into </a:t>
            </a:r>
            <a:r>
              <a:rPr lang="en-IN" dirty="0" err="1" smtClean="0"/>
              <a:t>data.frame</a:t>
            </a:r>
            <a:r>
              <a:rPr lang="en-IN" dirty="0" smtClean="0"/>
              <a:t> </a:t>
            </a:r>
          </a:p>
          <a:p>
            <a:pPr lvl="3"/>
            <a:r>
              <a:rPr lang="en-IN" b="1" dirty="0" err="1" smtClean="0"/>
              <a:t>df</a:t>
            </a:r>
            <a:r>
              <a:rPr lang="en-IN" b="1" dirty="0" smtClean="0"/>
              <a:t> &lt;- </a:t>
            </a:r>
            <a:r>
              <a:rPr lang="en-IN" b="1" dirty="0" err="1" smtClean="0"/>
              <a:t>twListToDF</a:t>
            </a:r>
            <a:r>
              <a:rPr lang="en-IN" b="1" dirty="0" smtClean="0"/>
              <a:t>(tweets)</a:t>
            </a:r>
          </a:p>
          <a:p>
            <a:pPr lvl="3"/>
            <a:r>
              <a:rPr lang="en-IN" b="1" dirty="0"/>
              <a:t>h</a:t>
            </a:r>
            <a:r>
              <a:rPr lang="en-IN" b="1" dirty="0" smtClean="0"/>
              <a:t>ead(</a:t>
            </a:r>
            <a:r>
              <a:rPr lang="en-IN" b="1" dirty="0" err="1" smtClean="0"/>
              <a:t>df</a:t>
            </a:r>
            <a:r>
              <a:rPr lang="en-IN" b="1" dirty="0" smtClean="0"/>
              <a:t>)</a:t>
            </a:r>
          </a:p>
          <a:p>
            <a:pPr lvl="2"/>
            <a:r>
              <a:rPr lang="en-IN" b="1" dirty="0" smtClean="0"/>
              <a:t>Timelines:</a:t>
            </a:r>
          </a:p>
          <a:p>
            <a:pPr lvl="3"/>
            <a:r>
              <a:rPr lang="en-IN" dirty="0" smtClean="0"/>
              <a:t>A Twitter timeline is simply a stream of tweets.</a:t>
            </a:r>
          </a:p>
          <a:p>
            <a:pPr lvl="3"/>
            <a:r>
              <a:rPr lang="en-IN" dirty="0" smtClean="0"/>
              <a:t>Two types: user timeline and home timelines</a:t>
            </a:r>
          </a:p>
          <a:p>
            <a:pPr lvl="3"/>
            <a:r>
              <a:rPr lang="en-IN" dirty="0"/>
              <a:t> </a:t>
            </a:r>
            <a:r>
              <a:rPr lang="en-IN" dirty="0" err="1" smtClean="0"/>
              <a:t>usertimeline</a:t>
            </a:r>
            <a:r>
              <a:rPr lang="en-IN" dirty="0"/>
              <a:t> </a:t>
            </a:r>
            <a:r>
              <a:rPr lang="en-IN" dirty="0" smtClean="0">
                <a:sym typeface="Wingdings" panose="05000000000000000000" pitchFamily="2" charset="2"/>
              </a:rPr>
              <a:t> provides the most recent tweets of a specified user</a:t>
            </a:r>
          </a:p>
          <a:p>
            <a:pPr lvl="3"/>
            <a:r>
              <a:rPr lang="en-IN" dirty="0" smtClean="0">
                <a:sym typeface="Wingdings" panose="05000000000000000000" pitchFamily="2" charset="2"/>
              </a:rPr>
              <a:t> </a:t>
            </a:r>
            <a:r>
              <a:rPr lang="en-IN" dirty="0" err="1" smtClean="0">
                <a:sym typeface="Wingdings" panose="05000000000000000000" pitchFamily="2" charset="2"/>
              </a:rPr>
              <a:t>hometimeline</a:t>
            </a:r>
            <a:r>
              <a:rPr lang="en-IN" dirty="0" smtClean="0">
                <a:sym typeface="Wingdings" panose="05000000000000000000" pitchFamily="2" charset="2"/>
              </a:rPr>
              <a:t>  used to display your own most recent tweets</a:t>
            </a:r>
            <a:endParaRPr lang="en-IN" dirty="0" smtClean="0"/>
          </a:p>
          <a:p>
            <a:pPr lvl="2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47975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Twitter Analysis using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endParaRPr lang="en-IN" sz="4400" b="1" dirty="0" smtClean="0"/>
          </a:p>
          <a:p>
            <a:pPr marL="228600" lvl="1">
              <a:spcBef>
                <a:spcPts val="1000"/>
              </a:spcBef>
            </a:pPr>
            <a:endParaRPr lang="en-IN" sz="4400" b="1" dirty="0"/>
          </a:p>
          <a:p>
            <a:pPr marL="228600" lvl="1">
              <a:spcBef>
                <a:spcPts val="1000"/>
              </a:spcBef>
            </a:pPr>
            <a:r>
              <a:rPr lang="en-IN" sz="4400" b="1" dirty="0" smtClean="0"/>
              <a:t>Now we can perform some analytics using tm package on tweets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42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Twitter Analysis using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Extract the data from the Twitter</a:t>
            </a:r>
          </a:p>
          <a:p>
            <a:r>
              <a:rPr lang="en-IN" dirty="0" smtClean="0"/>
              <a:t>Cleaning the extracted data</a:t>
            </a:r>
          </a:p>
          <a:p>
            <a:r>
              <a:rPr lang="en-IN" dirty="0" smtClean="0"/>
              <a:t>Build a document-term matrix</a:t>
            </a:r>
          </a:p>
          <a:p>
            <a:r>
              <a:rPr lang="en-IN" dirty="0" smtClean="0"/>
              <a:t>Finding Frequent words and associations</a:t>
            </a:r>
          </a:p>
          <a:p>
            <a:r>
              <a:rPr lang="en-IN" dirty="0" smtClean="0"/>
              <a:t>Creating a </a:t>
            </a:r>
            <a:r>
              <a:rPr lang="en-IN" dirty="0" err="1" smtClean="0"/>
              <a:t>wordcloud</a:t>
            </a:r>
            <a:r>
              <a:rPr lang="en-IN" dirty="0" smtClean="0"/>
              <a:t> to visualize important words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Twitter Analysis using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Extract the data from the Twitter</a:t>
            </a:r>
          </a:p>
          <a:p>
            <a:pPr lvl="1"/>
            <a:r>
              <a:rPr lang="en-IN" dirty="0" smtClean="0"/>
              <a:t>Open the Twitter Application Management with following URL</a:t>
            </a:r>
          </a:p>
          <a:p>
            <a:pPr lvl="2"/>
            <a:r>
              <a:rPr lang="en-IN" dirty="0" smtClean="0"/>
              <a:t>https://apps.twitter.com</a:t>
            </a:r>
          </a:p>
        </p:txBody>
      </p:sp>
    </p:spTree>
    <p:extLst>
      <p:ext uri="{BB962C8B-B14F-4D97-AF65-F5344CB8AC3E}">
        <p14:creationId xmlns:p14="http://schemas.microsoft.com/office/powerpoint/2010/main" val="176560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262" y="365125"/>
            <a:ext cx="10814538" cy="1325563"/>
          </a:xfrm>
        </p:spPr>
        <p:txBody>
          <a:bodyPr/>
          <a:lstStyle/>
          <a:p>
            <a:r>
              <a:rPr lang="en-IN" dirty="0" smtClean="0"/>
              <a:t>Twitter Analysis using 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2" y="1895964"/>
            <a:ext cx="10814538" cy="4739298"/>
          </a:xfrm>
        </p:spPr>
      </p:pic>
    </p:spTree>
    <p:extLst>
      <p:ext uri="{BB962C8B-B14F-4D97-AF65-F5344CB8AC3E}">
        <p14:creationId xmlns:p14="http://schemas.microsoft.com/office/powerpoint/2010/main" val="204804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Twitter Analysis using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Extract the data from the Twitter</a:t>
            </a:r>
          </a:p>
          <a:p>
            <a:pPr lvl="1"/>
            <a:r>
              <a:rPr lang="en-IN" dirty="0" smtClean="0"/>
              <a:t>Open the Twitter Application Management</a:t>
            </a:r>
          </a:p>
          <a:p>
            <a:pPr lvl="1"/>
            <a:r>
              <a:rPr lang="en-IN" dirty="0" smtClean="0"/>
              <a:t>Login to Twitter Account</a:t>
            </a:r>
          </a:p>
        </p:txBody>
      </p:sp>
    </p:spTree>
    <p:extLst>
      <p:ext uri="{BB962C8B-B14F-4D97-AF65-F5344CB8AC3E}">
        <p14:creationId xmlns:p14="http://schemas.microsoft.com/office/powerpoint/2010/main" val="301555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262" y="365125"/>
            <a:ext cx="10814538" cy="1325563"/>
          </a:xfrm>
        </p:spPr>
        <p:txBody>
          <a:bodyPr/>
          <a:lstStyle/>
          <a:p>
            <a:r>
              <a:rPr lang="en-IN" dirty="0" smtClean="0"/>
              <a:t>Twitter Analysis using 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2" y="1406769"/>
            <a:ext cx="10234245" cy="5240216"/>
          </a:xfrm>
        </p:spPr>
      </p:pic>
    </p:spTree>
    <p:extLst>
      <p:ext uri="{BB962C8B-B14F-4D97-AF65-F5344CB8AC3E}">
        <p14:creationId xmlns:p14="http://schemas.microsoft.com/office/powerpoint/2010/main" val="80917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Twitter Analysis using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Extract the data from the Twitter</a:t>
            </a:r>
          </a:p>
          <a:p>
            <a:pPr lvl="1"/>
            <a:r>
              <a:rPr lang="en-IN" dirty="0" smtClean="0"/>
              <a:t>Open the Twitter Application Management</a:t>
            </a:r>
          </a:p>
          <a:p>
            <a:pPr lvl="1"/>
            <a:r>
              <a:rPr lang="en-IN" dirty="0" smtClean="0"/>
              <a:t>Login to Twitter Account</a:t>
            </a:r>
          </a:p>
          <a:p>
            <a:pPr lvl="1"/>
            <a:r>
              <a:rPr lang="en-IN" dirty="0" smtClean="0"/>
              <a:t>Click on 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Create a New App</a:t>
            </a:r>
          </a:p>
        </p:txBody>
      </p:sp>
    </p:spTree>
    <p:extLst>
      <p:ext uri="{BB962C8B-B14F-4D97-AF65-F5344CB8AC3E}">
        <p14:creationId xmlns:p14="http://schemas.microsoft.com/office/powerpoint/2010/main" val="324684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262" y="365125"/>
            <a:ext cx="10814538" cy="1325563"/>
          </a:xfrm>
        </p:spPr>
        <p:txBody>
          <a:bodyPr/>
          <a:lstStyle/>
          <a:p>
            <a:r>
              <a:rPr lang="en-IN" dirty="0" smtClean="0"/>
              <a:t>Twitter Analysis using 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3" y="1336432"/>
            <a:ext cx="10140460" cy="5392614"/>
          </a:xfrm>
        </p:spPr>
      </p:pic>
    </p:spTree>
    <p:extLst>
      <p:ext uri="{BB962C8B-B14F-4D97-AF65-F5344CB8AC3E}">
        <p14:creationId xmlns:p14="http://schemas.microsoft.com/office/powerpoint/2010/main" val="1972105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751</Words>
  <Application>Microsoft Office PowerPoint</Application>
  <PresentationFormat>Custom</PresentationFormat>
  <Paragraphs>119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Twitter Analysis using R </vt:lpstr>
      <vt:lpstr>Twitter Analysis using R</vt:lpstr>
      <vt:lpstr>Twitter Analysis using R</vt:lpstr>
      <vt:lpstr>Twitter Analysis using R</vt:lpstr>
      <vt:lpstr>Twitter Analysis using R</vt:lpstr>
      <vt:lpstr>Twitter Analysis using R</vt:lpstr>
      <vt:lpstr>Twitter Analysis using R</vt:lpstr>
      <vt:lpstr>Twitter Analysis using R</vt:lpstr>
      <vt:lpstr>Twitter Analysis using R</vt:lpstr>
      <vt:lpstr>Twitter Analysis using R</vt:lpstr>
      <vt:lpstr>Twitter Analysis using R</vt:lpstr>
      <vt:lpstr>Twitter Analysis using R</vt:lpstr>
      <vt:lpstr>Twitter Analysis using R</vt:lpstr>
      <vt:lpstr>Twitter Analysis using R</vt:lpstr>
      <vt:lpstr>Twitter Analysis using R</vt:lpstr>
      <vt:lpstr>Twitter Analysis using R</vt:lpstr>
      <vt:lpstr>Twitter Analysis using R</vt:lpstr>
      <vt:lpstr>Twitter Analysis using R</vt:lpstr>
      <vt:lpstr>Twitter Analysis using R</vt:lpstr>
      <vt:lpstr>Twitter Analysis using R</vt:lpstr>
      <vt:lpstr>Twitter Analysis using 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Analysis using R </dc:title>
  <dc:creator>RameshRagala</dc:creator>
  <cp:lastModifiedBy>Windows User</cp:lastModifiedBy>
  <cp:revision>40</cp:revision>
  <dcterms:created xsi:type="dcterms:W3CDTF">2016-12-07T09:25:53Z</dcterms:created>
  <dcterms:modified xsi:type="dcterms:W3CDTF">2017-07-06T18:04:42Z</dcterms:modified>
</cp:coreProperties>
</file>