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8.128:808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Integration with </a:t>
            </a:r>
            <a:r>
              <a:rPr lang="en-US" dirty="0" err="1" smtClean="0"/>
              <a:t>Hortonworks</a:t>
            </a:r>
            <a:r>
              <a:rPr lang="en-US" dirty="0" smtClean="0"/>
              <a:t> 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Ramesh</a:t>
            </a:r>
            <a:r>
              <a:rPr lang="en-US" dirty="0" smtClean="0"/>
              <a:t> </a:t>
            </a:r>
            <a:r>
              <a:rPr lang="en-US" dirty="0" err="1" smtClean="0"/>
              <a:t>Ragala</a:t>
            </a:r>
            <a:endParaRPr lang="en-US" dirty="0" smtClean="0"/>
          </a:p>
          <a:p>
            <a:r>
              <a:rPr lang="en-US" dirty="0" smtClean="0"/>
              <a:t>VIT Chennai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Installation of ODBC driver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Configuration of ODBC Driver: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 descr="C:\Users\scsadmin\Desktop\sev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1828800"/>
            <a:ext cx="8620125" cy="4924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Creation of Database in Hive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Hortonworks</a:t>
            </a:r>
            <a:r>
              <a:rPr lang="en-US" dirty="0" smtClean="0"/>
              <a:t> in URL with following details: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ip</a:t>
            </a:r>
            <a:r>
              <a:rPr lang="en-US" dirty="0" smtClean="0"/>
              <a:t> address : http://yourmachine_hortonworks IP address:8080(</a:t>
            </a:r>
            <a:r>
              <a:rPr lang="en-US" dirty="0" err="1" smtClean="0"/>
              <a:t>portnumber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http://192.168.18.128:8080/</a:t>
            </a:r>
            <a:endParaRPr lang="en-US" dirty="0" smtClean="0"/>
          </a:p>
          <a:p>
            <a:pPr lvl="1"/>
            <a:r>
              <a:rPr lang="en-US" dirty="0" smtClean="0"/>
              <a:t>Once opened, it ask username and password</a:t>
            </a:r>
          </a:p>
          <a:p>
            <a:pPr lvl="2"/>
            <a:r>
              <a:rPr lang="en-US" dirty="0" smtClean="0"/>
              <a:t>Username: </a:t>
            </a:r>
            <a:r>
              <a:rPr lang="en-US" dirty="0" err="1" smtClean="0"/>
              <a:t>maria_dev</a:t>
            </a:r>
            <a:endParaRPr lang="en-US" dirty="0" smtClean="0"/>
          </a:p>
          <a:p>
            <a:pPr lvl="2"/>
            <a:r>
              <a:rPr lang="en-US" dirty="0" smtClean="0"/>
              <a:t>Password: </a:t>
            </a:r>
            <a:r>
              <a:rPr lang="en-US" dirty="0" err="1" smtClean="0"/>
              <a:t>maria_dev</a:t>
            </a:r>
            <a:endParaRPr lang="en-US" dirty="0" smtClean="0"/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Hortonworks</a:t>
            </a:r>
            <a:r>
              <a:rPr lang="en-US" b="1" dirty="0" smtClean="0"/>
              <a:t> login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0" name="Picture 2" descr="C:\Users\scsadmin\Desktop\eigh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6868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Hortonworks</a:t>
            </a:r>
            <a:r>
              <a:rPr lang="en-US" b="1" dirty="0" smtClean="0"/>
              <a:t> home page after login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 descr="C:\Users\scsadmin\Desktop\n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80010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Hive in </a:t>
            </a:r>
            <a:r>
              <a:rPr lang="en-US" b="1" dirty="0" err="1" smtClean="0"/>
              <a:t>Hortonwork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098" name="Picture 2" descr="C:\Users\scsadmin\Desktop\t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1534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Hive GUI in </a:t>
            </a:r>
            <a:r>
              <a:rPr lang="en-US" b="1" dirty="0" err="1" smtClean="0"/>
              <a:t>Hortonwork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122" name="Picture 2" descr="C:\Users\scsadmin\Desktop\elev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458200" cy="5534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Create a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Open new Excel sheet</a:t>
            </a:r>
          </a:p>
          <a:p>
            <a:pPr lvl="1"/>
            <a:r>
              <a:rPr lang="en-US" dirty="0" smtClean="0"/>
              <a:t>Template as follows:</a:t>
            </a:r>
          </a:p>
          <a:p>
            <a:pPr lvl="2"/>
            <a:r>
              <a:rPr lang="en-US" dirty="0" smtClean="0"/>
              <a:t>Variables are Name, fee and marks</a:t>
            </a:r>
          </a:p>
          <a:p>
            <a:pPr lvl="3"/>
            <a:r>
              <a:rPr lang="en-US" dirty="0" smtClean="0"/>
              <a:t>Name as String data type</a:t>
            </a:r>
          </a:p>
          <a:p>
            <a:pPr lvl="3"/>
            <a:r>
              <a:rPr lang="en-US" dirty="0" smtClean="0"/>
              <a:t>Fee as </a:t>
            </a:r>
            <a:r>
              <a:rPr lang="en-US" dirty="0" err="1" smtClean="0"/>
              <a:t>Int</a:t>
            </a:r>
            <a:r>
              <a:rPr lang="en-US" dirty="0" smtClean="0"/>
              <a:t> Data type</a:t>
            </a:r>
          </a:p>
          <a:p>
            <a:pPr lvl="3"/>
            <a:r>
              <a:rPr lang="en-US" dirty="0" smtClean="0"/>
              <a:t>Marks as </a:t>
            </a:r>
            <a:r>
              <a:rPr lang="en-US" dirty="0" err="1" smtClean="0"/>
              <a:t>Int</a:t>
            </a:r>
            <a:r>
              <a:rPr lang="en-US" dirty="0" smtClean="0"/>
              <a:t> Data type</a:t>
            </a:r>
          </a:p>
          <a:p>
            <a:pPr lvl="2"/>
            <a:r>
              <a:rPr lang="en-US" dirty="0" smtClean="0"/>
              <a:t>Many instances for all variables</a:t>
            </a:r>
          </a:p>
          <a:p>
            <a:pPr lvl="1"/>
            <a:r>
              <a:rPr lang="en-US" dirty="0" smtClean="0"/>
              <a:t>Save the current sheet as .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</a:p>
          <a:p>
            <a:pPr lvl="2"/>
            <a:r>
              <a:rPr lang="en-US" dirty="0" smtClean="0"/>
              <a:t>Saved .</a:t>
            </a:r>
            <a:r>
              <a:rPr lang="en-US" dirty="0" err="1" smtClean="0"/>
              <a:t>csv</a:t>
            </a:r>
            <a:r>
              <a:rPr lang="en-US" dirty="0" smtClean="0"/>
              <a:t> dataset is named as data26 </a:t>
            </a:r>
            <a:endParaRPr lang="en-US" dirty="0" smtClean="0">
              <a:sym typeface="Wingdings" pitchFamily="2" charset="2"/>
            </a:endParaRPr>
          </a:p>
          <a:p>
            <a:pPr lvl="3"/>
            <a:r>
              <a:rPr lang="en-US" dirty="0" err="1" smtClean="0">
                <a:sym typeface="Wingdings" pitchFamily="2" charset="2"/>
              </a:rPr>
              <a:t>i.e</a:t>
            </a:r>
            <a:r>
              <a:rPr lang="en-US" dirty="0" smtClean="0">
                <a:sym typeface="Wingdings" pitchFamily="2" charset="2"/>
              </a:rPr>
              <a:t> the dataset is data26.csv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Upload dataset into Hive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mtClean="0"/>
              <a:t>Open </a:t>
            </a:r>
            <a:r>
              <a:rPr lang="en-US" dirty="0" err="1" smtClean="0"/>
              <a:t>Hortonworks</a:t>
            </a:r>
            <a:r>
              <a:rPr lang="en-US" dirty="0" smtClean="0"/>
              <a:t> Hive </a:t>
            </a:r>
          </a:p>
          <a:p>
            <a:pPr lvl="1"/>
            <a:r>
              <a:rPr lang="en-US" dirty="0" smtClean="0"/>
              <a:t>There is an option to upload table </a:t>
            </a:r>
            <a:r>
              <a:rPr lang="en-US" dirty="0" smtClean="0">
                <a:sym typeface="Wingdings" pitchFamily="2" charset="2"/>
              </a:rPr>
              <a:t> click it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It asks the File. Select file to upload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It checks the data types of the variables in dataset.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If you want, change accordingly. 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Here it will take the name of the dataset as a name for table.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There is a option to change the databases too.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After checking the data types, press upload button.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Upload dataset into Hive</a:t>
            </a:r>
            <a:endParaRPr lang="en-US" b="1" dirty="0"/>
          </a:p>
        </p:txBody>
      </p:sp>
      <p:pic>
        <p:nvPicPr>
          <p:cNvPr id="6146" name="Picture 2" descr="C:\Users\scsadmin\Desktop\twelv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686799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Upload dataset into Hive</a:t>
            </a:r>
            <a:endParaRPr lang="en-US" b="1" dirty="0"/>
          </a:p>
        </p:txBody>
      </p:sp>
      <p:pic>
        <p:nvPicPr>
          <p:cNvPr id="7170" name="Picture 2" descr="C:\Users\scsadmin\Desktop\thirtee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458199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Installation of </a:t>
            </a:r>
            <a:r>
              <a:rPr lang="en-US" b="1" dirty="0" err="1" smtClean="0"/>
              <a:t>Hortonworks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Hortonworks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Hortonworks</a:t>
            </a:r>
            <a:r>
              <a:rPr lang="en-US" dirty="0" smtClean="0"/>
              <a:t> in </a:t>
            </a:r>
            <a:r>
              <a:rPr lang="en-US" dirty="0" err="1" smtClean="0"/>
              <a:t>VMPlayer</a:t>
            </a:r>
            <a:endParaRPr lang="en-US" dirty="0" smtClean="0"/>
          </a:p>
          <a:p>
            <a:pPr lvl="1"/>
            <a:r>
              <a:rPr lang="en-US" dirty="0" smtClean="0"/>
              <a:t>The initial screen displays the IP address, where </a:t>
            </a:r>
            <a:r>
              <a:rPr lang="en-US" dirty="0" err="1" smtClean="0"/>
              <a:t>hortonworks</a:t>
            </a:r>
            <a:r>
              <a:rPr lang="en-US" dirty="0" smtClean="0"/>
              <a:t> works</a:t>
            </a:r>
          </a:p>
          <a:p>
            <a:pPr lvl="1"/>
            <a:r>
              <a:rPr lang="en-US" dirty="0" smtClean="0"/>
              <a:t>Use that IP address on URL of any Browser</a:t>
            </a:r>
          </a:p>
          <a:p>
            <a:pPr lvl="1"/>
            <a:r>
              <a:rPr lang="en-US" dirty="0" smtClean="0"/>
              <a:t> The screen shot of the same as follows…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Upload dataset into Hive</a:t>
            </a:r>
            <a:endParaRPr lang="en-US" b="1" dirty="0"/>
          </a:p>
        </p:txBody>
      </p:sp>
      <p:pic>
        <p:nvPicPr>
          <p:cNvPr id="8195" name="Picture 3" descr="C:\Users\scsadmin\Desktop\fourtee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81999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Checking data in Hive</a:t>
            </a:r>
            <a:endParaRPr lang="en-US" b="1" dirty="0"/>
          </a:p>
        </p:txBody>
      </p:sp>
      <p:pic>
        <p:nvPicPr>
          <p:cNvPr id="9218" name="Picture 2" descr="C:\Users\scsadmin\Desktop\fiftee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458199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Connecting Hive with Tableau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Open Tableau 9.2</a:t>
            </a:r>
          </a:p>
          <a:p>
            <a:pPr lvl="1"/>
            <a:r>
              <a:rPr lang="en-US" dirty="0" smtClean="0"/>
              <a:t>Open new worksheet</a:t>
            </a:r>
          </a:p>
          <a:p>
            <a:pPr lvl="2"/>
            <a:r>
              <a:rPr lang="en-US" dirty="0" smtClean="0"/>
              <a:t>Click Data menu </a:t>
            </a:r>
          </a:p>
          <a:p>
            <a:pPr lvl="3"/>
            <a:r>
              <a:rPr lang="en-US" dirty="0" smtClean="0"/>
              <a:t>Click New Data Source</a:t>
            </a:r>
          </a:p>
          <a:p>
            <a:pPr lvl="4"/>
            <a:r>
              <a:rPr lang="en-US" dirty="0" smtClean="0"/>
              <a:t>Click More servers </a:t>
            </a:r>
          </a:p>
          <a:p>
            <a:pPr lvl="5"/>
            <a:r>
              <a:rPr lang="en-US" dirty="0" smtClean="0"/>
              <a:t>You are able to see </a:t>
            </a:r>
            <a:r>
              <a:rPr lang="en-US" dirty="0" err="1" smtClean="0"/>
              <a:t>Hortonworks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 Hive</a:t>
            </a:r>
          </a:p>
          <a:p>
            <a:pPr lvl="5"/>
            <a:r>
              <a:rPr lang="en-US" dirty="0" smtClean="0"/>
              <a:t>Click it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Connecting Hive with </a:t>
            </a:r>
            <a:r>
              <a:rPr lang="en-US" b="1" dirty="0" err="1" smtClean="0"/>
              <a:t>Hadoop</a:t>
            </a:r>
            <a:endParaRPr lang="en-US" b="1" dirty="0"/>
          </a:p>
        </p:txBody>
      </p:sp>
      <p:pic>
        <p:nvPicPr>
          <p:cNvPr id="10242" name="Picture 2" descr="C:\Users\scsadmin\Desktop\sixtee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610599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Connecting Hive with </a:t>
            </a:r>
            <a:r>
              <a:rPr lang="en-US" b="1" dirty="0" err="1" smtClean="0"/>
              <a:t>Hadoop</a:t>
            </a:r>
            <a:endParaRPr lang="en-US" b="1" dirty="0"/>
          </a:p>
        </p:txBody>
      </p:sp>
      <p:pic>
        <p:nvPicPr>
          <p:cNvPr id="11267" name="Picture 3" descr="C:\Users\scsadmin\Desktop\sevent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419600"/>
            <a:ext cx="3419475" cy="1381125"/>
          </a:xfrm>
          <a:prstGeom prst="rect">
            <a:avLst/>
          </a:prstGeom>
          <a:noFill/>
        </p:spPr>
      </p:pic>
      <p:pic>
        <p:nvPicPr>
          <p:cNvPr id="11268" name="Picture 4" descr="C:\Users\scsadmin\Desktop\eighteen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838200"/>
            <a:ext cx="8534399" cy="5715000"/>
          </a:xfrm>
          <a:prstGeom prst="rect">
            <a:avLst/>
          </a:prstGeom>
          <a:noFill/>
        </p:spPr>
      </p:pic>
      <p:pic>
        <p:nvPicPr>
          <p:cNvPr id="11269" name="Picture 5" descr="C:\Users\scsadmin\Desktop\sevent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4114800"/>
            <a:ext cx="2819400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After Connecting Hive with </a:t>
            </a:r>
            <a:r>
              <a:rPr lang="en-US" b="1" dirty="0" err="1" smtClean="0"/>
              <a:t>Hadoop</a:t>
            </a:r>
            <a:endParaRPr lang="en-US" b="1" dirty="0"/>
          </a:p>
        </p:txBody>
      </p:sp>
      <p:pic>
        <p:nvPicPr>
          <p:cNvPr id="12290" name="Picture 2" descr="C:\Users\scsadmin\Desktop\nintee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71550"/>
            <a:ext cx="82296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After Connecting Hive with </a:t>
            </a:r>
            <a:r>
              <a:rPr lang="en-US" b="1" dirty="0" err="1" smtClean="0"/>
              <a:t>Hadoop</a:t>
            </a:r>
            <a:endParaRPr lang="en-US" b="1" dirty="0"/>
          </a:p>
        </p:txBody>
      </p:sp>
      <p:pic>
        <p:nvPicPr>
          <p:cNvPr id="13315" name="Picture 3" descr="C:\Users\scsadmin\Desktop\twenty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914400"/>
            <a:ext cx="86106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After Connecting Hive with </a:t>
            </a:r>
            <a:r>
              <a:rPr lang="en-US" b="1" dirty="0" err="1" smtClean="0"/>
              <a:t>Hadoop</a:t>
            </a:r>
            <a:endParaRPr lang="en-US" b="1" dirty="0"/>
          </a:p>
        </p:txBody>
      </p:sp>
      <p:pic>
        <p:nvPicPr>
          <p:cNvPr id="14338" name="Picture 2" descr="C:\Users\scsadmin\Desktop\twentyon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381999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After Connecting Hive with </a:t>
            </a:r>
            <a:r>
              <a:rPr lang="en-US" b="1" dirty="0" err="1" smtClean="0"/>
              <a:t>Hadoop</a:t>
            </a:r>
            <a:endParaRPr lang="en-US" b="1" dirty="0"/>
          </a:p>
        </p:txBody>
      </p:sp>
      <p:pic>
        <p:nvPicPr>
          <p:cNvPr id="15362" name="Picture 2" descr="C:\Users\scsadmin\Desktop\twentytwo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534399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After Connecting Hive with </a:t>
            </a:r>
            <a:r>
              <a:rPr lang="en-US" b="1" dirty="0" err="1" smtClean="0"/>
              <a:t>Hadoop</a:t>
            </a:r>
            <a:endParaRPr lang="en-US" b="1" dirty="0"/>
          </a:p>
        </p:txBody>
      </p:sp>
      <p:pic>
        <p:nvPicPr>
          <p:cNvPr id="16386" name="Picture 2" descr="C:\Users\scsadmin\Desktop\twentythre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53439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Installation of </a:t>
            </a:r>
            <a:r>
              <a:rPr lang="en-US" b="1" dirty="0" err="1" smtClean="0"/>
              <a:t>Hortonworks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scsadmin\Desktop\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56285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Connecting Hive with Tableau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Open the worksheet</a:t>
            </a:r>
          </a:p>
          <a:p>
            <a:pPr lvl="1"/>
            <a:r>
              <a:rPr lang="en-US" dirty="0" smtClean="0"/>
              <a:t>You are able to see the dataset, which we got from </a:t>
            </a:r>
            <a:r>
              <a:rPr lang="en-US" dirty="0" err="1" smtClean="0"/>
              <a:t>Hortonworks</a:t>
            </a:r>
            <a:r>
              <a:rPr lang="en-US" dirty="0" smtClean="0"/>
              <a:t> HIVE.</a:t>
            </a:r>
          </a:p>
          <a:p>
            <a:pPr lvl="1"/>
            <a:r>
              <a:rPr lang="en-US" dirty="0" smtClean="0"/>
              <a:t>Now you are ready to do </a:t>
            </a:r>
            <a:r>
              <a:rPr lang="en-US" sz="9600" b="1" dirty="0" smtClean="0"/>
              <a:t>visualization</a:t>
            </a:r>
            <a:endParaRPr lang="en-US" b="1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Installation of </a:t>
            </a:r>
            <a:r>
              <a:rPr lang="en-US" b="1" dirty="0" err="1" smtClean="0"/>
              <a:t>Hortonworks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Home page after opening the </a:t>
            </a:r>
            <a:r>
              <a:rPr lang="en-US" sz="2400" dirty="0" err="1" smtClean="0"/>
              <a:t>hortonworks</a:t>
            </a:r>
            <a:r>
              <a:rPr lang="en-US" sz="2400" dirty="0" smtClean="0"/>
              <a:t> in browser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3" y="1447800"/>
            <a:ext cx="8842774" cy="5259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Installation of ODBC driver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Install of ODBC Driver </a:t>
            </a:r>
          </a:p>
          <a:p>
            <a:pPr lvl="1"/>
            <a:r>
              <a:rPr lang="en-US" dirty="0" smtClean="0"/>
              <a:t>It can be two type 32 bit ODBC driver and 64 bit ODBC Driver.</a:t>
            </a:r>
          </a:p>
          <a:p>
            <a:pPr lvl="1"/>
            <a:r>
              <a:rPr lang="en-US" dirty="0" smtClean="0"/>
              <a:t>Choose appropriate ODBC Driver for your local machine</a:t>
            </a:r>
          </a:p>
          <a:p>
            <a:pPr lvl="1"/>
            <a:r>
              <a:rPr lang="en-US" dirty="0" smtClean="0"/>
              <a:t>Use next .. Next button to install ODBC driver in your local machine.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Installation of ODBC driver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After Installation of ODBC Driver:</a:t>
            </a:r>
          </a:p>
          <a:p>
            <a:pPr lvl="1"/>
            <a:r>
              <a:rPr lang="en-US" dirty="0" smtClean="0"/>
              <a:t>Open ODBC Driver :  start menu </a:t>
            </a:r>
            <a:r>
              <a:rPr lang="en-US" dirty="0" smtClean="0">
                <a:sym typeface="Wingdings" pitchFamily="2" charset="2"/>
              </a:rPr>
              <a:t> search (ODBC)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 descr="C:\Users\scsadmin\Desktop\thr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167688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Installation of ODBC driver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After Installation of ODBC Driver:</a:t>
            </a:r>
          </a:p>
          <a:p>
            <a:pPr lvl="1"/>
            <a:r>
              <a:rPr lang="en-US" dirty="0" smtClean="0"/>
              <a:t>Once you opened ODBC, it will be like this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C:\Users\scsadmin\Desktop\fo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539037" cy="4467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Installation of ODBC driver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After Installation of ODBC Driver:</a:t>
            </a:r>
          </a:p>
          <a:p>
            <a:pPr lvl="1"/>
            <a:r>
              <a:rPr lang="en-US" dirty="0" smtClean="0"/>
              <a:t>Open System DNS tab in ODBC Driver.</a:t>
            </a:r>
          </a:p>
          <a:p>
            <a:pPr lvl="1"/>
            <a:r>
              <a:rPr lang="en-US" dirty="0" smtClean="0"/>
              <a:t>Here you need to configure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122" name="Picture 2" descr="C:\Users\scsadmin\Desktop\fi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667000"/>
            <a:ext cx="6516687" cy="379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Installation of ODBC driver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After Installation of ODBC Driver:</a:t>
            </a:r>
          </a:p>
          <a:p>
            <a:pPr lvl="1"/>
            <a:r>
              <a:rPr lang="en-US" dirty="0" smtClean="0"/>
              <a:t>Open System DNS tab in ODBC Driver.</a:t>
            </a:r>
          </a:p>
          <a:p>
            <a:pPr lvl="1"/>
            <a:r>
              <a:rPr lang="en-US" dirty="0" smtClean="0"/>
              <a:t>Here you need to configure</a:t>
            </a:r>
          </a:p>
          <a:p>
            <a:pPr lvl="2"/>
            <a:r>
              <a:rPr lang="en-US" dirty="0" smtClean="0"/>
              <a:t>IP address field can be given as your </a:t>
            </a:r>
            <a:r>
              <a:rPr lang="en-US" dirty="0" err="1" smtClean="0"/>
              <a:t>hortonworks</a:t>
            </a:r>
            <a:r>
              <a:rPr lang="en-US" dirty="0" smtClean="0"/>
              <a:t> IP address</a:t>
            </a:r>
          </a:p>
          <a:p>
            <a:pPr lvl="2"/>
            <a:r>
              <a:rPr lang="en-US" dirty="0" smtClean="0"/>
              <a:t>Port number is 10000</a:t>
            </a:r>
          </a:p>
          <a:p>
            <a:pPr lvl="2"/>
            <a:r>
              <a:rPr lang="en-US" dirty="0" smtClean="0"/>
              <a:t>Database: </a:t>
            </a:r>
            <a:r>
              <a:rPr lang="en-US" b="1" dirty="0" smtClean="0"/>
              <a:t>default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which is available in </a:t>
            </a:r>
            <a:r>
              <a:rPr lang="en-US" dirty="0" err="1" smtClean="0">
                <a:sym typeface="Wingdings" pitchFamily="2" charset="2"/>
              </a:rPr>
              <a:t>hortonworks</a:t>
            </a:r>
            <a:r>
              <a:rPr lang="en-US" dirty="0" smtClean="0">
                <a:sym typeface="Wingdings" pitchFamily="2" charset="2"/>
              </a:rPr>
              <a:t> HIVE.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Hive server type  Hiver Server 2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User Name as </a:t>
            </a:r>
            <a:r>
              <a:rPr lang="en-US" b="1" dirty="0" smtClean="0">
                <a:sym typeface="Wingdings" pitchFamily="2" charset="2"/>
              </a:rPr>
              <a:t>sandbox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After configuration, Test the connection by clicking Test button which is @ bottom.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If the result is successfully connected. Then you are able access the data which in </a:t>
            </a:r>
            <a:r>
              <a:rPr lang="en-US" dirty="0" err="1" smtClean="0">
                <a:sym typeface="Wingdings" pitchFamily="2" charset="2"/>
              </a:rPr>
              <a:t>Hortonwork</a:t>
            </a:r>
            <a:r>
              <a:rPr lang="en-US" dirty="0" smtClean="0">
                <a:sym typeface="Wingdings" pitchFamily="2" charset="2"/>
              </a:rPr>
              <a:t> HIVE using Tableau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581</Words>
  <Application>Microsoft Office PowerPoint</Application>
  <PresentationFormat>On-screen Show (4:3)</PresentationFormat>
  <Paragraphs>127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Tableau Integration with Hortonworks HIVE</vt:lpstr>
      <vt:lpstr>Installation of Hortonworks</vt:lpstr>
      <vt:lpstr>Installation of Hortonworks</vt:lpstr>
      <vt:lpstr>Installation of Hortonworks</vt:lpstr>
      <vt:lpstr>Installation of ODBC driver</vt:lpstr>
      <vt:lpstr>Installation of ODBC driver</vt:lpstr>
      <vt:lpstr>Installation of ODBC driver</vt:lpstr>
      <vt:lpstr>Installation of ODBC driver</vt:lpstr>
      <vt:lpstr>Installation of ODBC driver</vt:lpstr>
      <vt:lpstr>Installation of ODBC driver</vt:lpstr>
      <vt:lpstr>Creation of Database in Hive</vt:lpstr>
      <vt:lpstr>Hortonworks login page</vt:lpstr>
      <vt:lpstr>Hortonworks home page after login</vt:lpstr>
      <vt:lpstr>Hive in Hortonwork</vt:lpstr>
      <vt:lpstr>Hive GUI in Hortonwork</vt:lpstr>
      <vt:lpstr>Create a dataset</vt:lpstr>
      <vt:lpstr>Upload dataset into Hive</vt:lpstr>
      <vt:lpstr>Upload dataset into Hive</vt:lpstr>
      <vt:lpstr>Upload dataset into Hive</vt:lpstr>
      <vt:lpstr>Upload dataset into Hive</vt:lpstr>
      <vt:lpstr>Checking data in Hive</vt:lpstr>
      <vt:lpstr>Connecting Hive with Tableau</vt:lpstr>
      <vt:lpstr>Connecting Hive with Hadoop</vt:lpstr>
      <vt:lpstr>Connecting Hive with Hadoop</vt:lpstr>
      <vt:lpstr>After Connecting Hive with Hadoop</vt:lpstr>
      <vt:lpstr>After Connecting Hive with Hadoop</vt:lpstr>
      <vt:lpstr>After Connecting Hive with Hadoop</vt:lpstr>
      <vt:lpstr>After Connecting Hive with Hadoop</vt:lpstr>
      <vt:lpstr>After Connecting Hive with Hadoop</vt:lpstr>
      <vt:lpstr>Connecting Hive with Tableau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with Hortonworks HIVE</dc:title>
  <dc:creator>scsadmin</dc:creator>
  <cp:lastModifiedBy>Windows User</cp:lastModifiedBy>
  <cp:revision>50</cp:revision>
  <dcterms:created xsi:type="dcterms:W3CDTF">2006-08-16T00:00:00Z</dcterms:created>
  <dcterms:modified xsi:type="dcterms:W3CDTF">2018-05-25T11:24:58Z</dcterms:modified>
</cp:coreProperties>
</file>