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8ABC14-47F6-4A96-9C32-EE9BFACCBAB4}">
          <p14:sldIdLst>
            <p14:sldId id="256"/>
            <p14:sldId id="257"/>
            <p14:sldId id="258"/>
            <p14:sldId id="259"/>
          </p14:sldIdLst>
        </p14:section>
        <p14:section name="Untitled Section" id="{F101874C-644A-44CA-8E6A-1AD3A0F89F01}">
          <p14:sldIdLst>
            <p14:sldId id="260"/>
            <p14:sldId id="261"/>
            <p14:sldId id="262"/>
            <p14:sldId id="264"/>
            <p14:sldId id="269"/>
            <p14:sldId id="263"/>
            <p14:sldId id="270"/>
            <p14:sldId id="265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6" autoAdjust="0"/>
  </p:normalViewPr>
  <p:slideViewPr>
    <p:cSldViewPr>
      <p:cViewPr varScale="1">
        <p:scale>
          <a:sx n="62" d="100"/>
          <a:sy n="62" d="100"/>
        </p:scale>
        <p:origin x="804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70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43463" y="1021221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477000" y="104006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3040529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RAGUN  R</a:t>
            </a:r>
          </a:p>
          <a:p>
            <a:r>
              <a:rPr lang="en-US" sz="2400" dirty="0"/>
              <a:t>REGISTER NO AND NMID: 222407875&amp;CD8D77335BC38B6BDD8471D5C51CDEF4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Bcs.Computer</a:t>
            </a:r>
            <a:r>
              <a:rPr lang="en-US" sz="2400" dirty="0"/>
              <a:t> science &amp; Data science</a:t>
            </a:r>
          </a:p>
          <a:p>
            <a:r>
              <a:rPr lang="en-US" sz="2400" dirty="0"/>
              <a:t>COLLEGE: Tagore college of arts &amp; science/Madras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58400" y="219277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84804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000" spc="15" dirty="0"/>
              <a:t>RESULTS AND SCREENSHOTS</a:t>
            </a:r>
            <a:endParaRPr sz="40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4CB3FB-C348-6EEB-7851-BE42F74BA0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447800"/>
            <a:ext cx="5334000" cy="29880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4A791A-E16C-F04D-D96A-DE37D3D0B1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250203"/>
            <a:ext cx="6073402" cy="34149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8312-C3DA-5978-808D-79F7E788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10681335" cy="615553"/>
          </a:xfrm>
        </p:spPr>
        <p:txBody>
          <a:bodyPr/>
          <a:lstStyle/>
          <a:p>
            <a:r>
              <a:rPr lang="en-IN" sz="4000" spc="15" dirty="0"/>
              <a:t>RESULTS AND SCREENSHOTS</a:t>
            </a: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31778-217F-D1A9-71F3-E55EE86A62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5638800" cy="2950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5B3E4F-7DAE-EA7F-8951-62D754625F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296" y="3151478"/>
            <a:ext cx="5937054" cy="309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1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400" y="151274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2678" y="824492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B0D1B6-0D85-20BF-91EB-BC1016F8F676}"/>
              </a:ext>
            </a:extLst>
          </p:cNvPr>
          <p:cNvSpPr txBox="1"/>
          <p:nvPr/>
        </p:nvSpPr>
        <p:spPr>
          <a:xfrm>
            <a:off x="593226" y="1674674"/>
            <a:ext cx="7179173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Portfolio website highlights my identity as a web developer.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Combines technical skill + luxury design.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Acts as an interactive resume &amp; creative showcase.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Future plans: Add more projects, blogs, and advanced animations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A23A-1FE2-6D55-4983-1D30F1C8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LINK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FE78A-CB33-767E-D5C8-5FF1F194C65B}"/>
              </a:ext>
            </a:extLst>
          </p:cNvPr>
          <p:cNvSpPr txBox="1"/>
          <p:nvPr/>
        </p:nvSpPr>
        <p:spPr>
          <a:xfrm>
            <a:off x="755332" y="1524000"/>
            <a:ext cx="6102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https://github.com/rameshragu306-max/Portfolio-.git</a:t>
            </a:r>
          </a:p>
        </p:txBody>
      </p:sp>
    </p:spTree>
    <p:extLst>
      <p:ext uri="{BB962C8B-B14F-4D97-AF65-F5344CB8AC3E}">
        <p14:creationId xmlns:p14="http://schemas.microsoft.com/office/powerpoint/2010/main" val="86444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03368" y="1219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40826" y="786872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02759E-918C-19AD-930E-5B9769AAD189}"/>
              </a:ext>
            </a:extLst>
          </p:cNvPr>
          <p:cNvSpPr txBox="1"/>
          <p:nvPr/>
        </p:nvSpPr>
        <p:spPr>
          <a:xfrm>
            <a:off x="386798" y="1906541"/>
            <a:ext cx="7927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Rajesh J — Creative Portfolio</a:t>
            </a:r>
            <a:br>
              <a:rPr lang="en-GB" sz="2400" b="1" dirty="0"/>
            </a:br>
            <a:r>
              <a:rPr lang="en-GB" sz="2400" b="1" i="1" dirty="0"/>
              <a:t>Web Developer · Passionate about Modern Web Design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44857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18525658">
            <a:off x="9580345" y="2523533"/>
            <a:ext cx="2590800" cy="306598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915400" y="8995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4213" y="692667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C07961-A644-64C2-97AB-9A8209B24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816" y="1730914"/>
            <a:ext cx="10972800" cy="382072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Students and professionals often rely only on resumes, which are static and text-heavy.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Resumes don’t show creativity, coding ability, or design sense.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A digital portfolio website provides: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A professional personal brand.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A space to highlight skills, achievements, and projects.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An engaging, interactive experience for viewers.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24777" y="2757487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694185" y="100679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530077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2C7EEE-5810-3D15-63DE-A7C1FD9FA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476484"/>
            <a:ext cx="9296400" cy="437472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Developed a personal portfolio website in Opulence Era style.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Purpose: To create a professional online identity.</a:t>
            </a:r>
          </a:p>
          <a:p>
            <a:pPr>
              <a:lnSpc>
                <a:spcPct val="150000"/>
              </a:lnSpc>
            </a:pPr>
            <a:r>
              <a:rPr lang="en-IN" sz="2400" b="1" dirty="0"/>
              <a:t>Features: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Hero section with name &amp; tagline.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About Me section with short bio.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Skills grid showcasing programming &amp; creative tools.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Contact section with elegant design.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Responsive and user-friendly across devices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3329" y="89916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384E00-ADF2-0757-F547-B1D03003CD25}"/>
              </a:ext>
            </a:extLst>
          </p:cNvPr>
          <p:cNvSpPr txBox="1"/>
          <p:nvPr/>
        </p:nvSpPr>
        <p:spPr>
          <a:xfrm>
            <a:off x="448158" y="1727129"/>
            <a:ext cx="6102848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Recruiters &amp; Employers → evaluating candidates.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Collaborators → developers &amp; designers seeking partnerships.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Academic evaluators → assessing project &amp; presentation skills.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General audience → exploring my creative 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029" y="2294246"/>
            <a:ext cx="2362200" cy="297180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331671" y="51331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86791" y="164880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41183" y="5617826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7514" y="1043788"/>
            <a:ext cx="1068133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B2E433-0EB4-3494-743C-60242FF23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574" y="2146783"/>
            <a:ext cx="10853255" cy="326672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Frontend: HTML5, CSS3, JavaScript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Styling: Tailwind CSS + custom theme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Typography: Playfair Display, Great Vibes, Inter </a:t>
            </a:r>
          </a:p>
          <a:p>
            <a:pPr>
              <a:lnSpc>
                <a:spcPct val="150000"/>
              </a:lnSpc>
            </a:pPr>
            <a:r>
              <a:rPr lang="en-IN" sz="2400" b="1" dirty="0"/>
              <a:t>     (luxury aesthetic)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Creative Tools: DaVinci Resolve (media editing)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Hosting: GitHub Pages (or any static hosting)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800" y="753741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0A46E-927B-7D69-EB35-4C91335BEA38}"/>
              </a:ext>
            </a:extLst>
          </p:cNvPr>
          <p:cNvSpPr txBox="1"/>
          <p:nvPr/>
        </p:nvSpPr>
        <p:spPr>
          <a:xfrm>
            <a:off x="1761911" y="1466428"/>
            <a:ext cx="610284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Header &amp; Hero: Branding, tagline, and CTA button (</a:t>
            </a:r>
            <a:r>
              <a:rPr lang="en-GB" sz="2400" b="1" i="1" dirty="0"/>
              <a:t>Work With Me</a:t>
            </a:r>
            <a:r>
              <a:rPr lang="en-GB" sz="2400" b="1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About Me: Personal introduction and creative philosophy.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Skills Section: Grid layout of programming &amp; multimedia skills.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Projects Section (expandable): Placeholder for future works.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Contact Section: Stylish design with phone/email for easy reach.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Footer: Minimal © Rajesh — Crafted with care.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37210"/>
            <a:ext cx="10681335" cy="677108"/>
          </a:xfrm>
        </p:spPr>
        <p:txBody>
          <a:bodyPr/>
          <a:lstStyle/>
          <a:p>
            <a:r>
              <a:rPr lang="en-IN" sz="4000" dirty="0"/>
              <a:t>FEATURES</a:t>
            </a:r>
            <a:r>
              <a:rPr lang="en-IN" sz="4400" dirty="0"/>
              <a:t>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33093-801F-A2E3-76BA-410D3DEF5C73}"/>
              </a:ext>
            </a:extLst>
          </p:cNvPr>
          <p:cNvSpPr txBox="1"/>
          <p:nvPr/>
        </p:nvSpPr>
        <p:spPr>
          <a:xfrm>
            <a:off x="1676400" y="1295400"/>
            <a:ext cx="6102848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Smooth scrolling &amp; sticky navigation.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Fully responsive design (desktop, tablet, mobile).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Elegant typography + warm earthy </a:t>
            </a:r>
            <a:r>
              <a:rPr lang="en-IN" sz="2400" b="1" dirty="0" err="1"/>
              <a:t>color</a:t>
            </a:r>
            <a:r>
              <a:rPr lang="en-IN" sz="2400" b="1" dirty="0"/>
              <a:t> palette.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Interactive elements (buttons, project cards).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Call-to-action for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Words>466</Words>
  <Application>Microsoft Office PowerPoint</Application>
  <PresentationFormat>Widescreen</PresentationFormat>
  <Paragraphs>82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rajesh j</cp:lastModifiedBy>
  <cp:revision>24</cp:revision>
  <dcterms:created xsi:type="dcterms:W3CDTF">2024-03-29T15:07:22Z</dcterms:created>
  <dcterms:modified xsi:type="dcterms:W3CDTF">2025-08-30T06:12:48Z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